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90" r:id="rId6"/>
    <p:sldId id="258" r:id="rId7"/>
    <p:sldId id="280" r:id="rId8"/>
    <p:sldId id="291" r:id="rId9"/>
    <p:sldId id="266" r:id="rId10"/>
    <p:sldId id="267" r:id="rId11"/>
    <p:sldId id="268" r:id="rId12"/>
    <p:sldId id="273" r:id="rId13"/>
    <p:sldId id="281" r:id="rId14"/>
    <p:sldId id="293" r:id="rId15"/>
    <p:sldId id="276" r:id="rId16"/>
    <p:sldId id="277" r:id="rId17"/>
    <p:sldId id="282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814E7-92AB-492B-ABFB-14ADFFCEF7B6}" v="2" dt="2026-03-19T09:58:2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976" autoAdjust="0"/>
  </p:normalViewPr>
  <p:slideViewPr>
    <p:cSldViewPr snapToGrid="0" showGuides="1">
      <p:cViewPr varScale="1">
        <p:scale>
          <a:sx n="77" d="100"/>
          <a:sy n="77" d="100"/>
        </p:scale>
        <p:origin x="19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nville, Victoria" userId="f4f627fe-dfdd-4919-a94b-4f210a75793a" providerId="ADAL" clId="{44889E54-EEB2-44BA-AE56-2CE0C32A09DC}"/>
    <pc:docChg chg="custSel addSld delSld modSld">
      <pc:chgData name="Glanville, Victoria" userId="f4f627fe-dfdd-4919-a94b-4f210a75793a" providerId="ADAL" clId="{44889E54-EEB2-44BA-AE56-2CE0C32A09DC}" dt="2026-03-19T09:59:35.234" v="674" actId="20577"/>
      <pc:docMkLst>
        <pc:docMk/>
      </pc:docMkLst>
      <pc:sldChg chg="modSp mod">
        <pc:chgData name="Glanville, Victoria" userId="f4f627fe-dfdd-4919-a94b-4f210a75793a" providerId="ADAL" clId="{44889E54-EEB2-44BA-AE56-2CE0C32A09DC}" dt="2026-03-19T09:59:35.234" v="674" actId="20577"/>
        <pc:sldMkLst>
          <pc:docMk/>
          <pc:sldMk cId="3588357795" sldId="257"/>
        </pc:sldMkLst>
        <pc:spChg chg="mod">
          <ac:chgData name="Glanville, Victoria" userId="f4f627fe-dfdd-4919-a94b-4f210a75793a" providerId="ADAL" clId="{44889E54-EEB2-44BA-AE56-2CE0C32A09DC}" dt="2026-03-19T09:59:35.234" v="674" actId="20577"/>
          <ac:spMkLst>
            <pc:docMk/>
            <pc:sldMk cId="3588357795" sldId="257"/>
            <ac:spMk id="4" creationId="{D5FAE447-E1C9-A986-6120-ECA2FCC845EA}"/>
          </ac:spMkLst>
        </pc:spChg>
        <pc:spChg chg="mod">
          <ac:chgData name="Glanville, Victoria" userId="f4f627fe-dfdd-4919-a94b-4f210a75793a" providerId="ADAL" clId="{44889E54-EEB2-44BA-AE56-2CE0C32A09DC}" dt="2026-03-19T09:59:26.891" v="672" actId="20577"/>
          <ac:spMkLst>
            <pc:docMk/>
            <pc:sldMk cId="3588357795" sldId="257"/>
            <ac:spMk id="5" creationId="{16D575AC-5CFB-8EDD-8868-E853993F80AD}"/>
          </ac:spMkLst>
        </pc:spChg>
      </pc:sldChg>
      <pc:sldChg chg="modNotesTx">
        <pc:chgData name="Glanville, Victoria" userId="f4f627fe-dfdd-4919-a94b-4f210a75793a" providerId="ADAL" clId="{44889E54-EEB2-44BA-AE56-2CE0C32A09DC}" dt="2026-03-19T09:57:54.652" v="576" actId="6549"/>
        <pc:sldMkLst>
          <pc:docMk/>
          <pc:sldMk cId="991981589" sldId="267"/>
        </pc:sldMkLst>
      </pc:sldChg>
      <pc:sldChg chg="del">
        <pc:chgData name="Glanville, Victoria" userId="f4f627fe-dfdd-4919-a94b-4f210a75793a" providerId="ADAL" clId="{44889E54-EEB2-44BA-AE56-2CE0C32A09DC}" dt="2026-03-19T09:52:06.181" v="1" actId="47"/>
        <pc:sldMkLst>
          <pc:docMk/>
          <pc:sldMk cId="2905803928" sldId="278"/>
        </pc:sldMkLst>
      </pc:sldChg>
      <pc:sldChg chg="del">
        <pc:chgData name="Glanville, Victoria" userId="f4f627fe-dfdd-4919-a94b-4f210a75793a" providerId="ADAL" clId="{44889E54-EEB2-44BA-AE56-2CE0C32A09DC}" dt="2026-03-19T09:52:12.530" v="3" actId="47"/>
        <pc:sldMkLst>
          <pc:docMk/>
          <pc:sldMk cId="302562279" sldId="287"/>
        </pc:sldMkLst>
      </pc:sldChg>
      <pc:sldChg chg="del">
        <pc:chgData name="Glanville, Victoria" userId="f4f627fe-dfdd-4919-a94b-4f210a75793a" providerId="ADAL" clId="{44889E54-EEB2-44BA-AE56-2CE0C32A09DC}" dt="2026-03-19T09:52:05.273" v="0" actId="47"/>
        <pc:sldMkLst>
          <pc:docMk/>
          <pc:sldMk cId="2183304075" sldId="288"/>
        </pc:sldMkLst>
      </pc:sldChg>
      <pc:sldChg chg="del">
        <pc:chgData name="Glanville, Victoria" userId="f4f627fe-dfdd-4919-a94b-4f210a75793a" providerId="ADAL" clId="{44889E54-EEB2-44BA-AE56-2CE0C32A09DC}" dt="2026-03-19T09:52:09.752" v="2" actId="47"/>
        <pc:sldMkLst>
          <pc:docMk/>
          <pc:sldMk cId="924022587" sldId="289"/>
        </pc:sldMkLst>
      </pc:sldChg>
      <pc:sldChg chg="modNotesTx">
        <pc:chgData name="Glanville, Victoria" userId="f4f627fe-dfdd-4919-a94b-4f210a75793a" providerId="ADAL" clId="{44889E54-EEB2-44BA-AE56-2CE0C32A09DC}" dt="2026-03-19T09:58:35.071" v="578" actId="313"/>
        <pc:sldMkLst>
          <pc:docMk/>
          <pc:sldMk cId="1233652226" sldId="290"/>
        </pc:sldMkLst>
      </pc:sldChg>
      <pc:sldChg chg="modSp new mod">
        <pc:chgData name="Glanville, Victoria" userId="f4f627fe-dfdd-4919-a94b-4f210a75793a" providerId="ADAL" clId="{44889E54-EEB2-44BA-AE56-2CE0C32A09DC}" dt="2026-03-19T09:54:44.139" v="336" actId="20577"/>
        <pc:sldMkLst>
          <pc:docMk/>
          <pc:sldMk cId="1621531087" sldId="292"/>
        </pc:sldMkLst>
        <pc:spChg chg="mod">
          <ac:chgData name="Glanville, Victoria" userId="f4f627fe-dfdd-4919-a94b-4f210a75793a" providerId="ADAL" clId="{44889E54-EEB2-44BA-AE56-2CE0C32A09DC}" dt="2026-03-19T09:54:32.350" v="330" actId="5793"/>
          <ac:spMkLst>
            <pc:docMk/>
            <pc:sldMk cId="1621531087" sldId="292"/>
            <ac:spMk id="2" creationId="{F0F700AB-A774-8965-7D6A-24D2F51A8085}"/>
          </ac:spMkLst>
        </pc:spChg>
        <pc:spChg chg="mod">
          <ac:chgData name="Glanville, Victoria" userId="f4f627fe-dfdd-4919-a94b-4f210a75793a" providerId="ADAL" clId="{44889E54-EEB2-44BA-AE56-2CE0C32A09DC}" dt="2026-03-19T09:54:44.139" v="336" actId="20577"/>
          <ac:spMkLst>
            <pc:docMk/>
            <pc:sldMk cId="1621531087" sldId="292"/>
            <ac:spMk id="3" creationId="{0131A67E-3359-8E9A-2337-7D79502C3E1F}"/>
          </ac:spMkLst>
        </pc:spChg>
      </pc:sldChg>
      <pc:sldChg chg="modSp new mod">
        <pc:chgData name="Glanville, Victoria" userId="f4f627fe-dfdd-4919-a94b-4f210a75793a" providerId="ADAL" clId="{44889E54-EEB2-44BA-AE56-2CE0C32A09DC}" dt="2026-03-19T09:57:30.056" v="575" actId="20577"/>
        <pc:sldMkLst>
          <pc:docMk/>
          <pc:sldMk cId="1268469327" sldId="293"/>
        </pc:sldMkLst>
        <pc:spChg chg="mod">
          <ac:chgData name="Glanville, Victoria" userId="f4f627fe-dfdd-4919-a94b-4f210a75793a" providerId="ADAL" clId="{44889E54-EEB2-44BA-AE56-2CE0C32A09DC}" dt="2026-03-19T09:55:23.428" v="341" actId="20577"/>
          <ac:spMkLst>
            <pc:docMk/>
            <pc:sldMk cId="1268469327" sldId="293"/>
            <ac:spMk id="2" creationId="{EE0B7F45-DF90-D872-58E0-E12C273DFE7A}"/>
          </ac:spMkLst>
        </pc:spChg>
        <pc:spChg chg="mod">
          <ac:chgData name="Glanville, Victoria" userId="f4f627fe-dfdd-4919-a94b-4f210a75793a" providerId="ADAL" clId="{44889E54-EEB2-44BA-AE56-2CE0C32A09DC}" dt="2026-03-19T09:57:30.056" v="575" actId="20577"/>
          <ac:spMkLst>
            <pc:docMk/>
            <pc:sldMk cId="1268469327" sldId="293"/>
            <ac:spMk id="3" creationId="{956A15B4-5008-9396-A507-2400D976DE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EA3AC-FDDE-45FD-A48F-1FA2459D9048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567C86-D1E9-4352-A4C1-D9F61B53570C}">
      <dgm:prSet/>
      <dgm:spPr/>
      <dgm:t>
        <a:bodyPr/>
        <a:lstStyle/>
        <a:p>
          <a:r>
            <a:rPr lang="en-GB" dirty="0"/>
            <a:t>A mental health and wellbeing curriculum (3-18).</a:t>
          </a:r>
          <a:endParaRPr lang="en-US" dirty="0"/>
        </a:p>
      </dgm:t>
    </dgm:pt>
    <dgm:pt modelId="{CCAAA570-3EAE-4C66-B8F1-946EFC862C08}" type="parTrans" cxnId="{283C018E-E976-48A1-9E5D-49EF9BCF5974}">
      <dgm:prSet/>
      <dgm:spPr/>
      <dgm:t>
        <a:bodyPr/>
        <a:lstStyle/>
        <a:p>
          <a:endParaRPr lang="en-US"/>
        </a:p>
      </dgm:t>
    </dgm:pt>
    <dgm:pt modelId="{8967F433-8B02-42BF-AE6E-3C4E4EBCF1BC}" type="sibTrans" cxnId="{283C018E-E976-48A1-9E5D-49EF9BCF5974}">
      <dgm:prSet/>
      <dgm:spPr/>
      <dgm:t>
        <a:bodyPr/>
        <a:lstStyle/>
        <a:p>
          <a:endParaRPr lang="en-US"/>
        </a:p>
      </dgm:t>
    </dgm:pt>
    <dgm:pt modelId="{0F71B9D6-4780-4975-95A9-CC27E3288BE0}">
      <dgm:prSet/>
      <dgm:spPr/>
      <dgm:t>
        <a:bodyPr/>
        <a:lstStyle/>
        <a:p>
          <a:r>
            <a:rPr lang="en-GB" dirty="0"/>
            <a:t>Digital lessons, staff CPD, parent app, and physical resources.</a:t>
          </a:r>
          <a:endParaRPr lang="en-US" dirty="0"/>
        </a:p>
      </dgm:t>
    </dgm:pt>
    <dgm:pt modelId="{28CE780D-5314-4974-A828-1674EC30D7F4}" type="parTrans" cxnId="{B8E01625-E326-4799-BDD3-3C3BF0700B07}">
      <dgm:prSet/>
      <dgm:spPr/>
      <dgm:t>
        <a:bodyPr/>
        <a:lstStyle/>
        <a:p>
          <a:endParaRPr lang="en-US"/>
        </a:p>
      </dgm:t>
    </dgm:pt>
    <dgm:pt modelId="{CB49177F-2A57-421B-BA70-59CF13C7ED09}" type="sibTrans" cxnId="{B8E01625-E326-4799-BDD3-3C3BF0700B07}">
      <dgm:prSet/>
      <dgm:spPr/>
      <dgm:t>
        <a:bodyPr/>
        <a:lstStyle/>
        <a:p>
          <a:endParaRPr lang="en-US"/>
        </a:p>
      </dgm:t>
    </dgm:pt>
    <dgm:pt modelId="{5C667001-9BB9-4E05-B62B-85C00F115043}">
      <dgm:prSet/>
      <dgm:spPr/>
      <dgm:t>
        <a:bodyPr/>
        <a:lstStyle/>
        <a:p>
          <a:r>
            <a:rPr lang="en-GB"/>
            <a:t>Based on neuroscience, positive psychology &amp; preventative mental health.</a:t>
          </a:r>
          <a:endParaRPr lang="en-US"/>
        </a:p>
      </dgm:t>
    </dgm:pt>
    <dgm:pt modelId="{B4143BAB-C7BA-4667-99D2-974BBEBF689D}" type="parTrans" cxnId="{6FD71628-A721-4900-A9B5-6BF3E242DB9B}">
      <dgm:prSet/>
      <dgm:spPr/>
      <dgm:t>
        <a:bodyPr/>
        <a:lstStyle/>
        <a:p>
          <a:endParaRPr lang="en-US"/>
        </a:p>
      </dgm:t>
    </dgm:pt>
    <dgm:pt modelId="{DC8D85B9-7221-4048-9F17-71C046F69318}" type="sibTrans" cxnId="{6FD71628-A721-4900-A9B5-6BF3E242DB9B}">
      <dgm:prSet/>
      <dgm:spPr/>
      <dgm:t>
        <a:bodyPr/>
        <a:lstStyle/>
        <a:p>
          <a:endParaRPr lang="en-US"/>
        </a:p>
      </dgm:t>
    </dgm:pt>
    <dgm:pt modelId="{48923E80-014C-4890-A6B7-F9F0AA501146}">
      <dgm:prSet/>
      <dgm:spPr/>
      <dgm:t>
        <a:bodyPr/>
        <a:lstStyle/>
        <a:p>
          <a:r>
            <a:rPr lang="en-GB"/>
            <a:t>Whole‑system approach: Children + Staff + Parents.</a:t>
          </a:r>
          <a:endParaRPr lang="en-US"/>
        </a:p>
      </dgm:t>
    </dgm:pt>
    <dgm:pt modelId="{5AD5565D-54D1-48C2-8610-128DB627788D}" type="parTrans" cxnId="{CAEB2DF4-A99B-4287-9BA8-EB248691EA60}">
      <dgm:prSet/>
      <dgm:spPr/>
      <dgm:t>
        <a:bodyPr/>
        <a:lstStyle/>
        <a:p>
          <a:endParaRPr lang="en-US"/>
        </a:p>
      </dgm:t>
    </dgm:pt>
    <dgm:pt modelId="{CC3330CC-7758-447A-9429-69D25394DC74}" type="sibTrans" cxnId="{CAEB2DF4-A99B-4287-9BA8-EB248691EA60}">
      <dgm:prSet/>
      <dgm:spPr/>
      <dgm:t>
        <a:bodyPr/>
        <a:lstStyle/>
        <a:p>
          <a:endParaRPr lang="en-US"/>
        </a:p>
      </dgm:t>
    </dgm:pt>
    <dgm:pt modelId="{3364FE91-3C6B-4F37-A46A-CF2DE3F8EAA9}">
      <dgm:prSet/>
      <dgm:spPr/>
      <dgm:t>
        <a:bodyPr/>
        <a:lstStyle/>
        <a:p>
          <a:r>
            <a:rPr lang="en-US" dirty="0"/>
            <a:t>Inclusive and trauma informed</a:t>
          </a:r>
        </a:p>
      </dgm:t>
    </dgm:pt>
    <dgm:pt modelId="{A1ED6CF4-AC8C-45EB-B605-08E26608ED6B}" type="parTrans" cxnId="{8E4DEA8B-5094-4E95-9BCE-7C71A4BA97D0}">
      <dgm:prSet/>
      <dgm:spPr/>
      <dgm:t>
        <a:bodyPr/>
        <a:lstStyle/>
        <a:p>
          <a:endParaRPr lang="en-US"/>
        </a:p>
      </dgm:t>
    </dgm:pt>
    <dgm:pt modelId="{BDA4F0B0-BBB1-4D75-95BA-4096B4EC3739}" type="sibTrans" cxnId="{8E4DEA8B-5094-4E95-9BCE-7C71A4BA97D0}">
      <dgm:prSet/>
      <dgm:spPr/>
      <dgm:t>
        <a:bodyPr/>
        <a:lstStyle/>
        <a:p>
          <a:endParaRPr lang="en-US"/>
        </a:p>
      </dgm:t>
    </dgm:pt>
    <dgm:pt modelId="{DD592C6F-40FA-48F4-AF9E-C4E9A0BD33DF}" type="pres">
      <dgm:prSet presAssocID="{F96EA3AC-FDDE-45FD-A48F-1FA2459D9048}" presName="diagram" presStyleCnt="0">
        <dgm:presLayoutVars>
          <dgm:dir/>
          <dgm:resizeHandles val="exact"/>
        </dgm:presLayoutVars>
      </dgm:prSet>
      <dgm:spPr/>
    </dgm:pt>
    <dgm:pt modelId="{627BC454-4E12-48C0-B526-A68C3FB751EB}" type="pres">
      <dgm:prSet presAssocID="{2B567C86-D1E9-4352-A4C1-D9F61B53570C}" presName="node" presStyleLbl="node1" presStyleIdx="0" presStyleCnt="5">
        <dgm:presLayoutVars>
          <dgm:bulletEnabled val="1"/>
        </dgm:presLayoutVars>
      </dgm:prSet>
      <dgm:spPr/>
    </dgm:pt>
    <dgm:pt modelId="{DFF14D60-402C-404D-9AA8-08DA27BC7656}" type="pres">
      <dgm:prSet presAssocID="{8967F433-8B02-42BF-AE6E-3C4E4EBCF1BC}" presName="sibTrans" presStyleCnt="0"/>
      <dgm:spPr/>
    </dgm:pt>
    <dgm:pt modelId="{8575D64C-A3E4-44F3-A206-C6D4D4116950}" type="pres">
      <dgm:prSet presAssocID="{0F71B9D6-4780-4975-95A9-CC27E3288BE0}" presName="node" presStyleLbl="node1" presStyleIdx="1" presStyleCnt="5">
        <dgm:presLayoutVars>
          <dgm:bulletEnabled val="1"/>
        </dgm:presLayoutVars>
      </dgm:prSet>
      <dgm:spPr/>
    </dgm:pt>
    <dgm:pt modelId="{93875DF4-2423-4CD1-9044-CA810EB0E509}" type="pres">
      <dgm:prSet presAssocID="{CB49177F-2A57-421B-BA70-59CF13C7ED09}" presName="sibTrans" presStyleCnt="0"/>
      <dgm:spPr/>
    </dgm:pt>
    <dgm:pt modelId="{5BB8D948-0629-42B0-835F-97C375F27806}" type="pres">
      <dgm:prSet presAssocID="{5C667001-9BB9-4E05-B62B-85C00F115043}" presName="node" presStyleLbl="node1" presStyleIdx="2" presStyleCnt="5">
        <dgm:presLayoutVars>
          <dgm:bulletEnabled val="1"/>
        </dgm:presLayoutVars>
      </dgm:prSet>
      <dgm:spPr/>
    </dgm:pt>
    <dgm:pt modelId="{C88C6B2B-99DF-4419-88DA-B631D60F5DE0}" type="pres">
      <dgm:prSet presAssocID="{DC8D85B9-7221-4048-9F17-71C046F69318}" presName="sibTrans" presStyleCnt="0"/>
      <dgm:spPr/>
    </dgm:pt>
    <dgm:pt modelId="{5461435B-F4F6-4331-BE5C-E8505D64C129}" type="pres">
      <dgm:prSet presAssocID="{48923E80-014C-4890-A6B7-F9F0AA501146}" presName="node" presStyleLbl="node1" presStyleIdx="3" presStyleCnt="5">
        <dgm:presLayoutVars>
          <dgm:bulletEnabled val="1"/>
        </dgm:presLayoutVars>
      </dgm:prSet>
      <dgm:spPr/>
    </dgm:pt>
    <dgm:pt modelId="{7B09AA17-87A2-4349-B640-4C27C0161171}" type="pres">
      <dgm:prSet presAssocID="{CC3330CC-7758-447A-9429-69D25394DC74}" presName="sibTrans" presStyleCnt="0"/>
      <dgm:spPr/>
    </dgm:pt>
    <dgm:pt modelId="{77F9B1C8-4A6C-4E8E-AB53-7A160C59E726}" type="pres">
      <dgm:prSet presAssocID="{3364FE91-3C6B-4F37-A46A-CF2DE3F8EAA9}" presName="node" presStyleLbl="node1" presStyleIdx="4" presStyleCnt="5">
        <dgm:presLayoutVars>
          <dgm:bulletEnabled val="1"/>
        </dgm:presLayoutVars>
      </dgm:prSet>
      <dgm:spPr/>
    </dgm:pt>
  </dgm:ptLst>
  <dgm:cxnLst>
    <dgm:cxn modelId="{B8E01625-E326-4799-BDD3-3C3BF0700B07}" srcId="{F96EA3AC-FDDE-45FD-A48F-1FA2459D9048}" destId="{0F71B9D6-4780-4975-95A9-CC27E3288BE0}" srcOrd="1" destOrd="0" parTransId="{28CE780D-5314-4974-A828-1674EC30D7F4}" sibTransId="{CB49177F-2A57-421B-BA70-59CF13C7ED09}"/>
    <dgm:cxn modelId="{6FD71628-A721-4900-A9B5-6BF3E242DB9B}" srcId="{F96EA3AC-FDDE-45FD-A48F-1FA2459D9048}" destId="{5C667001-9BB9-4E05-B62B-85C00F115043}" srcOrd="2" destOrd="0" parTransId="{B4143BAB-C7BA-4667-99D2-974BBEBF689D}" sibTransId="{DC8D85B9-7221-4048-9F17-71C046F69318}"/>
    <dgm:cxn modelId="{DA643E42-74B5-469D-8013-C1CDD045CEBA}" type="presOf" srcId="{3364FE91-3C6B-4F37-A46A-CF2DE3F8EAA9}" destId="{77F9B1C8-4A6C-4E8E-AB53-7A160C59E726}" srcOrd="0" destOrd="0" presId="urn:microsoft.com/office/officeart/2005/8/layout/default"/>
    <dgm:cxn modelId="{83DBEC6A-787C-4D36-9D82-880D8CB56844}" type="presOf" srcId="{2B567C86-D1E9-4352-A4C1-D9F61B53570C}" destId="{627BC454-4E12-48C0-B526-A68C3FB751EB}" srcOrd="0" destOrd="0" presId="urn:microsoft.com/office/officeart/2005/8/layout/default"/>
    <dgm:cxn modelId="{DDA39051-B3E7-43CF-8454-099A37F5A688}" type="presOf" srcId="{48923E80-014C-4890-A6B7-F9F0AA501146}" destId="{5461435B-F4F6-4331-BE5C-E8505D64C129}" srcOrd="0" destOrd="0" presId="urn:microsoft.com/office/officeart/2005/8/layout/default"/>
    <dgm:cxn modelId="{8E4DEA8B-5094-4E95-9BCE-7C71A4BA97D0}" srcId="{F96EA3AC-FDDE-45FD-A48F-1FA2459D9048}" destId="{3364FE91-3C6B-4F37-A46A-CF2DE3F8EAA9}" srcOrd="4" destOrd="0" parTransId="{A1ED6CF4-AC8C-45EB-B605-08E26608ED6B}" sibTransId="{BDA4F0B0-BBB1-4D75-95BA-4096B4EC3739}"/>
    <dgm:cxn modelId="{283C018E-E976-48A1-9E5D-49EF9BCF5974}" srcId="{F96EA3AC-FDDE-45FD-A48F-1FA2459D9048}" destId="{2B567C86-D1E9-4352-A4C1-D9F61B53570C}" srcOrd="0" destOrd="0" parTransId="{CCAAA570-3EAE-4C66-B8F1-946EFC862C08}" sibTransId="{8967F433-8B02-42BF-AE6E-3C4E4EBCF1BC}"/>
    <dgm:cxn modelId="{1C1C8F97-1A6D-4FEE-BFCE-E6ED113E4819}" type="presOf" srcId="{5C667001-9BB9-4E05-B62B-85C00F115043}" destId="{5BB8D948-0629-42B0-835F-97C375F27806}" srcOrd="0" destOrd="0" presId="urn:microsoft.com/office/officeart/2005/8/layout/default"/>
    <dgm:cxn modelId="{1F9FAFC1-7FF2-44DF-9671-A39E250C4213}" type="presOf" srcId="{F96EA3AC-FDDE-45FD-A48F-1FA2459D9048}" destId="{DD592C6F-40FA-48F4-AF9E-C4E9A0BD33DF}" srcOrd="0" destOrd="0" presId="urn:microsoft.com/office/officeart/2005/8/layout/default"/>
    <dgm:cxn modelId="{E8AC04D4-863E-482E-80E5-14327ADC04B9}" type="presOf" srcId="{0F71B9D6-4780-4975-95A9-CC27E3288BE0}" destId="{8575D64C-A3E4-44F3-A206-C6D4D4116950}" srcOrd="0" destOrd="0" presId="urn:microsoft.com/office/officeart/2005/8/layout/default"/>
    <dgm:cxn modelId="{CAEB2DF4-A99B-4287-9BA8-EB248691EA60}" srcId="{F96EA3AC-FDDE-45FD-A48F-1FA2459D9048}" destId="{48923E80-014C-4890-A6B7-F9F0AA501146}" srcOrd="3" destOrd="0" parTransId="{5AD5565D-54D1-48C2-8610-128DB627788D}" sibTransId="{CC3330CC-7758-447A-9429-69D25394DC74}"/>
    <dgm:cxn modelId="{0460210F-8E35-4EE6-98F5-1B32A95FD516}" type="presParOf" srcId="{DD592C6F-40FA-48F4-AF9E-C4E9A0BD33DF}" destId="{627BC454-4E12-48C0-B526-A68C3FB751EB}" srcOrd="0" destOrd="0" presId="urn:microsoft.com/office/officeart/2005/8/layout/default"/>
    <dgm:cxn modelId="{805E9F08-81D8-4121-A9F8-550CC4862807}" type="presParOf" srcId="{DD592C6F-40FA-48F4-AF9E-C4E9A0BD33DF}" destId="{DFF14D60-402C-404D-9AA8-08DA27BC7656}" srcOrd="1" destOrd="0" presId="urn:microsoft.com/office/officeart/2005/8/layout/default"/>
    <dgm:cxn modelId="{403AE69E-CAF4-4063-90A1-1E7EA58400FB}" type="presParOf" srcId="{DD592C6F-40FA-48F4-AF9E-C4E9A0BD33DF}" destId="{8575D64C-A3E4-44F3-A206-C6D4D4116950}" srcOrd="2" destOrd="0" presId="urn:microsoft.com/office/officeart/2005/8/layout/default"/>
    <dgm:cxn modelId="{46659D35-D14E-466A-B806-DFB3B92027E5}" type="presParOf" srcId="{DD592C6F-40FA-48F4-AF9E-C4E9A0BD33DF}" destId="{93875DF4-2423-4CD1-9044-CA810EB0E509}" srcOrd="3" destOrd="0" presId="urn:microsoft.com/office/officeart/2005/8/layout/default"/>
    <dgm:cxn modelId="{7CC54F55-437B-40F9-931B-AC0AB2AFFCD5}" type="presParOf" srcId="{DD592C6F-40FA-48F4-AF9E-C4E9A0BD33DF}" destId="{5BB8D948-0629-42B0-835F-97C375F27806}" srcOrd="4" destOrd="0" presId="urn:microsoft.com/office/officeart/2005/8/layout/default"/>
    <dgm:cxn modelId="{C77CC63C-D438-48CB-82C0-D094D5616E33}" type="presParOf" srcId="{DD592C6F-40FA-48F4-AF9E-C4E9A0BD33DF}" destId="{C88C6B2B-99DF-4419-88DA-B631D60F5DE0}" srcOrd="5" destOrd="0" presId="urn:microsoft.com/office/officeart/2005/8/layout/default"/>
    <dgm:cxn modelId="{56221C37-D7AE-4039-8B85-7864B2BB9754}" type="presParOf" srcId="{DD592C6F-40FA-48F4-AF9E-C4E9A0BD33DF}" destId="{5461435B-F4F6-4331-BE5C-E8505D64C129}" srcOrd="6" destOrd="0" presId="urn:microsoft.com/office/officeart/2005/8/layout/default"/>
    <dgm:cxn modelId="{43CCCBA9-A6DB-4879-8C98-7E8AAB311BD2}" type="presParOf" srcId="{DD592C6F-40FA-48F4-AF9E-C4E9A0BD33DF}" destId="{7B09AA17-87A2-4349-B640-4C27C0161171}" srcOrd="7" destOrd="0" presId="urn:microsoft.com/office/officeart/2005/8/layout/default"/>
    <dgm:cxn modelId="{90960EE0-F8D6-4A8B-9559-C7AD250B6E29}" type="presParOf" srcId="{DD592C6F-40FA-48F4-AF9E-C4E9A0BD33DF}" destId="{77F9B1C8-4A6C-4E8E-AB53-7A160C59E7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3F45E-2715-41A2-9475-6C5E991FAD9F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0218C26-2DD1-433C-975E-51BF170B9B4D}">
      <dgm:prSet/>
      <dgm:spPr/>
      <dgm:t>
        <a:bodyPr/>
        <a:lstStyle/>
        <a:p>
          <a:r>
            <a:rPr lang="en-GB" b="0" i="0" dirty="0"/>
            <a:t>All digital and physical resources for class teachers to deliver the programme to their pupils  </a:t>
          </a:r>
          <a:endParaRPr lang="en-US" dirty="0"/>
        </a:p>
      </dgm:t>
    </dgm:pt>
    <dgm:pt modelId="{E83321FD-27E0-455C-B722-AF02C4F1743E}" type="parTrans" cxnId="{E435C9B7-53B1-4280-9A8D-3EBD2AF0E16C}">
      <dgm:prSet/>
      <dgm:spPr/>
      <dgm:t>
        <a:bodyPr/>
        <a:lstStyle/>
        <a:p>
          <a:endParaRPr lang="en-US"/>
        </a:p>
      </dgm:t>
    </dgm:pt>
    <dgm:pt modelId="{682FE1F8-4AA4-412B-990C-8E92BD764603}" type="sibTrans" cxnId="{E435C9B7-53B1-4280-9A8D-3EBD2AF0E16C}">
      <dgm:prSet/>
      <dgm:spPr/>
      <dgm:t>
        <a:bodyPr/>
        <a:lstStyle/>
        <a:p>
          <a:endParaRPr lang="en-US"/>
        </a:p>
      </dgm:t>
    </dgm:pt>
    <dgm:pt modelId="{3947BC69-BFD4-4066-ACC8-FF810D73D153}">
      <dgm:prSet/>
      <dgm:spPr/>
      <dgm:t>
        <a:bodyPr/>
        <a:lstStyle/>
        <a:p>
          <a:r>
            <a:rPr lang="en-GB" b="0" i="0"/>
            <a:t>CPD-Certified Staff Wellbeing resources  </a:t>
          </a:r>
          <a:endParaRPr lang="en-US"/>
        </a:p>
      </dgm:t>
    </dgm:pt>
    <dgm:pt modelId="{33913A1E-03F5-4D6B-A399-762EE9971BB6}" type="parTrans" cxnId="{175A013D-429A-4155-A565-E7F65202A21F}">
      <dgm:prSet/>
      <dgm:spPr/>
      <dgm:t>
        <a:bodyPr/>
        <a:lstStyle/>
        <a:p>
          <a:endParaRPr lang="en-US"/>
        </a:p>
      </dgm:t>
    </dgm:pt>
    <dgm:pt modelId="{046BCE09-5312-4296-899F-236B1DEFB81E}" type="sibTrans" cxnId="{175A013D-429A-4155-A565-E7F65202A21F}">
      <dgm:prSet/>
      <dgm:spPr/>
      <dgm:t>
        <a:bodyPr/>
        <a:lstStyle/>
        <a:p>
          <a:endParaRPr lang="en-US"/>
        </a:p>
      </dgm:t>
    </dgm:pt>
    <dgm:pt modelId="{ABCC0E88-4C50-4C0D-ABB2-70F17FD5F8EA}">
      <dgm:prSet/>
      <dgm:spPr/>
      <dgm:t>
        <a:bodyPr/>
        <a:lstStyle/>
        <a:p>
          <a:r>
            <a:rPr lang="en-GB" b="0" i="0"/>
            <a:t>myHappymind App for Parents  </a:t>
          </a:r>
          <a:endParaRPr lang="en-US"/>
        </a:p>
      </dgm:t>
    </dgm:pt>
    <dgm:pt modelId="{D0D31F45-8677-4D87-8EA7-3F01B3D6B924}" type="parTrans" cxnId="{90020E32-DDEF-4ED6-BB39-6D6517D390DA}">
      <dgm:prSet/>
      <dgm:spPr/>
      <dgm:t>
        <a:bodyPr/>
        <a:lstStyle/>
        <a:p>
          <a:endParaRPr lang="en-US"/>
        </a:p>
      </dgm:t>
    </dgm:pt>
    <dgm:pt modelId="{6DD510DD-20F5-47A0-BDE9-A8739D57C6EB}" type="sibTrans" cxnId="{90020E32-DDEF-4ED6-BB39-6D6517D390DA}">
      <dgm:prSet/>
      <dgm:spPr/>
      <dgm:t>
        <a:bodyPr/>
        <a:lstStyle/>
        <a:p>
          <a:endParaRPr lang="en-US"/>
        </a:p>
      </dgm:t>
    </dgm:pt>
    <dgm:pt modelId="{D763DCD7-B91F-4FAB-8F0C-5EF60678C145}">
      <dgm:prSet/>
      <dgm:spPr/>
      <dgm:t>
        <a:bodyPr/>
        <a:lstStyle/>
        <a:p>
          <a:r>
            <a:rPr lang="en-GB" b="0" i="0" dirty="0"/>
            <a:t>Dedicated Customer Service support for each school.   </a:t>
          </a:r>
          <a:endParaRPr lang="en-US" dirty="0"/>
        </a:p>
      </dgm:t>
    </dgm:pt>
    <dgm:pt modelId="{D0B93459-FE2D-427F-97EF-02F682FCB9F2}" type="parTrans" cxnId="{603574A2-9A8F-4365-9FF4-A51340DCF5E1}">
      <dgm:prSet/>
      <dgm:spPr/>
      <dgm:t>
        <a:bodyPr/>
        <a:lstStyle/>
        <a:p>
          <a:endParaRPr lang="en-US"/>
        </a:p>
      </dgm:t>
    </dgm:pt>
    <dgm:pt modelId="{492DC5E3-B681-47CE-862C-7FAC1CBECEC3}" type="sibTrans" cxnId="{603574A2-9A8F-4365-9FF4-A51340DCF5E1}">
      <dgm:prSet/>
      <dgm:spPr/>
      <dgm:t>
        <a:bodyPr/>
        <a:lstStyle/>
        <a:p>
          <a:endParaRPr lang="en-US"/>
        </a:p>
      </dgm:t>
    </dgm:pt>
    <dgm:pt modelId="{B692243A-D31D-4784-AA92-5BED769E9689}">
      <dgm:prSet/>
      <dgm:spPr/>
      <dgm:t>
        <a:bodyPr/>
        <a:lstStyle/>
        <a:p>
          <a:r>
            <a:rPr lang="en-GB" b="0" i="0" dirty="0">
              <a:solidFill>
                <a:schemeClr val="tx1"/>
              </a:solidFill>
            </a:rPr>
            <a:t>Impact reporting   </a:t>
          </a:r>
          <a:endParaRPr lang="en-US" dirty="0">
            <a:solidFill>
              <a:schemeClr val="tx1"/>
            </a:solidFill>
          </a:endParaRPr>
        </a:p>
      </dgm:t>
    </dgm:pt>
    <dgm:pt modelId="{538EAC85-A7C4-48B9-A36B-9DF21BF4F01E}" type="parTrans" cxnId="{DA2E9FDF-FF27-479D-9907-6319D5C326BD}">
      <dgm:prSet/>
      <dgm:spPr/>
      <dgm:t>
        <a:bodyPr/>
        <a:lstStyle/>
        <a:p>
          <a:endParaRPr lang="en-US"/>
        </a:p>
      </dgm:t>
    </dgm:pt>
    <dgm:pt modelId="{CA565A98-25C4-4F98-A36F-4402E6C2B1F5}" type="sibTrans" cxnId="{DA2E9FDF-FF27-479D-9907-6319D5C326BD}">
      <dgm:prSet/>
      <dgm:spPr/>
      <dgm:t>
        <a:bodyPr/>
        <a:lstStyle/>
        <a:p>
          <a:endParaRPr lang="en-US"/>
        </a:p>
      </dgm:t>
    </dgm:pt>
    <dgm:pt modelId="{90AA26FB-3F99-4A34-9FCB-6B1EB5866C3F}">
      <dgm:prSet/>
      <dgm:spPr/>
      <dgm:t>
        <a:bodyPr/>
        <a:lstStyle/>
        <a:p>
          <a:r>
            <a:rPr lang="en-GB" b="0" i="0" dirty="0"/>
            <a:t>Implementation support and project management</a:t>
          </a:r>
          <a:endParaRPr lang="en-US" dirty="0"/>
        </a:p>
      </dgm:t>
    </dgm:pt>
    <dgm:pt modelId="{5B0C3CDD-2FF8-48D0-A3EC-203FCBA8248A}" type="parTrans" cxnId="{C02B8963-F30E-4A6F-956E-553FC09A0412}">
      <dgm:prSet/>
      <dgm:spPr/>
      <dgm:t>
        <a:bodyPr/>
        <a:lstStyle/>
        <a:p>
          <a:endParaRPr lang="en-US"/>
        </a:p>
      </dgm:t>
    </dgm:pt>
    <dgm:pt modelId="{9D3A16F9-7B0E-4200-94FA-3E284DB1D804}" type="sibTrans" cxnId="{C02B8963-F30E-4A6F-956E-553FC09A0412}">
      <dgm:prSet/>
      <dgm:spPr/>
      <dgm:t>
        <a:bodyPr/>
        <a:lstStyle/>
        <a:p>
          <a:endParaRPr lang="en-US"/>
        </a:p>
      </dgm:t>
    </dgm:pt>
    <dgm:pt modelId="{F45CF514-8045-44BA-B59D-4DC65790CFCF}">
      <dgm:prSet/>
      <dgm:spPr/>
      <dgm:t>
        <a:bodyPr/>
        <a:lstStyle/>
        <a:p>
          <a:r>
            <a:rPr lang="en-GB" dirty="0"/>
            <a:t>School readiness programme</a:t>
          </a:r>
        </a:p>
      </dgm:t>
    </dgm:pt>
    <dgm:pt modelId="{65ABC22D-9E8B-43D9-A424-3A5762FF8A38}" type="parTrans" cxnId="{CC61D4F3-489A-495B-AAA7-B83DF3A76CAE}">
      <dgm:prSet/>
      <dgm:spPr/>
      <dgm:t>
        <a:bodyPr/>
        <a:lstStyle/>
        <a:p>
          <a:endParaRPr lang="en-GB"/>
        </a:p>
      </dgm:t>
    </dgm:pt>
    <dgm:pt modelId="{8C0B974A-A2AC-46FA-A3B2-9E480538F101}" type="sibTrans" cxnId="{CC61D4F3-489A-495B-AAA7-B83DF3A76CAE}">
      <dgm:prSet/>
      <dgm:spPr/>
      <dgm:t>
        <a:bodyPr/>
        <a:lstStyle/>
        <a:p>
          <a:endParaRPr lang="en-GB"/>
        </a:p>
      </dgm:t>
    </dgm:pt>
    <dgm:pt modelId="{B8E0B5E8-CC3E-4EE9-A1DD-D7D2C19AD5D8}" type="pres">
      <dgm:prSet presAssocID="{3BB3F45E-2715-41A2-9475-6C5E991FAD9F}" presName="vert0" presStyleCnt="0">
        <dgm:presLayoutVars>
          <dgm:dir/>
          <dgm:animOne val="branch"/>
          <dgm:animLvl val="lvl"/>
        </dgm:presLayoutVars>
      </dgm:prSet>
      <dgm:spPr/>
    </dgm:pt>
    <dgm:pt modelId="{DF78DE89-0EE2-4811-9339-3C137F1BC7CC}" type="pres">
      <dgm:prSet presAssocID="{10218C26-2DD1-433C-975E-51BF170B9B4D}" presName="thickLine" presStyleLbl="alignNode1" presStyleIdx="0" presStyleCnt="7"/>
      <dgm:spPr/>
    </dgm:pt>
    <dgm:pt modelId="{EE58DF4D-BCDF-4FB4-8A46-FAFCB37FD8AC}" type="pres">
      <dgm:prSet presAssocID="{10218C26-2DD1-433C-975E-51BF170B9B4D}" presName="horz1" presStyleCnt="0"/>
      <dgm:spPr/>
    </dgm:pt>
    <dgm:pt modelId="{C5379B76-2173-4C40-937D-03FDC1B8611F}" type="pres">
      <dgm:prSet presAssocID="{10218C26-2DD1-433C-975E-51BF170B9B4D}" presName="tx1" presStyleLbl="revTx" presStyleIdx="0" presStyleCnt="7"/>
      <dgm:spPr/>
    </dgm:pt>
    <dgm:pt modelId="{D1E726CB-6786-4928-9DAA-BE8ABD7F9AC9}" type="pres">
      <dgm:prSet presAssocID="{10218C26-2DD1-433C-975E-51BF170B9B4D}" presName="vert1" presStyleCnt="0"/>
      <dgm:spPr/>
    </dgm:pt>
    <dgm:pt modelId="{13915793-DF59-4E93-86CD-43B3C3E59D91}" type="pres">
      <dgm:prSet presAssocID="{3947BC69-BFD4-4066-ACC8-FF810D73D153}" presName="thickLine" presStyleLbl="alignNode1" presStyleIdx="1" presStyleCnt="7"/>
      <dgm:spPr/>
    </dgm:pt>
    <dgm:pt modelId="{37340FBC-9C58-4815-9DFF-D904C3D72745}" type="pres">
      <dgm:prSet presAssocID="{3947BC69-BFD4-4066-ACC8-FF810D73D153}" presName="horz1" presStyleCnt="0"/>
      <dgm:spPr/>
    </dgm:pt>
    <dgm:pt modelId="{A1BFFF6F-7C10-4619-902D-4C84A398BBE7}" type="pres">
      <dgm:prSet presAssocID="{3947BC69-BFD4-4066-ACC8-FF810D73D153}" presName="tx1" presStyleLbl="revTx" presStyleIdx="1" presStyleCnt="7"/>
      <dgm:spPr/>
    </dgm:pt>
    <dgm:pt modelId="{D01E0F81-0AE0-4590-A98F-758CBB77D8BB}" type="pres">
      <dgm:prSet presAssocID="{3947BC69-BFD4-4066-ACC8-FF810D73D153}" presName="vert1" presStyleCnt="0"/>
      <dgm:spPr/>
    </dgm:pt>
    <dgm:pt modelId="{DD1F26DA-C2B4-4F50-A544-522891EDBB66}" type="pres">
      <dgm:prSet presAssocID="{ABCC0E88-4C50-4C0D-ABB2-70F17FD5F8EA}" presName="thickLine" presStyleLbl="alignNode1" presStyleIdx="2" presStyleCnt="7"/>
      <dgm:spPr/>
    </dgm:pt>
    <dgm:pt modelId="{6521DA58-C1F3-4BE4-A414-9418A5B07E79}" type="pres">
      <dgm:prSet presAssocID="{ABCC0E88-4C50-4C0D-ABB2-70F17FD5F8EA}" presName="horz1" presStyleCnt="0"/>
      <dgm:spPr/>
    </dgm:pt>
    <dgm:pt modelId="{A223AF01-D5A2-4CFE-A5A6-0A0AF88F6C33}" type="pres">
      <dgm:prSet presAssocID="{ABCC0E88-4C50-4C0D-ABB2-70F17FD5F8EA}" presName="tx1" presStyleLbl="revTx" presStyleIdx="2" presStyleCnt="7"/>
      <dgm:spPr/>
    </dgm:pt>
    <dgm:pt modelId="{17D74538-2DBB-43F5-8230-5C47C864B5E1}" type="pres">
      <dgm:prSet presAssocID="{ABCC0E88-4C50-4C0D-ABB2-70F17FD5F8EA}" presName="vert1" presStyleCnt="0"/>
      <dgm:spPr/>
    </dgm:pt>
    <dgm:pt modelId="{6AFF3E41-2062-4CBC-8CCF-20B60B1D0C0C}" type="pres">
      <dgm:prSet presAssocID="{F45CF514-8045-44BA-B59D-4DC65790CFCF}" presName="thickLine" presStyleLbl="alignNode1" presStyleIdx="3" presStyleCnt="7"/>
      <dgm:spPr/>
    </dgm:pt>
    <dgm:pt modelId="{C2EAE338-1D5B-47DE-A929-FAB4ED261899}" type="pres">
      <dgm:prSet presAssocID="{F45CF514-8045-44BA-B59D-4DC65790CFCF}" presName="horz1" presStyleCnt="0"/>
      <dgm:spPr/>
    </dgm:pt>
    <dgm:pt modelId="{FC64A4A5-C73D-4AA0-9487-52F32006702A}" type="pres">
      <dgm:prSet presAssocID="{F45CF514-8045-44BA-B59D-4DC65790CFCF}" presName="tx1" presStyleLbl="revTx" presStyleIdx="3" presStyleCnt="7"/>
      <dgm:spPr/>
    </dgm:pt>
    <dgm:pt modelId="{4C9D4AC6-DA9B-445D-860A-C8C6F960F093}" type="pres">
      <dgm:prSet presAssocID="{F45CF514-8045-44BA-B59D-4DC65790CFCF}" presName="vert1" presStyleCnt="0"/>
      <dgm:spPr/>
    </dgm:pt>
    <dgm:pt modelId="{8B12276D-B262-4337-B8B3-910B2AAE2E3B}" type="pres">
      <dgm:prSet presAssocID="{D763DCD7-B91F-4FAB-8F0C-5EF60678C145}" presName="thickLine" presStyleLbl="alignNode1" presStyleIdx="4" presStyleCnt="7"/>
      <dgm:spPr/>
    </dgm:pt>
    <dgm:pt modelId="{A22BABC5-06BF-4BF6-BD0A-5D13114B7806}" type="pres">
      <dgm:prSet presAssocID="{D763DCD7-B91F-4FAB-8F0C-5EF60678C145}" presName="horz1" presStyleCnt="0"/>
      <dgm:spPr/>
    </dgm:pt>
    <dgm:pt modelId="{173CDAB2-2E77-4576-86D1-1889DAC8C29C}" type="pres">
      <dgm:prSet presAssocID="{D763DCD7-B91F-4FAB-8F0C-5EF60678C145}" presName="tx1" presStyleLbl="revTx" presStyleIdx="4" presStyleCnt="7"/>
      <dgm:spPr/>
    </dgm:pt>
    <dgm:pt modelId="{19A45493-6F02-4C69-8766-B2640EB94E95}" type="pres">
      <dgm:prSet presAssocID="{D763DCD7-B91F-4FAB-8F0C-5EF60678C145}" presName="vert1" presStyleCnt="0"/>
      <dgm:spPr/>
    </dgm:pt>
    <dgm:pt modelId="{215E15C5-45D4-47BE-AD7A-BFF6871D561D}" type="pres">
      <dgm:prSet presAssocID="{B692243A-D31D-4784-AA92-5BED769E9689}" presName="thickLine" presStyleLbl="alignNode1" presStyleIdx="5" presStyleCnt="7"/>
      <dgm:spPr/>
    </dgm:pt>
    <dgm:pt modelId="{02F3E066-A0DC-4FC2-B5AA-F3E9BBEBE9C2}" type="pres">
      <dgm:prSet presAssocID="{B692243A-D31D-4784-AA92-5BED769E9689}" presName="horz1" presStyleCnt="0"/>
      <dgm:spPr/>
    </dgm:pt>
    <dgm:pt modelId="{DBA06B9D-E2E1-44A7-9296-CE43A6996022}" type="pres">
      <dgm:prSet presAssocID="{B692243A-D31D-4784-AA92-5BED769E9689}" presName="tx1" presStyleLbl="revTx" presStyleIdx="5" presStyleCnt="7"/>
      <dgm:spPr/>
    </dgm:pt>
    <dgm:pt modelId="{043027B0-96E1-43B1-9686-77C460AE12A3}" type="pres">
      <dgm:prSet presAssocID="{B692243A-D31D-4784-AA92-5BED769E9689}" presName="vert1" presStyleCnt="0"/>
      <dgm:spPr/>
    </dgm:pt>
    <dgm:pt modelId="{FB6F3EEC-2DAE-4AC7-9345-CCD7BE6C1036}" type="pres">
      <dgm:prSet presAssocID="{90AA26FB-3F99-4A34-9FCB-6B1EB5866C3F}" presName="thickLine" presStyleLbl="alignNode1" presStyleIdx="6" presStyleCnt="7"/>
      <dgm:spPr/>
    </dgm:pt>
    <dgm:pt modelId="{D9F10F00-6565-4FBC-B9F1-B5B43B611C7F}" type="pres">
      <dgm:prSet presAssocID="{90AA26FB-3F99-4A34-9FCB-6B1EB5866C3F}" presName="horz1" presStyleCnt="0"/>
      <dgm:spPr/>
    </dgm:pt>
    <dgm:pt modelId="{B3F5DEDD-2C54-4FC2-9E85-BB151A9F7471}" type="pres">
      <dgm:prSet presAssocID="{90AA26FB-3F99-4A34-9FCB-6B1EB5866C3F}" presName="tx1" presStyleLbl="revTx" presStyleIdx="6" presStyleCnt="7"/>
      <dgm:spPr/>
    </dgm:pt>
    <dgm:pt modelId="{402D06DA-29C2-43D5-97CA-C70844DD85F0}" type="pres">
      <dgm:prSet presAssocID="{90AA26FB-3F99-4A34-9FCB-6B1EB5866C3F}" presName="vert1" presStyleCnt="0"/>
      <dgm:spPr/>
    </dgm:pt>
  </dgm:ptLst>
  <dgm:cxnLst>
    <dgm:cxn modelId="{DE0DFF13-46C1-4EAE-BB4D-0A8615AA16B9}" type="presOf" srcId="{90AA26FB-3F99-4A34-9FCB-6B1EB5866C3F}" destId="{B3F5DEDD-2C54-4FC2-9E85-BB151A9F7471}" srcOrd="0" destOrd="0" presId="urn:microsoft.com/office/officeart/2008/layout/LinedList"/>
    <dgm:cxn modelId="{90020E32-DDEF-4ED6-BB39-6D6517D390DA}" srcId="{3BB3F45E-2715-41A2-9475-6C5E991FAD9F}" destId="{ABCC0E88-4C50-4C0D-ABB2-70F17FD5F8EA}" srcOrd="2" destOrd="0" parTransId="{D0D31F45-8677-4D87-8EA7-3F01B3D6B924}" sibTransId="{6DD510DD-20F5-47A0-BDE9-A8739D57C6EB}"/>
    <dgm:cxn modelId="{88E6D539-610A-40BF-BA62-90BA15A5FBB2}" type="presOf" srcId="{3947BC69-BFD4-4066-ACC8-FF810D73D153}" destId="{A1BFFF6F-7C10-4619-902D-4C84A398BBE7}" srcOrd="0" destOrd="0" presId="urn:microsoft.com/office/officeart/2008/layout/LinedList"/>
    <dgm:cxn modelId="{175A013D-429A-4155-A565-E7F65202A21F}" srcId="{3BB3F45E-2715-41A2-9475-6C5E991FAD9F}" destId="{3947BC69-BFD4-4066-ACC8-FF810D73D153}" srcOrd="1" destOrd="0" parTransId="{33913A1E-03F5-4D6B-A399-762EE9971BB6}" sibTransId="{046BCE09-5312-4296-899F-236B1DEFB81E}"/>
    <dgm:cxn modelId="{C02B8963-F30E-4A6F-956E-553FC09A0412}" srcId="{3BB3F45E-2715-41A2-9475-6C5E991FAD9F}" destId="{90AA26FB-3F99-4A34-9FCB-6B1EB5866C3F}" srcOrd="6" destOrd="0" parTransId="{5B0C3CDD-2FF8-48D0-A3EC-203FCBA8248A}" sibTransId="{9D3A16F9-7B0E-4200-94FA-3E284DB1D804}"/>
    <dgm:cxn modelId="{72EF1467-A61E-4C6C-8C35-5FC287E3A5FA}" type="presOf" srcId="{F45CF514-8045-44BA-B59D-4DC65790CFCF}" destId="{FC64A4A5-C73D-4AA0-9487-52F32006702A}" srcOrd="0" destOrd="0" presId="urn:microsoft.com/office/officeart/2008/layout/LinedList"/>
    <dgm:cxn modelId="{EA79426E-0017-472F-901F-DE984615E6B7}" type="presOf" srcId="{B692243A-D31D-4784-AA92-5BED769E9689}" destId="{DBA06B9D-E2E1-44A7-9296-CE43A6996022}" srcOrd="0" destOrd="0" presId="urn:microsoft.com/office/officeart/2008/layout/LinedList"/>
    <dgm:cxn modelId="{1CDC818B-83EA-4147-A264-4A5041A63587}" type="presOf" srcId="{D763DCD7-B91F-4FAB-8F0C-5EF60678C145}" destId="{173CDAB2-2E77-4576-86D1-1889DAC8C29C}" srcOrd="0" destOrd="0" presId="urn:microsoft.com/office/officeart/2008/layout/LinedList"/>
    <dgm:cxn modelId="{603574A2-9A8F-4365-9FF4-A51340DCF5E1}" srcId="{3BB3F45E-2715-41A2-9475-6C5E991FAD9F}" destId="{D763DCD7-B91F-4FAB-8F0C-5EF60678C145}" srcOrd="4" destOrd="0" parTransId="{D0B93459-FE2D-427F-97EF-02F682FCB9F2}" sibTransId="{492DC5E3-B681-47CE-862C-7FAC1CBECEC3}"/>
    <dgm:cxn modelId="{01AF35B7-7314-490C-B8BA-5C933601708C}" type="presOf" srcId="{10218C26-2DD1-433C-975E-51BF170B9B4D}" destId="{C5379B76-2173-4C40-937D-03FDC1B8611F}" srcOrd="0" destOrd="0" presId="urn:microsoft.com/office/officeart/2008/layout/LinedList"/>
    <dgm:cxn modelId="{E435C9B7-53B1-4280-9A8D-3EBD2AF0E16C}" srcId="{3BB3F45E-2715-41A2-9475-6C5E991FAD9F}" destId="{10218C26-2DD1-433C-975E-51BF170B9B4D}" srcOrd="0" destOrd="0" parTransId="{E83321FD-27E0-455C-B722-AF02C4F1743E}" sibTransId="{682FE1F8-4AA4-412B-990C-8E92BD764603}"/>
    <dgm:cxn modelId="{86B7CBCE-0386-4C12-9A42-87967B81C4E6}" type="presOf" srcId="{ABCC0E88-4C50-4C0D-ABB2-70F17FD5F8EA}" destId="{A223AF01-D5A2-4CFE-A5A6-0A0AF88F6C33}" srcOrd="0" destOrd="0" presId="urn:microsoft.com/office/officeart/2008/layout/LinedList"/>
    <dgm:cxn modelId="{DA2E9FDF-FF27-479D-9907-6319D5C326BD}" srcId="{3BB3F45E-2715-41A2-9475-6C5E991FAD9F}" destId="{B692243A-D31D-4784-AA92-5BED769E9689}" srcOrd="5" destOrd="0" parTransId="{538EAC85-A7C4-48B9-A36B-9DF21BF4F01E}" sibTransId="{CA565A98-25C4-4F98-A36F-4402E6C2B1F5}"/>
    <dgm:cxn modelId="{CC61D4F3-489A-495B-AAA7-B83DF3A76CAE}" srcId="{3BB3F45E-2715-41A2-9475-6C5E991FAD9F}" destId="{F45CF514-8045-44BA-B59D-4DC65790CFCF}" srcOrd="3" destOrd="0" parTransId="{65ABC22D-9E8B-43D9-A424-3A5762FF8A38}" sibTransId="{8C0B974A-A2AC-46FA-A3B2-9E480538F101}"/>
    <dgm:cxn modelId="{28E6FDFB-565E-4080-AFC0-F40AC41952E8}" type="presOf" srcId="{3BB3F45E-2715-41A2-9475-6C5E991FAD9F}" destId="{B8E0B5E8-CC3E-4EE9-A1DD-D7D2C19AD5D8}" srcOrd="0" destOrd="0" presId="urn:microsoft.com/office/officeart/2008/layout/LinedList"/>
    <dgm:cxn modelId="{C0704AB1-EA02-4589-B4CA-B1C25049FE65}" type="presParOf" srcId="{B8E0B5E8-CC3E-4EE9-A1DD-D7D2C19AD5D8}" destId="{DF78DE89-0EE2-4811-9339-3C137F1BC7CC}" srcOrd="0" destOrd="0" presId="urn:microsoft.com/office/officeart/2008/layout/LinedList"/>
    <dgm:cxn modelId="{04FDA5D7-B973-4918-9796-1B896A526D5A}" type="presParOf" srcId="{B8E0B5E8-CC3E-4EE9-A1DD-D7D2C19AD5D8}" destId="{EE58DF4D-BCDF-4FB4-8A46-FAFCB37FD8AC}" srcOrd="1" destOrd="0" presId="urn:microsoft.com/office/officeart/2008/layout/LinedList"/>
    <dgm:cxn modelId="{CA1685CE-CDA2-4D22-9808-4E900D288D15}" type="presParOf" srcId="{EE58DF4D-BCDF-4FB4-8A46-FAFCB37FD8AC}" destId="{C5379B76-2173-4C40-937D-03FDC1B8611F}" srcOrd="0" destOrd="0" presId="urn:microsoft.com/office/officeart/2008/layout/LinedList"/>
    <dgm:cxn modelId="{4725526C-F573-429B-844C-9701C08E563C}" type="presParOf" srcId="{EE58DF4D-BCDF-4FB4-8A46-FAFCB37FD8AC}" destId="{D1E726CB-6786-4928-9DAA-BE8ABD7F9AC9}" srcOrd="1" destOrd="0" presId="urn:microsoft.com/office/officeart/2008/layout/LinedList"/>
    <dgm:cxn modelId="{4298E689-8351-423B-851B-74451566D2B1}" type="presParOf" srcId="{B8E0B5E8-CC3E-4EE9-A1DD-D7D2C19AD5D8}" destId="{13915793-DF59-4E93-86CD-43B3C3E59D91}" srcOrd="2" destOrd="0" presId="urn:microsoft.com/office/officeart/2008/layout/LinedList"/>
    <dgm:cxn modelId="{A9716281-919E-4EBF-AA27-CD7AFC658DF8}" type="presParOf" srcId="{B8E0B5E8-CC3E-4EE9-A1DD-D7D2C19AD5D8}" destId="{37340FBC-9C58-4815-9DFF-D904C3D72745}" srcOrd="3" destOrd="0" presId="urn:microsoft.com/office/officeart/2008/layout/LinedList"/>
    <dgm:cxn modelId="{9B5C41B9-A0B8-4CC1-A4AD-AE0E2C66DDE0}" type="presParOf" srcId="{37340FBC-9C58-4815-9DFF-D904C3D72745}" destId="{A1BFFF6F-7C10-4619-902D-4C84A398BBE7}" srcOrd="0" destOrd="0" presId="urn:microsoft.com/office/officeart/2008/layout/LinedList"/>
    <dgm:cxn modelId="{D3FC8C0B-6D4D-42EC-B316-785AB8416A09}" type="presParOf" srcId="{37340FBC-9C58-4815-9DFF-D904C3D72745}" destId="{D01E0F81-0AE0-4590-A98F-758CBB77D8BB}" srcOrd="1" destOrd="0" presId="urn:microsoft.com/office/officeart/2008/layout/LinedList"/>
    <dgm:cxn modelId="{45478AAE-F29D-4AC2-97BF-6345D3A421E9}" type="presParOf" srcId="{B8E0B5E8-CC3E-4EE9-A1DD-D7D2C19AD5D8}" destId="{DD1F26DA-C2B4-4F50-A544-522891EDBB66}" srcOrd="4" destOrd="0" presId="urn:microsoft.com/office/officeart/2008/layout/LinedList"/>
    <dgm:cxn modelId="{07FE9EF0-717E-4C84-B70D-A2B44071C45C}" type="presParOf" srcId="{B8E0B5E8-CC3E-4EE9-A1DD-D7D2C19AD5D8}" destId="{6521DA58-C1F3-4BE4-A414-9418A5B07E79}" srcOrd="5" destOrd="0" presId="urn:microsoft.com/office/officeart/2008/layout/LinedList"/>
    <dgm:cxn modelId="{E418FCF9-D99A-4E6F-9BC1-774700FAFE67}" type="presParOf" srcId="{6521DA58-C1F3-4BE4-A414-9418A5B07E79}" destId="{A223AF01-D5A2-4CFE-A5A6-0A0AF88F6C33}" srcOrd="0" destOrd="0" presId="urn:microsoft.com/office/officeart/2008/layout/LinedList"/>
    <dgm:cxn modelId="{3F91DF89-17F9-4F08-8BBC-0A905D804524}" type="presParOf" srcId="{6521DA58-C1F3-4BE4-A414-9418A5B07E79}" destId="{17D74538-2DBB-43F5-8230-5C47C864B5E1}" srcOrd="1" destOrd="0" presId="urn:microsoft.com/office/officeart/2008/layout/LinedList"/>
    <dgm:cxn modelId="{5FA10F37-D289-46B8-8E30-3179BDD8EA20}" type="presParOf" srcId="{B8E0B5E8-CC3E-4EE9-A1DD-D7D2C19AD5D8}" destId="{6AFF3E41-2062-4CBC-8CCF-20B60B1D0C0C}" srcOrd="6" destOrd="0" presId="urn:microsoft.com/office/officeart/2008/layout/LinedList"/>
    <dgm:cxn modelId="{418BC518-422C-4EA0-B3D4-471F182745F8}" type="presParOf" srcId="{B8E0B5E8-CC3E-4EE9-A1DD-D7D2C19AD5D8}" destId="{C2EAE338-1D5B-47DE-A929-FAB4ED261899}" srcOrd="7" destOrd="0" presId="urn:microsoft.com/office/officeart/2008/layout/LinedList"/>
    <dgm:cxn modelId="{0CA50062-8FA8-41B0-A832-7A511D35961D}" type="presParOf" srcId="{C2EAE338-1D5B-47DE-A929-FAB4ED261899}" destId="{FC64A4A5-C73D-4AA0-9487-52F32006702A}" srcOrd="0" destOrd="0" presId="urn:microsoft.com/office/officeart/2008/layout/LinedList"/>
    <dgm:cxn modelId="{595C2F09-14EE-40AC-AC56-ADB351BB6EE9}" type="presParOf" srcId="{C2EAE338-1D5B-47DE-A929-FAB4ED261899}" destId="{4C9D4AC6-DA9B-445D-860A-C8C6F960F093}" srcOrd="1" destOrd="0" presId="urn:microsoft.com/office/officeart/2008/layout/LinedList"/>
    <dgm:cxn modelId="{C9D394D8-842F-4962-8DAC-F674682F2D08}" type="presParOf" srcId="{B8E0B5E8-CC3E-4EE9-A1DD-D7D2C19AD5D8}" destId="{8B12276D-B262-4337-B8B3-910B2AAE2E3B}" srcOrd="8" destOrd="0" presId="urn:microsoft.com/office/officeart/2008/layout/LinedList"/>
    <dgm:cxn modelId="{BD90D17F-7E36-4C91-9437-766C3AD96A4C}" type="presParOf" srcId="{B8E0B5E8-CC3E-4EE9-A1DD-D7D2C19AD5D8}" destId="{A22BABC5-06BF-4BF6-BD0A-5D13114B7806}" srcOrd="9" destOrd="0" presId="urn:microsoft.com/office/officeart/2008/layout/LinedList"/>
    <dgm:cxn modelId="{030B7DB1-9B11-4E39-9B36-98A766CF8717}" type="presParOf" srcId="{A22BABC5-06BF-4BF6-BD0A-5D13114B7806}" destId="{173CDAB2-2E77-4576-86D1-1889DAC8C29C}" srcOrd="0" destOrd="0" presId="urn:microsoft.com/office/officeart/2008/layout/LinedList"/>
    <dgm:cxn modelId="{70572064-DB9C-4C04-B677-90398A45FBB6}" type="presParOf" srcId="{A22BABC5-06BF-4BF6-BD0A-5D13114B7806}" destId="{19A45493-6F02-4C69-8766-B2640EB94E95}" srcOrd="1" destOrd="0" presId="urn:microsoft.com/office/officeart/2008/layout/LinedList"/>
    <dgm:cxn modelId="{0E82E0B4-CBF4-4BD2-B5E3-432E4F1273B5}" type="presParOf" srcId="{B8E0B5E8-CC3E-4EE9-A1DD-D7D2C19AD5D8}" destId="{215E15C5-45D4-47BE-AD7A-BFF6871D561D}" srcOrd="10" destOrd="0" presId="urn:microsoft.com/office/officeart/2008/layout/LinedList"/>
    <dgm:cxn modelId="{01D37027-D73D-412D-9D75-25FE0C05C365}" type="presParOf" srcId="{B8E0B5E8-CC3E-4EE9-A1DD-D7D2C19AD5D8}" destId="{02F3E066-A0DC-4FC2-B5AA-F3E9BBEBE9C2}" srcOrd="11" destOrd="0" presId="urn:microsoft.com/office/officeart/2008/layout/LinedList"/>
    <dgm:cxn modelId="{C12E9F51-EAD2-482A-8DC9-EE6D3EA9497F}" type="presParOf" srcId="{02F3E066-A0DC-4FC2-B5AA-F3E9BBEBE9C2}" destId="{DBA06B9D-E2E1-44A7-9296-CE43A6996022}" srcOrd="0" destOrd="0" presId="urn:microsoft.com/office/officeart/2008/layout/LinedList"/>
    <dgm:cxn modelId="{EA21BD36-E515-44A2-92A7-05F573A381A3}" type="presParOf" srcId="{02F3E066-A0DC-4FC2-B5AA-F3E9BBEBE9C2}" destId="{043027B0-96E1-43B1-9686-77C460AE12A3}" srcOrd="1" destOrd="0" presId="urn:microsoft.com/office/officeart/2008/layout/LinedList"/>
    <dgm:cxn modelId="{DFCE7E2E-FE14-418C-9B86-9029DD2A8F0F}" type="presParOf" srcId="{B8E0B5E8-CC3E-4EE9-A1DD-D7D2C19AD5D8}" destId="{FB6F3EEC-2DAE-4AC7-9345-CCD7BE6C1036}" srcOrd="12" destOrd="0" presId="urn:microsoft.com/office/officeart/2008/layout/LinedList"/>
    <dgm:cxn modelId="{D213963D-08E0-4D2C-AAC3-133F96C80BD3}" type="presParOf" srcId="{B8E0B5E8-CC3E-4EE9-A1DD-D7D2C19AD5D8}" destId="{D9F10F00-6565-4FBC-B9F1-B5B43B611C7F}" srcOrd="13" destOrd="0" presId="urn:microsoft.com/office/officeart/2008/layout/LinedList"/>
    <dgm:cxn modelId="{ED0E1D84-37E2-4F00-9680-F763122884E2}" type="presParOf" srcId="{D9F10F00-6565-4FBC-B9F1-B5B43B611C7F}" destId="{B3F5DEDD-2C54-4FC2-9E85-BB151A9F7471}" srcOrd="0" destOrd="0" presId="urn:microsoft.com/office/officeart/2008/layout/LinedList"/>
    <dgm:cxn modelId="{8C02E754-1AE9-4C8B-B8A7-D46F29625547}" type="presParOf" srcId="{D9F10F00-6565-4FBC-B9F1-B5B43B611C7F}" destId="{402D06DA-29C2-43D5-97CA-C70844DD85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C454-4E12-48C0-B526-A68C3FB751EB}">
      <dsp:nvSpPr>
        <dsp:cNvPr id="0" name=""/>
        <dsp:cNvSpPr/>
      </dsp:nvSpPr>
      <dsp:spPr>
        <a:xfrm>
          <a:off x="1081290" y="2438"/>
          <a:ext cx="2812228" cy="1687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 mental health and wellbeing curriculum (3-18).</a:t>
          </a:r>
          <a:endParaRPr lang="en-US" sz="2300" kern="1200" dirty="0"/>
        </a:p>
      </dsp:txBody>
      <dsp:txXfrm>
        <a:off x="1081290" y="2438"/>
        <a:ext cx="2812228" cy="1687337"/>
      </dsp:txXfrm>
    </dsp:sp>
    <dsp:sp modelId="{8575D64C-A3E4-44F3-A206-C6D4D4116950}">
      <dsp:nvSpPr>
        <dsp:cNvPr id="0" name=""/>
        <dsp:cNvSpPr/>
      </dsp:nvSpPr>
      <dsp:spPr>
        <a:xfrm>
          <a:off x="4174742" y="2438"/>
          <a:ext cx="2812228" cy="1687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Digital lessons, staff CPD, parent app, and physical resources.</a:t>
          </a:r>
          <a:endParaRPr lang="en-US" sz="2300" kern="1200" dirty="0"/>
        </a:p>
      </dsp:txBody>
      <dsp:txXfrm>
        <a:off x="4174742" y="2438"/>
        <a:ext cx="2812228" cy="1687337"/>
      </dsp:txXfrm>
    </dsp:sp>
    <dsp:sp modelId="{5BB8D948-0629-42B0-835F-97C375F27806}">
      <dsp:nvSpPr>
        <dsp:cNvPr id="0" name=""/>
        <dsp:cNvSpPr/>
      </dsp:nvSpPr>
      <dsp:spPr>
        <a:xfrm>
          <a:off x="7268193" y="2438"/>
          <a:ext cx="2812228" cy="1687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Based on neuroscience, positive psychology &amp; preventative mental health.</a:t>
          </a:r>
          <a:endParaRPr lang="en-US" sz="2300" kern="1200"/>
        </a:p>
      </dsp:txBody>
      <dsp:txXfrm>
        <a:off x="7268193" y="2438"/>
        <a:ext cx="2812228" cy="1687337"/>
      </dsp:txXfrm>
    </dsp:sp>
    <dsp:sp modelId="{5461435B-F4F6-4331-BE5C-E8505D64C129}">
      <dsp:nvSpPr>
        <dsp:cNvPr id="0" name=""/>
        <dsp:cNvSpPr/>
      </dsp:nvSpPr>
      <dsp:spPr>
        <a:xfrm>
          <a:off x="2628016" y="1970998"/>
          <a:ext cx="2812228" cy="1687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Whole‑system approach: Children + Staff + Parents.</a:t>
          </a:r>
          <a:endParaRPr lang="en-US" sz="2300" kern="1200"/>
        </a:p>
      </dsp:txBody>
      <dsp:txXfrm>
        <a:off x="2628016" y="1970998"/>
        <a:ext cx="2812228" cy="1687337"/>
      </dsp:txXfrm>
    </dsp:sp>
    <dsp:sp modelId="{77F9B1C8-4A6C-4E8E-AB53-7A160C59E726}">
      <dsp:nvSpPr>
        <dsp:cNvPr id="0" name=""/>
        <dsp:cNvSpPr/>
      </dsp:nvSpPr>
      <dsp:spPr>
        <a:xfrm>
          <a:off x="5721467" y="1970998"/>
          <a:ext cx="2812228" cy="1687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Inclusive and trauma informed</a:t>
          </a:r>
        </a:p>
      </dsp:txBody>
      <dsp:txXfrm>
        <a:off x="5721467" y="1970998"/>
        <a:ext cx="2812228" cy="1687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8DE89-0EE2-4811-9339-3C137F1BC7CC}">
      <dsp:nvSpPr>
        <dsp:cNvPr id="0" name=""/>
        <dsp:cNvSpPr/>
      </dsp:nvSpPr>
      <dsp:spPr>
        <a:xfrm>
          <a:off x="0" y="446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379B76-2173-4C40-937D-03FDC1B8611F}">
      <dsp:nvSpPr>
        <dsp:cNvPr id="0" name=""/>
        <dsp:cNvSpPr/>
      </dsp:nvSpPr>
      <dsp:spPr>
        <a:xfrm>
          <a:off x="0" y="446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All digital and physical resources for class teachers to deliver the programme to their pupils  </a:t>
          </a:r>
          <a:endParaRPr lang="en-US" sz="2100" kern="1200" dirty="0"/>
        </a:p>
      </dsp:txBody>
      <dsp:txXfrm>
        <a:off x="0" y="446"/>
        <a:ext cx="11161712" cy="522840"/>
      </dsp:txXfrm>
    </dsp:sp>
    <dsp:sp modelId="{13915793-DF59-4E93-86CD-43B3C3E59D91}">
      <dsp:nvSpPr>
        <dsp:cNvPr id="0" name=""/>
        <dsp:cNvSpPr/>
      </dsp:nvSpPr>
      <dsp:spPr>
        <a:xfrm>
          <a:off x="0" y="523287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BFFF6F-7C10-4619-902D-4C84A398BBE7}">
      <dsp:nvSpPr>
        <dsp:cNvPr id="0" name=""/>
        <dsp:cNvSpPr/>
      </dsp:nvSpPr>
      <dsp:spPr>
        <a:xfrm>
          <a:off x="0" y="523287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CPD-Certified Staff Wellbeing resources  </a:t>
          </a:r>
          <a:endParaRPr lang="en-US" sz="2100" kern="1200"/>
        </a:p>
      </dsp:txBody>
      <dsp:txXfrm>
        <a:off x="0" y="523287"/>
        <a:ext cx="11161712" cy="522840"/>
      </dsp:txXfrm>
    </dsp:sp>
    <dsp:sp modelId="{DD1F26DA-C2B4-4F50-A544-522891EDBB66}">
      <dsp:nvSpPr>
        <dsp:cNvPr id="0" name=""/>
        <dsp:cNvSpPr/>
      </dsp:nvSpPr>
      <dsp:spPr>
        <a:xfrm>
          <a:off x="0" y="1046127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3AF01-D5A2-4CFE-A5A6-0A0AF88F6C33}">
      <dsp:nvSpPr>
        <dsp:cNvPr id="0" name=""/>
        <dsp:cNvSpPr/>
      </dsp:nvSpPr>
      <dsp:spPr>
        <a:xfrm>
          <a:off x="0" y="1046127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myHappymind App for Parents  </a:t>
          </a:r>
          <a:endParaRPr lang="en-US" sz="2100" kern="1200"/>
        </a:p>
      </dsp:txBody>
      <dsp:txXfrm>
        <a:off x="0" y="1046127"/>
        <a:ext cx="11161712" cy="522840"/>
      </dsp:txXfrm>
    </dsp:sp>
    <dsp:sp modelId="{6AFF3E41-2062-4CBC-8CCF-20B60B1D0C0C}">
      <dsp:nvSpPr>
        <dsp:cNvPr id="0" name=""/>
        <dsp:cNvSpPr/>
      </dsp:nvSpPr>
      <dsp:spPr>
        <a:xfrm>
          <a:off x="0" y="1568967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64A4A5-C73D-4AA0-9487-52F32006702A}">
      <dsp:nvSpPr>
        <dsp:cNvPr id="0" name=""/>
        <dsp:cNvSpPr/>
      </dsp:nvSpPr>
      <dsp:spPr>
        <a:xfrm>
          <a:off x="0" y="1568967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School readiness programme</a:t>
          </a:r>
        </a:p>
      </dsp:txBody>
      <dsp:txXfrm>
        <a:off x="0" y="1568967"/>
        <a:ext cx="11161712" cy="522840"/>
      </dsp:txXfrm>
    </dsp:sp>
    <dsp:sp modelId="{8B12276D-B262-4337-B8B3-910B2AAE2E3B}">
      <dsp:nvSpPr>
        <dsp:cNvPr id="0" name=""/>
        <dsp:cNvSpPr/>
      </dsp:nvSpPr>
      <dsp:spPr>
        <a:xfrm>
          <a:off x="0" y="2091807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3CDAB2-2E77-4576-86D1-1889DAC8C29C}">
      <dsp:nvSpPr>
        <dsp:cNvPr id="0" name=""/>
        <dsp:cNvSpPr/>
      </dsp:nvSpPr>
      <dsp:spPr>
        <a:xfrm>
          <a:off x="0" y="2091807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Dedicated Customer Service support for each school.   </a:t>
          </a:r>
          <a:endParaRPr lang="en-US" sz="2100" kern="1200" dirty="0"/>
        </a:p>
      </dsp:txBody>
      <dsp:txXfrm>
        <a:off x="0" y="2091807"/>
        <a:ext cx="11161712" cy="522840"/>
      </dsp:txXfrm>
    </dsp:sp>
    <dsp:sp modelId="{215E15C5-45D4-47BE-AD7A-BFF6871D561D}">
      <dsp:nvSpPr>
        <dsp:cNvPr id="0" name=""/>
        <dsp:cNvSpPr/>
      </dsp:nvSpPr>
      <dsp:spPr>
        <a:xfrm>
          <a:off x="0" y="2614647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A06B9D-E2E1-44A7-9296-CE43A6996022}">
      <dsp:nvSpPr>
        <dsp:cNvPr id="0" name=""/>
        <dsp:cNvSpPr/>
      </dsp:nvSpPr>
      <dsp:spPr>
        <a:xfrm>
          <a:off x="0" y="2614647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>
              <a:solidFill>
                <a:schemeClr val="tx1"/>
              </a:solidFill>
            </a:rPr>
            <a:t>Impact reporting   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0" y="2614647"/>
        <a:ext cx="11161712" cy="522840"/>
      </dsp:txXfrm>
    </dsp:sp>
    <dsp:sp modelId="{FB6F3EEC-2DAE-4AC7-9345-CCD7BE6C1036}">
      <dsp:nvSpPr>
        <dsp:cNvPr id="0" name=""/>
        <dsp:cNvSpPr/>
      </dsp:nvSpPr>
      <dsp:spPr>
        <a:xfrm>
          <a:off x="0" y="3137487"/>
          <a:ext cx="1116171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F5DEDD-2C54-4FC2-9E85-BB151A9F7471}">
      <dsp:nvSpPr>
        <dsp:cNvPr id="0" name=""/>
        <dsp:cNvSpPr/>
      </dsp:nvSpPr>
      <dsp:spPr>
        <a:xfrm>
          <a:off x="0" y="3137487"/>
          <a:ext cx="11161712" cy="522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Implementation support and project management</a:t>
          </a:r>
          <a:endParaRPr lang="en-US" sz="2100" kern="1200" dirty="0"/>
        </a:p>
      </dsp:txBody>
      <dsp:txXfrm>
        <a:off x="0" y="3137487"/>
        <a:ext cx="11161712" cy="52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B3CD1-0AEE-4134-9242-0BA975E46C87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09BB5-33E3-449D-8293-BF45475B6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2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EHE- 215 out of 509 close to half due to unmet mental health need</a:t>
            </a:r>
          </a:p>
          <a:p>
            <a:r>
              <a:rPr lang="en-GB" dirty="0"/>
              <a:t>50% of children who are excluded or suspended are in receipt of FSM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FSM- 27% eligible, so more likely to have a higher number who will experience mental health concerns</a:t>
            </a:r>
          </a:p>
          <a:p>
            <a:endParaRPr lang="en-GB" dirty="0"/>
          </a:p>
          <a:p>
            <a:r>
              <a:rPr lang="en-GB" dirty="0"/>
              <a:t>Darzi report- referrals to NHS children's mental health services have tripled from 2016 to 2024. </a:t>
            </a:r>
          </a:p>
          <a:p>
            <a:endParaRPr lang="en-GB" dirty="0"/>
          </a:p>
          <a:p>
            <a:r>
              <a:rPr lang="en-GB" dirty="0"/>
              <a:t>71% of the general public in the south west support a whole school approach to mental health and wellbeing according to CYPMHC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9BB5-33E3-449D-8293-BF45475B6CC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5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NHS‑backed, evidence‑informed mental health and wellbeing curriculum for ages 3–18.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Tailored adaptations for neurodiverse learners, hearing/vision impairments, and trauma‑informed practice.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7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9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7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EMOTIONAL LITERACY SUPPORT ASSISTANTS</a:t>
            </a:r>
          </a:p>
          <a:p>
            <a:pPr algn="l">
              <a:buNone/>
            </a:pPr>
            <a:endParaRPr lang="en-GB" b="1" i="0" dirty="0">
              <a:solidFill>
                <a:srgbClr val="707070"/>
              </a:solidFill>
              <a:effectLst/>
              <a:latin typeface="Montserrat" panose="00000500000000000000" pitchFamily="2" charset="0"/>
            </a:endParaRPr>
          </a:p>
          <a:p>
            <a:pPr algn="l">
              <a:buNone/>
            </a:pP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What’s Changing in Schools—And Why It Matters</a:t>
            </a:r>
            <a:endParaRPr lang="en-GB" b="0" i="0" dirty="0">
              <a:solidFill>
                <a:srgbClr val="707070"/>
              </a:solidFill>
              <a:effectLst/>
              <a:latin typeface="Montserrat" panose="00000500000000000000" pitchFamily="2" charset="0"/>
            </a:endParaRPr>
          </a:p>
          <a:p>
            <a:pPr algn="l">
              <a:buNone/>
            </a:pP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From thousands of primary schools, one message comes through: </a:t>
            </a: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prevention transforms culture</a:t>
            </a: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💪 </a:t>
            </a: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Teachers feel empowered</a:t>
            </a: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 – 99% are now having regular conversations—formal and informal—about pupils’ mental wellbeing each week.</a:t>
            </a:r>
            <a:endParaRPr lang="en-GB" b="1" i="0" dirty="0">
              <a:solidFill>
                <a:srgbClr val="707070"/>
              </a:solidFill>
              <a:effectLst/>
              <a:latin typeface="Montserrat" panose="00000500000000000000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🌱 Resilience is growing – 87% of teachers have seen an improvement in their children’s resilience and perseverance when trying to achieve their goals.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✨ </a:t>
            </a: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Behaviour improves</a:t>
            </a: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 – Schools have reported up to a 60% reduction in external exclusions.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🌟 Staff wellbeing is rising – 98% of staff say they better understand their brains and how to support their own mental health.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🧠 </a:t>
            </a: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Self-esteem is improving</a:t>
            </a: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 – 87% of teachers said they have seen the self-esteem and confidence of the children improving from using </a:t>
            </a:r>
            <a:r>
              <a:rPr lang="en-GB" b="0" i="0" dirty="0" err="1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myHappymind</a:t>
            </a: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 so far.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🤝 </a:t>
            </a:r>
            <a:r>
              <a:rPr lang="en-GB" b="1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Families are more involved</a:t>
            </a:r>
            <a:r>
              <a:rPr lang="en-GB" b="0" i="0" dirty="0">
                <a:solidFill>
                  <a:srgbClr val="707070"/>
                </a:solidFill>
                <a:effectLst/>
                <a:latin typeface="Montserrat" panose="00000500000000000000" pitchFamily="2" charset="0"/>
              </a:rPr>
              <a:t> – When parents are engaged through the app, schools report a dramatic increase in home-school consistency and support.</a:t>
            </a:r>
          </a:p>
          <a:p>
            <a:endParaRPr lang="en-GB" dirty="0"/>
          </a:p>
          <a:p>
            <a:r>
              <a:rPr lang="en-GB" dirty="0"/>
              <a:t>Embedding a mentally health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50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2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09BB5-33E3-449D-8293-BF45475B6C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1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1122363"/>
            <a:ext cx="1110268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4455886"/>
            <a:ext cx="11102680" cy="80191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12192000" cy="63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8" y="6079743"/>
            <a:ext cx="2325629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 b="9841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943600"/>
            <a:ext cx="12192000" cy="63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title="torbay council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8" y="6079743"/>
            <a:ext cx="2325629" cy="3627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BFBFCE-D7E9-A511-7529-B0ECCBF5B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85911"/>
            <a:ext cx="11695346" cy="984739"/>
          </a:xfrm>
          <a:solidFill>
            <a:schemeClr val="bg1"/>
          </a:solidFill>
        </p:spPr>
        <p:txBody>
          <a:bodyPr lIns="540000" anchor="ctr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3E49553-459C-D849-505E-CA7C09A1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441633"/>
            <a:ext cx="8998857" cy="772085"/>
          </a:xfrm>
          <a:solidFill>
            <a:schemeClr val="bg1"/>
          </a:solidFill>
          <a:ln>
            <a:noFill/>
          </a:ln>
        </p:spPr>
        <p:txBody>
          <a:bodyPr lIns="648000"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89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of paignton pier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885911"/>
            <a:ext cx="11695346" cy="984739"/>
          </a:xfrm>
          <a:solidFill>
            <a:schemeClr val="bg1"/>
          </a:solidFill>
        </p:spPr>
        <p:txBody>
          <a:bodyPr lIns="540000" anchor="ctr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99715"/>
            <a:ext cx="8360229" cy="772085"/>
          </a:xfrm>
          <a:solidFill>
            <a:schemeClr val="bg1"/>
          </a:solidFill>
          <a:ln>
            <a:noFill/>
          </a:ln>
        </p:spPr>
        <p:txBody>
          <a:bodyPr lIns="648000" anchor="ctr" anchorCtr="0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12192000" cy="63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title="torbay council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8" y="6079743"/>
            <a:ext cx="2325629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aerial view of torre abbey sand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4" b="9949"/>
          <a:stretch>
            <a:fillRect/>
          </a:stretch>
        </p:blipFill>
        <p:spPr>
          <a:xfrm>
            <a:off x="0" y="-515155"/>
            <a:ext cx="12192000" cy="7373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1122363"/>
            <a:ext cx="1110268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3602038"/>
            <a:ext cx="1110268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12192000" cy="63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title="torbay council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8" y="6079743"/>
            <a:ext cx="2325629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arial view looking across torbay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1092199"/>
            <a:ext cx="11102680" cy="2310723"/>
          </a:xfrm>
        </p:spPr>
        <p:txBody>
          <a:bodyPr anchor="t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5533" y="2345267"/>
            <a:ext cx="3829814" cy="1600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12192000" cy="63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title="torbay council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8" y="6079743"/>
            <a:ext cx="2325629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7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61946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825625"/>
            <a:ext cx="11161946" cy="2564805"/>
          </a:xfrm>
        </p:spPr>
        <p:txBody>
          <a:bodyPr>
            <a:sp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12192000" cy="635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title="torbay council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18" y="6079743"/>
            <a:ext cx="2325629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61946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825625"/>
            <a:ext cx="11161946" cy="2564805"/>
          </a:xfrm>
        </p:spPr>
        <p:txBody>
          <a:bodyPr>
            <a:sp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62130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title="torbay council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21" y="6104800"/>
            <a:ext cx="2718822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65125"/>
            <a:ext cx="11161946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825625"/>
            <a:ext cx="11161946" cy="2564805"/>
          </a:xfrm>
        </p:spPr>
        <p:txBody>
          <a:bodyPr>
            <a:sp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title="torbay council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21" y="6104800"/>
            <a:ext cx="2718822" cy="6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9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9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63" r:id="rId5"/>
    <p:sldLayoutId id="2147483650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AE447-E1C9-A986-6120-ECA2FCC84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 </a:t>
            </a:r>
            <a:r>
              <a:rPr lang="en-GB"/>
              <a:t>Happy Mind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D575AC-5CFB-8EDD-8868-E853993F8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441633"/>
            <a:ext cx="10822489" cy="772085"/>
          </a:xfrm>
        </p:spPr>
        <p:txBody>
          <a:bodyPr/>
          <a:lstStyle/>
          <a:p>
            <a:r>
              <a:rPr lang="en-GB" dirty="0"/>
              <a:t>Olivia Jones – </a:t>
            </a:r>
            <a:r>
              <a:rPr lang="en-GB" sz="2000" dirty="0"/>
              <a:t>Public Health Practitioner - All Ages Mental Health and Suicide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35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57F8-B87C-0184-20B4-C81642E2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9C1048-BB68-72C9-7E4E-6324A5EF9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" y="1690688"/>
            <a:ext cx="11758353" cy="32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2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7F45-DF90-D872-58E0-E12C273D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A15B4-5008-9396-A507-2400D976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825625"/>
            <a:ext cx="11161946" cy="2693045"/>
          </a:xfrm>
        </p:spPr>
        <p:txBody>
          <a:bodyPr/>
          <a:lstStyle/>
          <a:p>
            <a:r>
              <a:rPr lang="en-GB" dirty="0"/>
              <a:t>£12pa per student </a:t>
            </a:r>
          </a:p>
          <a:p>
            <a:r>
              <a:rPr lang="en-GB" dirty="0"/>
              <a:t>£1500pa minimum spend per school</a:t>
            </a:r>
          </a:p>
          <a:p>
            <a:r>
              <a:rPr lang="en-GB" dirty="0"/>
              <a:t>TC funding will only cover 12 months for eligible schools (eligibility tbc)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46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0269-973A-8F49-E2B0-DE9BFD7F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Hampshire local evaluation (2025)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C84A9-589B-3A53-D6C0-ECAF31368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4208"/>
          <a:stretch>
            <a:fillRect/>
          </a:stretch>
        </p:blipFill>
        <p:spPr>
          <a:xfrm>
            <a:off x="4822520" y="1153167"/>
            <a:ext cx="3018774" cy="50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06BE-221A-6610-0ABE-6FA02E5A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1076F0-5E19-661B-D420-A93D09F5A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47635"/>
              </p:ext>
            </p:extLst>
          </p:nvPr>
        </p:nvGraphicFramePr>
        <p:xfrm>
          <a:off x="380406" y="2062480"/>
          <a:ext cx="11431188" cy="3332483"/>
        </p:xfrm>
        <a:graphic>
          <a:graphicData uri="http://schemas.openxmlformats.org/drawingml/2006/table">
            <a:tbl>
              <a:tblPr firstRow="1" firstCol="1" bandRow="1"/>
              <a:tblGrid>
                <a:gridCol w="2857797">
                  <a:extLst>
                    <a:ext uri="{9D8B030D-6E8A-4147-A177-3AD203B41FA5}">
                      <a16:colId xmlns:a16="http://schemas.microsoft.com/office/drawing/2014/main" val="3419419411"/>
                    </a:ext>
                  </a:extLst>
                </a:gridCol>
                <a:gridCol w="2857797">
                  <a:extLst>
                    <a:ext uri="{9D8B030D-6E8A-4147-A177-3AD203B41FA5}">
                      <a16:colId xmlns:a16="http://schemas.microsoft.com/office/drawing/2014/main" val="1222132519"/>
                    </a:ext>
                  </a:extLst>
                </a:gridCol>
                <a:gridCol w="2857797">
                  <a:extLst>
                    <a:ext uri="{9D8B030D-6E8A-4147-A177-3AD203B41FA5}">
                      <a16:colId xmlns:a16="http://schemas.microsoft.com/office/drawing/2014/main" val="1182125859"/>
                    </a:ext>
                  </a:extLst>
                </a:gridCol>
                <a:gridCol w="2857797">
                  <a:extLst>
                    <a:ext uri="{9D8B030D-6E8A-4147-A177-3AD203B41FA5}">
                      <a16:colId xmlns:a16="http://schemas.microsoft.com/office/drawing/2014/main" val="3018004701"/>
                    </a:ext>
                  </a:extLst>
                </a:gridCol>
              </a:tblGrid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Outcome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Prevented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Unit Cost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Cost Avoidance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47313"/>
                  </a:ext>
                </a:extLst>
              </a:tr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CAMHS referrals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618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£3,784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£2,338,512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32709"/>
                  </a:ext>
                </a:extLst>
              </a:tr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MHST referrals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1,230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£1,250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£1,537,500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226133"/>
                  </a:ext>
                </a:extLst>
              </a:tr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SENCo referrals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3,198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£30.88/hr × 4 hrs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£395,017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4867"/>
                  </a:ext>
                </a:extLst>
              </a:tr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Suspensions prevented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560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£4,300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£2,408,000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17291"/>
                  </a:ext>
                </a:extLst>
              </a:tr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Safeguarding workload saved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1,148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2 hrs × £24.32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£55,839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08173"/>
                  </a:ext>
                </a:extLst>
              </a:tr>
              <a:tr h="476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Attendance improved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6,789 pupils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£43.21/day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oppin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£1,466,764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56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9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5600-4A8F-C8EC-AD39-9B4F688E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Portsmouth evaluation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29F17-97E6-0FE6-662D-00EC8D67F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0" y="389851"/>
            <a:ext cx="4336509" cy="5514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95B16-326E-33AA-FAAD-A9558B6A691F}"/>
              </a:ext>
            </a:extLst>
          </p:cNvPr>
          <p:cNvSpPr txBox="1"/>
          <p:nvPr/>
        </p:nvSpPr>
        <p:spPr>
          <a:xfrm>
            <a:off x="1039660" y="1690688"/>
            <a:ext cx="294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Primary and early years offer.</a:t>
            </a:r>
          </a:p>
        </p:txBody>
      </p:sp>
    </p:spTree>
    <p:extLst>
      <p:ext uri="{BB962C8B-B14F-4D97-AF65-F5344CB8AC3E}">
        <p14:creationId xmlns:p14="http://schemas.microsoft.com/office/powerpoint/2010/main" val="402544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00AB-A774-8965-7D6A-24D2F51A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1A67E-3359-8E9A-2337-7D79502C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825625"/>
            <a:ext cx="11161946" cy="4150880"/>
          </a:xfrm>
        </p:spPr>
        <p:txBody>
          <a:bodyPr/>
          <a:lstStyle/>
          <a:p>
            <a:r>
              <a:rPr lang="en-GB" dirty="0"/>
              <a:t>Torbay Council are seeking funding to support schools with this</a:t>
            </a:r>
          </a:p>
          <a:p>
            <a:r>
              <a:rPr lang="en-GB" dirty="0"/>
              <a:t>Support will be based on needs of school and other interventions they have in place already</a:t>
            </a:r>
          </a:p>
          <a:p>
            <a:r>
              <a:rPr lang="en-GB" dirty="0"/>
              <a:t>If interested and think this would benefit your school (exclusion, ELSA, CAMHS numbers) please be in touch</a:t>
            </a:r>
          </a:p>
          <a:p>
            <a:endParaRPr lang="en-GB" dirty="0"/>
          </a:p>
          <a:p>
            <a:r>
              <a:rPr lang="en-GB" dirty="0"/>
              <a:t>olivia.jones1@torbay.gov.uk</a:t>
            </a:r>
          </a:p>
        </p:txBody>
      </p:sp>
    </p:spTree>
    <p:extLst>
      <p:ext uri="{BB962C8B-B14F-4D97-AF65-F5344CB8AC3E}">
        <p14:creationId xmlns:p14="http://schemas.microsoft.com/office/powerpoint/2010/main" val="162153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8C3CB-09E7-9696-9F3F-821418CE7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98EB-0E73-7B78-DCE4-BBA2E3FC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" y="886881"/>
            <a:ext cx="11161946" cy="1325563"/>
          </a:xfrm>
        </p:spPr>
        <p:txBody>
          <a:bodyPr/>
          <a:lstStyle/>
          <a:p>
            <a:r>
              <a:rPr lang="en-GB" dirty="0"/>
              <a:t>The picture…</a:t>
            </a:r>
          </a:p>
        </p:txBody>
      </p:sp>
      <p:pic>
        <p:nvPicPr>
          <p:cNvPr id="5" name="Graphic 4" descr="School girl outline">
            <a:extLst>
              <a:ext uri="{FF2B5EF4-FFF2-40B4-BE49-F238E27FC236}">
                <a16:creationId xmlns:a16="http://schemas.microsoft.com/office/drawing/2014/main" id="{6CB0B9A9-8AD5-05BE-D251-D248FB63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745" y="1895399"/>
            <a:ext cx="1517374" cy="1517374"/>
          </a:xfrm>
          <a:prstGeom prst="rect">
            <a:avLst/>
          </a:prstGeom>
        </p:spPr>
      </p:pic>
      <p:pic>
        <p:nvPicPr>
          <p:cNvPr id="6" name="Graphic 5" descr="School girl outline">
            <a:extLst>
              <a:ext uri="{FF2B5EF4-FFF2-40B4-BE49-F238E27FC236}">
                <a16:creationId xmlns:a16="http://schemas.microsoft.com/office/drawing/2014/main" id="{1D1B987A-A0D0-BA23-FF37-3F03D499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6586" y="1895399"/>
            <a:ext cx="1517374" cy="1517374"/>
          </a:xfrm>
          <a:prstGeom prst="rect">
            <a:avLst/>
          </a:prstGeom>
        </p:spPr>
      </p:pic>
      <p:pic>
        <p:nvPicPr>
          <p:cNvPr id="7" name="Graphic 6" descr="School girl outline">
            <a:extLst>
              <a:ext uri="{FF2B5EF4-FFF2-40B4-BE49-F238E27FC236}">
                <a16:creationId xmlns:a16="http://schemas.microsoft.com/office/drawing/2014/main" id="{3AEA5632-2737-8278-D078-8793F218D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8432" y="1911626"/>
            <a:ext cx="1517374" cy="1517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252AA-0AE5-2D0B-802F-F53BB90DAC96}"/>
              </a:ext>
            </a:extLst>
          </p:cNvPr>
          <p:cNvSpPr txBox="1"/>
          <p:nvPr/>
        </p:nvSpPr>
        <p:spPr>
          <a:xfrm>
            <a:off x="6202057" y="3466402"/>
            <a:ext cx="240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Exclusion and suspension rate in Torbay around twice England rate (2023/4)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143AE-3464-7942-DCC6-A272E84A52F3}"/>
              </a:ext>
            </a:extLst>
          </p:cNvPr>
          <p:cNvSpPr txBox="1"/>
          <p:nvPr/>
        </p:nvSpPr>
        <p:spPr>
          <a:xfrm>
            <a:off x="3049515" y="3536109"/>
            <a:ext cx="256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Torbay EHE – </a:t>
            </a:r>
            <a:r>
              <a:rPr lang="en-GB" dirty="0">
                <a:solidFill>
                  <a:srgbClr val="002F6C"/>
                </a:solidFill>
                <a:latin typeface="Arial" panose="020B0604020202020204"/>
              </a:rPr>
              <a:t>42%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due to unmet MH needs (2023/2024)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FA058-E5C0-FC1A-F784-232610769509}"/>
              </a:ext>
            </a:extLst>
          </p:cNvPr>
          <p:cNvSpPr txBox="1"/>
          <p:nvPr/>
        </p:nvSpPr>
        <p:spPr>
          <a:xfrm>
            <a:off x="9586586" y="3536109"/>
            <a:ext cx="194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Torbay FSM </a:t>
            </a:r>
            <a:r>
              <a:rPr lang="en-GB" dirty="0">
                <a:solidFill>
                  <a:srgbClr val="002F6C"/>
                </a:solidFill>
                <a:latin typeface="Arial" panose="020B0604020202020204"/>
              </a:rPr>
              <a:t>eligibility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27%</a:t>
            </a:r>
          </a:p>
        </p:txBody>
      </p:sp>
      <p:pic>
        <p:nvPicPr>
          <p:cNvPr id="3" name="Graphic 2" descr="School girl outline">
            <a:extLst>
              <a:ext uri="{FF2B5EF4-FFF2-40B4-BE49-F238E27FC236}">
                <a16:creationId xmlns:a16="http://schemas.microsoft.com/office/drawing/2014/main" id="{22E39C38-4DF9-0AB9-7E42-8B6DD24FF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8553" y="1911626"/>
            <a:ext cx="1517374" cy="1517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201E63-C89A-5AA7-E840-8CC68B4115F7}"/>
              </a:ext>
            </a:extLst>
          </p:cNvPr>
          <p:cNvSpPr txBox="1"/>
          <p:nvPr/>
        </p:nvSpPr>
        <p:spPr>
          <a:xfrm>
            <a:off x="533401" y="3462633"/>
            <a:ext cx="1941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in 5 CYP access mental health services (England)</a:t>
            </a:r>
          </a:p>
        </p:txBody>
      </p:sp>
    </p:spTree>
    <p:extLst>
      <p:ext uri="{BB962C8B-B14F-4D97-AF65-F5344CB8AC3E}">
        <p14:creationId xmlns:p14="http://schemas.microsoft.com/office/powerpoint/2010/main" val="123365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C8DB-0C8C-1563-E212-B4FE8E93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65125"/>
            <a:ext cx="11161946" cy="1325563"/>
          </a:xfrm>
        </p:spPr>
        <p:txBody>
          <a:bodyPr anchor="t">
            <a:normAutofit/>
          </a:bodyPr>
          <a:lstStyle/>
          <a:p>
            <a:r>
              <a:rPr lang="en-GB" dirty="0"/>
              <a:t>What is </a:t>
            </a:r>
            <a:r>
              <a:rPr lang="en-GB" dirty="0" err="1"/>
              <a:t>Myhappymind</a:t>
            </a:r>
            <a:endParaRPr lang="en-GB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BECA1D2-B2C1-6964-B540-6F709F516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013007"/>
              </p:ext>
            </p:extLst>
          </p:nvPr>
        </p:nvGraphicFramePr>
        <p:xfrm>
          <a:off x="533400" y="1825625"/>
          <a:ext cx="11161713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9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79E3D2-E8ED-AAEE-0BAE-C9F8F7525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 b="48909"/>
          <a:stretch>
            <a:fillRect/>
          </a:stretch>
        </p:blipFill>
        <p:spPr>
          <a:xfrm>
            <a:off x="555320" y="1453019"/>
            <a:ext cx="5199546" cy="4391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A9E34-80DE-6E9F-812C-326E3648A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3019"/>
            <a:ext cx="5175438" cy="4475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C215D-CBEA-B727-D87C-5C0C6A9C0254}"/>
              </a:ext>
            </a:extLst>
          </p:cNvPr>
          <p:cNvSpPr txBox="1"/>
          <p:nvPr/>
        </p:nvSpPr>
        <p:spPr>
          <a:xfrm>
            <a:off x="555320" y="526093"/>
            <a:ext cx="519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Future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7275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7BD4-3462-05E7-49D8-11DD8047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THRIVE Framework - Mental Health">
            <a:extLst>
              <a:ext uri="{FF2B5EF4-FFF2-40B4-BE49-F238E27FC236}">
                <a16:creationId xmlns:a16="http://schemas.microsoft.com/office/drawing/2014/main" id="{97BD9C58-DB4C-FD26-B995-5FD5DC89B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6" y="551916"/>
            <a:ext cx="4772416" cy="51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9E710C6-93BD-383E-CDE3-1DB532DD14A3}"/>
              </a:ext>
            </a:extLst>
          </p:cNvPr>
          <p:cNvSpPr/>
          <p:nvPr/>
        </p:nvSpPr>
        <p:spPr>
          <a:xfrm>
            <a:off x="4960306" y="2738542"/>
            <a:ext cx="3557392" cy="4133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A68FC-DD0C-706E-D124-F2A62AD140BA}"/>
              </a:ext>
            </a:extLst>
          </p:cNvPr>
          <p:cNvSpPr txBox="1"/>
          <p:nvPr/>
        </p:nvSpPr>
        <p:spPr>
          <a:xfrm>
            <a:off x="8517698" y="2726017"/>
            <a:ext cx="328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Myhappymind</a:t>
            </a:r>
            <a:r>
              <a:rPr lang="en-GB" dirty="0"/>
              <a:t> sits here</a:t>
            </a:r>
          </a:p>
        </p:txBody>
      </p:sp>
    </p:spTree>
    <p:extLst>
      <p:ext uri="{BB962C8B-B14F-4D97-AF65-F5344CB8AC3E}">
        <p14:creationId xmlns:p14="http://schemas.microsoft.com/office/powerpoint/2010/main" val="42353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75BA-F0C3-1D07-1CFD-6F8B11C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504F7-C1D9-85A9-69F2-E9C4673AC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3" y="117945"/>
            <a:ext cx="7642594" cy="2964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53516-6411-7205-BEBD-CCFC2541D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41" y="3330084"/>
            <a:ext cx="5262880" cy="30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D8CE9-1E60-1BCB-246F-634EE1807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56" y="551146"/>
            <a:ext cx="10424356" cy="51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8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D904-7FC7-25EE-4AF8-1F0AABDC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27" y="465334"/>
            <a:ext cx="11161946" cy="1163050"/>
          </a:xfrm>
        </p:spPr>
        <p:txBody>
          <a:bodyPr anchor="t">
            <a:normAutofit/>
          </a:bodyPr>
          <a:lstStyle/>
          <a:p>
            <a:r>
              <a:rPr lang="en-GB" dirty="0"/>
              <a:t>Includes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4DF449-3E05-B407-11C8-CD158E48D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467667"/>
              </p:ext>
            </p:extLst>
          </p:nvPr>
        </p:nvGraphicFramePr>
        <p:xfrm>
          <a:off x="533400" y="1825625"/>
          <a:ext cx="11161713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21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8E53-10A2-7FC7-0383-DFE94835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96" y="578067"/>
            <a:ext cx="11161946" cy="1325563"/>
          </a:xfrm>
        </p:spPr>
        <p:txBody>
          <a:bodyPr/>
          <a:lstStyle/>
          <a:p>
            <a:r>
              <a:rPr lang="en-GB" dirty="0"/>
              <a:t>System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418B-9285-FFB4-3D70-DE1F931F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53" y="1690688"/>
            <a:ext cx="10531257" cy="3695178"/>
          </a:xfrm>
        </p:spPr>
        <p:txBody>
          <a:bodyPr numCol="1"/>
          <a:lstStyle/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Ofsted Framework (PD, safeguarding, inclusion, behaviour, </a:t>
            </a: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attendance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NICE guidance &amp; NHS Long Term Plan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Best Start in Life (75% GLD target)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-THRIVE model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kern="100" dirty="0">
                <a:cs typeface="Times New Roman" panose="02020603050405020304" pitchFamily="18" charset="0"/>
              </a:rPr>
              <a:t>Alignment with Darzi report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kern="100" dirty="0">
                <a:cs typeface="Times New Roman" panose="02020603050405020304" pitchFamily="18" charset="0"/>
              </a:rPr>
              <a:t>Compliments MHST programme</a:t>
            </a:r>
            <a:endParaRPr lang="en-GB" sz="60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3280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ncil 2020">
      <a:dk1>
        <a:srgbClr val="002F6C"/>
      </a:dk1>
      <a:lt1>
        <a:sysClr val="window" lastClr="FFFFFF"/>
      </a:lt1>
      <a:dk2>
        <a:srgbClr val="000000"/>
      </a:dk2>
      <a:lt2>
        <a:srgbClr val="E7E6E6"/>
      </a:lt2>
      <a:accent1>
        <a:srgbClr val="009CDE"/>
      </a:accent1>
      <a:accent2>
        <a:srgbClr val="FF585D"/>
      </a:accent2>
      <a:accent3>
        <a:srgbClr val="00A74A"/>
      </a:accent3>
      <a:accent4>
        <a:srgbClr val="FFBF3F"/>
      </a:accent4>
      <a:accent5>
        <a:srgbClr val="00A499"/>
      </a:accent5>
      <a:accent6>
        <a:srgbClr val="DB3EB1"/>
      </a:accent6>
      <a:hlink>
        <a:srgbClr val="002F6C"/>
      </a:hlink>
      <a:folHlink>
        <a:srgbClr val="002F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ncil_secnic" id="{E355AE9A-2E77-4EFC-ADCB-84E76E7A7075}" vid="{2EF1FE13-CDCF-4B55-9BEE-336B13F3E7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D0CDAF6CC3042BFCAFA0A79E888DA" ma:contentTypeVersion="3" ma:contentTypeDescription="Create a new document." ma:contentTypeScope="" ma:versionID="b5ba7ae2d9d6ae8c750bc11daceb655b">
  <xsd:schema xmlns:xsd="http://www.w3.org/2001/XMLSchema" xmlns:xs="http://www.w3.org/2001/XMLSchema" xmlns:p="http://schemas.microsoft.com/office/2006/metadata/properties" xmlns:ns2="f88fb1c7-8060-46de-b908-da5f7e525073" targetNamespace="http://schemas.microsoft.com/office/2006/metadata/properties" ma:root="true" ma:fieldsID="a5a078c4a56dbdc9a28a4e0411a86bc5" ns2:_="">
    <xsd:import namespace="f88fb1c7-8060-46de-b908-da5f7e525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fb1c7-8060-46de-b908-da5f7e525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A93AA-D3F8-4403-B308-6C412843D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fb1c7-8060-46de-b908-da5f7e525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9B0BB8-FD5B-4285-8194-A56C8BEE3EE6}">
  <ds:schemaRefs>
    <ds:schemaRef ds:uri="http://purl.org/dc/elements/1.1/"/>
    <ds:schemaRef ds:uri="http://schemas.microsoft.com/office/2006/metadata/properties"/>
    <ds:schemaRef ds:uri="f88fb1c7-8060-46de-b908-da5f7e5250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337EF3-3A66-4F24-99A4-A03CDE0E1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Council_scenic</Template>
  <TotalTime>1581</TotalTime>
  <Words>666</Words>
  <Application>Microsoft Office PowerPoint</Application>
  <PresentationFormat>Widescreen</PresentationFormat>
  <Paragraphs>103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Courier New</vt:lpstr>
      <vt:lpstr>Montserrat</vt:lpstr>
      <vt:lpstr>Times New Roman</vt:lpstr>
      <vt:lpstr>Office Theme</vt:lpstr>
      <vt:lpstr>My Happy Mind</vt:lpstr>
      <vt:lpstr>The picture…</vt:lpstr>
      <vt:lpstr>What is Myhappymind</vt:lpstr>
      <vt:lpstr>PowerPoint Presentation</vt:lpstr>
      <vt:lpstr>PowerPoint Presentation</vt:lpstr>
      <vt:lpstr>PowerPoint Presentation</vt:lpstr>
      <vt:lpstr>PowerPoint Presentation</vt:lpstr>
      <vt:lpstr>Includes</vt:lpstr>
      <vt:lpstr>System alignment</vt:lpstr>
      <vt:lpstr>Results</vt:lpstr>
      <vt:lpstr>Cost</vt:lpstr>
      <vt:lpstr>Hampshire local evaluation (2025)</vt:lpstr>
      <vt:lpstr>ROI</vt:lpstr>
      <vt:lpstr>Portsmouth evaluation</vt:lpstr>
      <vt:lpstr>Next Steps…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Jones, Olivia (Public Health)</dc:creator>
  <cp:lastModifiedBy>Glanville, Victoria</cp:lastModifiedBy>
  <cp:revision>8</cp:revision>
  <dcterms:created xsi:type="dcterms:W3CDTF">2026-03-10T09:08:30Z</dcterms:created>
  <dcterms:modified xsi:type="dcterms:W3CDTF">2026-03-19T09:59:37Z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0x0101001EDD0CDAF6CC3042BFCAFA0A79E888DA</vt:lpwstr>
  </property>
  <property fmtid="{D5CDD505-2E9C-101B-9397-08002B2CF9AE}" pid="3" name="Order">
    <vt:r8>31200</vt:r8>
  </property>
  <property fmtid="{D5CDD505-2E9C-101B-9397-08002B2CF9AE}" pid="4" name="MediaServiceImageTags">
    <vt:lpwstr/>
  </property>
</Properties>
</file>