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7" r:id="rId5"/>
    <p:sldId id="311" r:id="rId6"/>
    <p:sldId id="312" r:id="rId7"/>
    <p:sldId id="313" r:id="rId8"/>
    <p:sldId id="314" r:id="rId9"/>
    <p:sldId id="310" r:id="rId10"/>
    <p:sldId id="315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B30"/>
    <a:srgbClr val="E84E0F"/>
    <a:srgbClr val="C25C96"/>
    <a:srgbClr val="5E3F67"/>
    <a:srgbClr val="126573"/>
    <a:srgbClr val="A197C5"/>
    <a:srgbClr val="F7BFD5"/>
    <a:srgbClr val="AAD6E3"/>
    <a:srgbClr val="159B8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2F478A-2516-2B45-1F44-30FDADE784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BFCC9-770F-B0F8-B485-23D86DEFBF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2B05-0C50-49E8-B451-5E1AAE243BF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85F8E-B60D-5371-C19A-77F483B60B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A3B1B-5F7D-25C3-F8E7-57E2D8AAC9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98CA9-854A-4D3C-99AD-00906D765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00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8540-4607-49E5-AC3A-B626BD5F74D3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9D176-D424-4FD7-80C1-4EC1900D6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0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4EFD7-C714-AEAD-5929-449363D4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62EEBE-79DA-06CF-A0EB-C5132C7F0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D3E20-5E23-1C80-26E8-D941BEF465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A21198-380F-DFE4-58E1-630D3D1B30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FE43608-D6F2-BAB7-9381-0A4B96875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Welcome.</a:t>
            </a:r>
          </a:p>
          <a:p>
            <a:endParaRPr lang="en-US"/>
          </a:p>
          <a:p>
            <a:r>
              <a:rPr lang="en-US"/>
              <a:t>Introduce yourself. </a:t>
            </a:r>
          </a:p>
          <a:p>
            <a:endParaRPr lang="en-US"/>
          </a:p>
          <a:p>
            <a:r>
              <a:rPr lang="en-US"/>
              <a:t>The purpose of today's webinar is to share information, build interest and gather evidence to support the development of an apprenticeship in counselling with Skills England.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2C647-B284-96B5-A2A5-FBFF3821EE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551E9-318E-29E5-67D8-7A654313C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4319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place2be.org.uk/" TargetMode="External"/><Relationship Id="rId7" Type="http://schemas.openxmlformats.org/officeDocument/2006/relationships/hyperlink" Target="https://www.facebook.com/place2becharity/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place2be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instagram.com/_place2be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twitter.com/Place2Be" TargetMode="External"/><Relationship Id="rId9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ustomisable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3EF4-B769-4CAB-922B-642C59703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9707" y="4166647"/>
            <a:ext cx="7381188" cy="117211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259ED38-7CD0-4711-BBD5-45BC6E477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5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7659-5354-4EB6-8E0B-6B6B26ED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26B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BEF04-9BA6-40D9-B900-177502EF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421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2CC29E1-7613-4F21-AB59-AA8EB5F1A7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63548" y="4649237"/>
            <a:ext cx="2603495" cy="251204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87DAD17-A023-407B-AE26-A869BCEA4D28}"/>
              </a:ext>
            </a:extLst>
          </p:cNvPr>
          <p:cNvSpPr/>
          <p:nvPr userDrawn="1"/>
        </p:nvSpPr>
        <p:spPr>
          <a:xfrm flipV="1">
            <a:off x="829887" y="1711473"/>
            <a:ext cx="8606344" cy="45719"/>
          </a:xfrm>
          <a:custGeom>
            <a:avLst/>
            <a:gdLst/>
            <a:ahLst/>
            <a:cxnLst/>
            <a:rect l="l" t="t" r="r" b="b"/>
            <a:pathLst>
              <a:path w="11411585">
                <a:moveTo>
                  <a:pt x="0" y="0"/>
                </a:moveTo>
                <a:lnTo>
                  <a:pt x="11411023" y="0"/>
                </a:lnTo>
              </a:path>
            </a:pathLst>
          </a:custGeom>
          <a:ln w="47624">
            <a:solidFill>
              <a:srgbClr val="E74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994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8286-7975-470F-8E27-4BA0FF70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561" y="365125"/>
            <a:ext cx="680807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26B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4747-EDD1-400C-9BF7-BEB73B0B2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8561" y="1825625"/>
            <a:ext cx="6808076" cy="354765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7DACECF-4C22-451A-A0C1-A73C0C3D7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345558" y="-556182"/>
            <a:ext cx="8538958" cy="823902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014E22A-3B26-4BF5-8FF5-461EB3605636}"/>
              </a:ext>
            </a:extLst>
          </p:cNvPr>
          <p:cNvSpPr/>
          <p:nvPr userDrawn="1"/>
        </p:nvSpPr>
        <p:spPr>
          <a:xfrm flipV="1">
            <a:off x="4628560" y="1640818"/>
            <a:ext cx="6808075" cy="119616"/>
          </a:xfrm>
          <a:custGeom>
            <a:avLst/>
            <a:gdLst/>
            <a:ahLst/>
            <a:cxnLst/>
            <a:rect l="l" t="t" r="r" b="b"/>
            <a:pathLst>
              <a:path w="11411585">
                <a:moveTo>
                  <a:pt x="0" y="0"/>
                </a:moveTo>
                <a:lnTo>
                  <a:pt x="11411023" y="0"/>
                </a:lnTo>
              </a:path>
            </a:pathLst>
          </a:custGeom>
          <a:ln w="47624">
            <a:solidFill>
              <a:srgbClr val="E74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85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8286-7975-470F-8E27-4BA0FF70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86" y="449966"/>
            <a:ext cx="680807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26B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4747-EDD1-400C-9BF7-BEB73B0B2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986" y="1910466"/>
            <a:ext cx="6808076" cy="354765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7DACECF-4C22-451A-A0C1-A73C0C3D7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598" y="-782426"/>
            <a:ext cx="8538958" cy="823902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BDB344B-0F89-4708-9CD9-566D3407687F}"/>
              </a:ext>
            </a:extLst>
          </p:cNvPr>
          <p:cNvSpPr/>
          <p:nvPr userDrawn="1"/>
        </p:nvSpPr>
        <p:spPr>
          <a:xfrm flipV="1">
            <a:off x="838985" y="1743256"/>
            <a:ext cx="6808075" cy="102635"/>
          </a:xfrm>
          <a:custGeom>
            <a:avLst/>
            <a:gdLst/>
            <a:ahLst/>
            <a:cxnLst/>
            <a:rect l="l" t="t" r="r" b="b"/>
            <a:pathLst>
              <a:path w="11411585">
                <a:moveTo>
                  <a:pt x="0" y="0"/>
                </a:moveTo>
                <a:lnTo>
                  <a:pt x="11411023" y="0"/>
                </a:lnTo>
              </a:path>
            </a:pathLst>
          </a:custGeom>
          <a:ln w="47624">
            <a:solidFill>
              <a:srgbClr val="E74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60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4ECD09-E3A3-44C5-8821-569AF181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803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26B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06CDAF-81CF-4EF9-BB63-4E85D230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519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F14A8AE-C3C8-4ECA-9177-133AC92F40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13500" y="-904721"/>
            <a:ext cx="2603495" cy="251204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BE788C-6AD4-4C76-97B6-C3E68DF3D0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825624"/>
            <a:ext cx="5257800" cy="3519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6871344-D260-4999-8620-7A644345F5D0}"/>
              </a:ext>
            </a:extLst>
          </p:cNvPr>
          <p:cNvSpPr/>
          <p:nvPr userDrawn="1"/>
        </p:nvSpPr>
        <p:spPr>
          <a:xfrm flipV="1">
            <a:off x="829887" y="1711473"/>
            <a:ext cx="8606344" cy="45719"/>
          </a:xfrm>
          <a:custGeom>
            <a:avLst/>
            <a:gdLst/>
            <a:ahLst/>
            <a:cxnLst/>
            <a:rect l="l" t="t" r="r" b="b"/>
            <a:pathLst>
              <a:path w="11411585">
                <a:moveTo>
                  <a:pt x="0" y="0"/>
                </a:moveTo>
                <a:lnTo>
                  <a:pt x="11411023" y="0"/>
                </a:lnTo>
              </a:path>
            </a:pathLst>
          </a:custGeom>
          <a:ln w="47624">
            <a:solidFill>
              <a:srgbClr val="E74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43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7659-5354-4EB6-8E0B-6B6B26ED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26B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F8E441-4285-402F-88C0-F2A281D58B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28799"/>
            <a:ext cx="10493375" cy="339407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A070997-D00B-4D5E-8138-86D9D9C93D47}"/>
              </a:ext>
            </a:extLst>
          </p:cNvPr>
          <p:cNvSpPr/>
          <p:nvPr userDrawn="1"/>
        </p:nvSpPr>
        <p:spPr>
          <a:xfrm>
            <a:off x="829886" y="1757191"/>
            <a:ext cx="10523913" cy="71607"/>
          </a:xfrm>
          <a:custGeom>
            <a:avLst/>
            <a:gdLst/>
            <a:ahLst/>
            <a:cxnLst/>
            <a:rect l="l" t="t" r="r" b="b"/>
            <a:pathLst>
              <a:path w="11411585">
                <a:moveTo>
                  <a:pt x="0" y="0"/>
                </a:moveTo>
                <a:lnTo>
                  <a:pt x="11411023" y="0"/>
                </a:lnTo>
              </a:path>
            </a:pathLst>
          </a:custGeom>
          <a:ln w="47624">
            <a:solidFill>
              <a:srgbClr val="E74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76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1533F0-317F-488B-9797-F1C83B22E9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6775" y="754063"/>
            <a:ext cx="10464800" cy="44688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19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quote and block colo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20088023-6F65-47DA-BE90-AAA09F3CAB05}"/>
              </a:ext>
            </a:extLst>
          </p:cNvPr>
          <p:cNvSpPr/>
          <p:nvPr userDrawn="1"/>
        </p:nvSpPr>
        <p:spPr>
          <a:xfrm>
            <a:off x="6446289" y="3429000"/>
            <a:ext cx="7897091" cy="7722520"/>
          </a:xfrm>
          <a:prstGeom prst="ellipse">
            <a:avLst/>
          </a:prstGeom>
          <a:solidFill>
            <a:srgbClr val="5E3F67"/>
          </a:solidFill>
          <a:ln>
            <a:solidFill>
              <a:srgbClr val="5E3F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ADC7342B-364A-4CEA-A5ED-06AA4267F77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848" y="0"/>
            <a:ext cx="4099619" cy="410209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BE5669-8DB8-43BD-8F0D-BA39B4CA4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65" y="1890174"/>
            <a:ext cx="54608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FE00ED1E-6F79-48EE-A019-6F6D2E16BC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51577" y="823936"/>
            <a:ext cx="2816225" cy="230923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CB2D0B-D28A-4476-AC64-47A9F618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65" y="227105"/>
            <a:ext cx="546082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26B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CAD278EF-A727-46CC-919F-1B9139B734D2}"/>
              </a:ext>
            </a:extLst>
          </p:cNvPr>
          <p:cNvSpPr/>
          <p:nvPr userDrawn="1"/>
        </p:nvSpPr>
        <p:spPr>
          <a:xfrm flipV="1">
            <a:off x="701665" y="1623701"/>
            <a:ext cx="5460820" cy="99740"/>
          </a:xfrm>
          <a:custGeom>
            <a:avLst/>
            <a:gdLst/>
            <a:ahLst/>
            <a:cxnLst/>
            <a:rect l="l" t="t" r="r" b="b"/>
            <a:pathLst>
              <a:path w="11411585">
                <a:moveTo>
                  <a:pt x="0" y="0"/>
                </a:moveTo>
                <a:lnTo>
                  <a:pt x="11411023" y="0"/>
                </a:lnTo>
              </a:path>
            </a:pathLst>
          </a:custGeom>
          <a:ln w="47624">
            <a:solidFill>
              <a:srgbClr val="E74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490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quote and block colo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6">
            <a:extLst>
              <a:ext uri="{FF2B5EF4-FFF2-40B4-BE49-F238E27FC236}">
                <a16:creationId xmlns:a16="http://schemas.microsoft.com/office/drawing/2014/main" id="{ADC7342B-364A-4CEA-A5ED-06AA4267F77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848" y="0"/>
            <a:ext cx="4099619" cy="410209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BE5669-8DB8-43BD-8F0D-BA39B4CA4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65" y="1890174"/>
            <a:ext cx="54608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FE00ED1E-6F79-48EE-A019-6F6D2E16BC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51577" y="823936"/>
            <a:ext cx="2816225" cy="230923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CB2D0B-D28A-4476-AC64-47A9F618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65" y="227105"/>
            <a:ext cx="546082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26B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A1E3D57-420B-4F70-97D4-140E6FF8AA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7665" y="3664408"/>
            <a:ext cx="6255612" cy="6035883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D40A396-1E7C-4282-810E-3EF8B648FE09}"/>
              </a:ext>
            </a:extLst>
          </p:cNvPr>
          <p:cNvSpPr/>
          <p:nvPr userDrawn="1"/>
        </p:nvSpPr>
        <p:spPr>
          <a:xfrm flipV="1">
            <a:off x="701665" y="1623701"/>
            <a:ext cx="5460820" cy="99740"/>
          </a:xfrm>
          <a:custGeom>
            <a:avLst/>
            <a:gdLst/>
            <a:ahLst/>
            <a:cxnLst/>
            <a:rect l="l" t="t" r="r" b="b"/>
            <a:pathLst>
              <a:path w="11411585">
                <a:moveTo>
                  <a:pt x="0" y="0"/>
                </a:moveTo>
                <a:lnTo>
                  <a:pt x="11411023" y="0"/>
                </a:lnTo>
              </a:path>
            </a:pathLst>
          </a:custGeom>
          <a:ln w="47624">
            <a:solidFill>
              <a:srgbClr val="E74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539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an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E8AD5-303B-433F-AB92-A30A2F488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B3EF4-B769-4CAB-922B-642C59703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707" y="2143883"/>
            <a:ext cx="3185783" cy="1172115"/>
          </a:xfrm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5114538-9092-4C9C-8566-A9BF5E1D67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5871" y="-803516"/>
            <a:ext cx="8538958" cy="823902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950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and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B6404-9835-4F35-8800-3521326A4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B3EF4-B769-4CAB-922B-642C59703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4034" y="2171593"/>
            <a:ext cx="3185783" cy="1172115"/>
          </a:xfrm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A28925-98DD-4302-B058-21ABD4B062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156540" y="-546946"/>
            <a:ext cx="8538958" cy="823902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6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59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F549AA5-D0D7-44D5-A360-619CDC91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520" y="3024076"/>
            <a:ext cx="7111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77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C4FC5-2152-44EA-8DDF-54CC5152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D497-440E-4892-A1A7-803443DC788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2DEAE5-966D-4F3F-82C0-A007B6712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4361" y="2256885"/>
            <a:ext cx="3185783" cy="1172115"/>
          </a:xfrm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15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1">
    <p:bg>
      <p:bgPr>
        <a:solidFill>
          <a:srgbClr val="AAD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1396-6429-4524-9C8C-BFB96197B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1619481"/>
            <a:ext cx="11242675" cy="1531344"/>
          </a:xfrm>
        </p:spPr>
        <p:txBody>
          <a:bodyPr anchor="t" anchorCtr="0"/>
          <a:lstStyle>
            <a:lvl1pPr marL="1152000" indent="-1152000">
              <a:lnSpc>
                <a:spcPts val="4900"/>
              </a:lnSpc>
              <a:tabLst>
                <a:tab pos="1152000" algn="l"/>
              </a:tabLst>
              <a:defRPr sz="5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X.X	Divider 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7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bg>
      <p:bgPr>
        <a:solidFill>
          <a:srgbClr val="FFF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1396-6429-4524-9C8C-BFB96197B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1619481"/>
            <a:ext cx="11242675" cy="1531344"/>
          </a:xfrm>
        </p:spPr>
        <p:txBody>
          <a:bodyPr anchor="t" anchorCtr="0"/>
          <a:lstStyle>
            <a:lvl1pPr marL="1152000" indent="-1152000">
              <a:lnSpc>
                <a:spcPts val="4900"/>
              </a:lnSpc>
              <a:tabLst>
                <a:tab pos="1152000" algn="l"/>
              </a:tabLst>
              <a:defRPr sz="5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X.X	Divider 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7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bg>
      <p:bgPr>
        <a:solidFill>
          <a:srgbClr val="D4E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1396-6429-4524-9C8C-BFB96197B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1619481"/>
            <a:ext cx="11242675" cy="1531344"/>
          </a:xfrm>
        </p:spPr>
        <p:txBody>
          <a:bodyPr anchor="t" anchorCtr="0"/>
          <a:lstStyle>
            <a:lvl1pPr marL="1152000" indent="-1152000">
              <a:lnSpc>
                <a:spcPts val="4900"/>
              </a:lnSpc>
              <a:tabLst>
                <a:tab pos="1152000" algn="l"/>
              </a:tabLst>
              <a:defRPr sz="5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X.X	Divider 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70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3">
    <p:bg>
      <p:bgPr>
        <a:solidFill>
          <a:srgbClr val="499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1396-6429-4524-9C8C-BFB96197B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1619481"/>
            <a:ext cx="11242675" cy="1531344"/>
          </a:xfrm>
        </p:spPr>
        <p:txBody>
          <a:bodyPr anchor="t" anchorCtr="0"/>
          <a:lstStyle>
            <a:lvl1pPr marL="1152000" indent="-1152000">
              <a:lnSpc>
                <a:spcPts val="4900"/>
              </a:lnSpc>
              <a:tabLst>
                <a:tab pos="1152000" algn="l"/>
              </a:tabLst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X.X	Divider 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Page 3">
    <p:bg>
      <p:bgPr>
        <a:solidFill>
          <a:srgbClr val="2B6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1396-6429-4524-9C8C-BFB96197B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1619481"/>
            <a:ext cx="11242675" cy="1531344"/>
          </a:xfrm>
        </p:spPr>
        <p:txBody>
          <a:bodyPr anchor="t" anchorCtr="0"/>
          <a:lstStyle>
            <a:lvl1pPr marL="1152000" indent="-1152000">
              <a:lnSpc>
                <a:spcPts val="4900"/>
              </a:lnSpc>
              <a:tabLst>
                <a:tab pos="1152000" algn="l"/>
              </a:tabLst>
              <a:defRPr sz="5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X.X	Divider 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10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F7B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g object 27">
            <a:extLst>
              <a:ext uri="{FF2B5EF4-FFF2-40B4-BE49-F238E27FC236}">
                <a16:creationId xmlns:a16="http://schemas.microsoft.com/office/drawing/2014/main" id="{9733FC01-E77F-499B-9EC2-A673BE426D7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355" y="0"/>
            <a:ext cx="5311645" cy="6544733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E91E559-F58A-4D46-B586-22557951B242}"/>
              </a:ext>
            </a:extLst>
          </p:cNvPr>
          <p:cNvSpPr txBox="1"/>
          <p:nvPr userDrawn="1"/>
        </p:nvSpPr>
        <p:spPr>
          <a:xfrm>
            <a:off x="1936397" y="3858593"/>
            <a:ext cx="3403177" cy="563830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</a:pPr>
            <a:r>
              <a:rPr sz="3600" b="1" spc="67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place2be.org.uk</a:t>
            </a:r>
            <a:endParaRPr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Rubrik Bold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EBA731D-0498-4EA8-9959-756DF6982511}"/>
              </a:ext>
            </a:extLst>
          </p:cNvPr>
          <p:cNvSpPr txBox="1"/>
          <p:nvPr userDrawn="1"/>
        </p:nvSpPr>
        <p:spPr>
          <a:xfrm>
            <a:off x="1841521" y="4853567"/>
            <a:ext cx="1160780" cy="25690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1600" b="1" spc="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@Place2Be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Rubrik Bold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6618E9B-48BB-4268-AC2B-E76B9B888FC9}"/>
              </a:ext>
            </a:extLst>
          </p:cNvPr>
          <p:cNvSpPr txBox="1"/>
          <p:nvPr userDrawn="1"/>
        </p:nvSpPr>
        <p:spPr>
          <a:xfrm>
            <a:off x="4666141" y="4853567"/>
            <a:ext cx="1261533" cy="25690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1600" b="1" spc="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@_Place2Be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Rubrik Bold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067F00-0BEB-4F1E-9727-BACA3D229497}"/>
              </a:ext>
            </a:extLst>
          </p:cNvPr>
          <p:cNvSpPr txBox="1"/>
          <p:nvPr userDrawn="1"/>
        </p:nvSpPr>
        <p:spPr>
          <a:xfrm>
            <a:off x="4644299" y="5480191"/>
            <a:ext cx="970703" cy="25690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1600" b="1" spc="7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1600" b="1" spc="17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sz="1600" b="1" spc="67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1600" b="1" spc="63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1600" b="1" spc="67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1600" b="1" spc="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sz="1600" b="1" spc="73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sz="1600" b="1" spc="67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Rubrik Bold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6F908FC-3D78-40E9-AC62-4B345F586096}"/>
              </a:ext>
            </a:extLst>
          </p:cNvPr>
          <p:cNvSpPr txBox="1"/>
          <p:nvPr userDrawn="1"/>
        </p:nvSpPr>
        <p:spPr>
          <a:xfrm>
            <a:off x="1807159" y="5480191"/>
            <a:ext cx="1904577" cy="25690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1600" b="1" spc="57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Rubrik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@Place2BeCharity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Rubrik Bold"/>
            </a:endParaRPr>
          </a:p>
        </p:txBody>
      </p:sp>
      <p:pic>
        <p:nvPicPr>
          <p:cNvPr id="11" name="object 11">
            <a:extLst>
              <a:ext uri="{FF2B5EF4-FFF2-40B4-BE49-F238E27FC236}">
                <a16:creationId xmlns:a16="http://schemas.microsoft.com/office/drawing/2014/main" id="{94BA6A0D-C026-438E-BCBD-86D67C5A877B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179577" y="754249"/>
            <a:ext cx="2916815" cy="291948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EE0A5FC1-F894-4A8B-9B85-32250C1152E2}"/>
              </a:ext>
            </a:extLst>
          </p:cNvPr>
          <p:cNvSpPr txBox="1"/>
          <p:nvPr userDrawn="1"/>
        </p:nvSpPr>
        <p:spPr>
          <a:xfrm>
            <a:off x="8294637" y="3856536"/>
            <a:ext cx="3220297" cy="132166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134627" algn="r">
              <a:lnSpc>
                <a:spcPct val="116300"/>
              </a:lnSpc>
              <a:spcBef>
                <a:spcPts val="67"/>
              </a:spcBef>
            </a:pPr>
            <a:r>
              <a:rPr sz="1867" spc="180">
                <a:solidFill>
                  <a:srgbClr val="5D3F66"/>
                </a:solidFill>
                <a:latin typeface="+mj-lt"/>
                <a:cs typeface="Lucida Sans Unicode"/>
              </a:rPr>
              <a:t>“</a:t>
            </a:r>
            <a:r>
              <a:rPr lang="en-US" sz="1867" spc="27">
                <a:solidFill>
                  <a:srgbClr val="5D3F66"/>
                </a:solidFill>
                <a:latin typeface="+mj-lt"/>
                <a:cs typeface="Lucida Sans Unicode"/>
              </a:rPr>
              <a:t>I t</a:t>
            </a:r>
            <a:r>
              <a:rPr sz="1867" spc="27">
                <a:solidFill>
                  <a:srgbClr val="5D3F66"/>
                </a:solidFill>
                <a:latin typeface="+mj-lt"/>
                <a:cs typeface="Lucida Sans Unicode"/>
              </a:rPr>
              <a:t>hink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40">
                <a:solidFill>
                  <a:srgbClr val="5D3F66"/>
                </a:solidFill>
                <a:latin typeface="+mj-lt"/>
                <a:cs typeface="Lucida Sans Unicode"/>
              </a:rPr>
              <a:t>it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43">
                <a:solidFill>
                  <a:srgbClr val="5D3F66"/>
                </a:solidFill>
                <a:latin typeface="+mj-lt"/>
                <a:cs typeface="Lucida Sans Unicode"/>
              </a:rPr>
              <a:t>helped</a:t>
            </a:r>
            <a:r>
              <a:rPr sz="1867" spc="-107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23">
                <a:solidFill>
                  <a:srgbClr val="5D3F66"/>
                </a:solidFill>
                <a:latin typeface="+mj-lt"/>
                <a:cs typeface="Lucida Sans Unicode"/>
              </a:rPr>
              <a:t>me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37">
                <a:solidFill>
                  <a:srgbClr val="5D3F66"/>
                </a:solidFill>
                <a:latin typeface="+mj-lt"/>
                <a:cs typeface="Lucida Sans Unicode"/>
              </a:rPr>
              <a:t>because </a:t>
            </a:r>
            <a:r>
              <a:rPr sz="1867" spc="-517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60">
                <a:solidFill>
                  <a:srgbClr val="5D3F66"/>
                </a:solidFill>
                <a:latin typeface="+mj-lt"/>
                <a:cs typeface="Lucida Sans Unicode"/>
              </a:rPr>
              <a:t>now</a:t>
            </a:r>
            <a:r>
              <a:rPr lang="en-US" sz="1867" spc="60">
                <a:solidFill>
                  <a:srgbClr val="5D3F66"/>
                </a:solidFill>
                <a:latin typeface="+mj-lt"/>
                <a:cs typeface="Lucida Sans Unicode"/>
              </a:rPr>
              <a:t> I</a:t>
            </a:r>
            <a:r>
              <a:rPr sz="1200" spc="203">
                <a:solidFill>
                  <a:srgbClr val="5D3F66"/>
                </a:solidFill>
                <a:latin typeface="+mj-lt"/>
                <a:cs typeface="Tahoma"/>
              </a:rPr>
              <a:t> </a:t>
            </a:r>
            <a:r>
              <a:rPr sz="1867" spc="47">
                <a:solidFill>
                  <a:srgbClr val="5D3F66"/>
                </a:solidFill>
                <a:latin typeface="+mj-lt"/>
                <a:cs typeface="Lucida Sans Unicode"/>
              </a:rPr>
              <a:t>understand </a:t>
            </a:r>
            <a:r>
              <a:rPr sz="1867" spc="60">
                <a:solidFill>
                  <a:srgbClr val="5D3F66"/>
                </a:solidFill>
                <a:latin typeface="+mj-lt"/>
                <a:cs typeface="Lucida Sans Unicode"/>
              </a:rPr>
              <a:t>what </a:t>
            </a:r>
            <a:r>
              <a:rPr sz="1867" spc="27">
                <a:solidFill>
                  <a:srgbClr val="5D3F66"/>
                </a:solidFill>
                <a:latin typeface="+mj-lt"/>
                <a:cs typeface="Lucida Sans Unicode"/>
              </a:rPr>
              <a:t>my </a:t>
            </a:r>
            <a:r>
              <a:rPr sz="1867" spc="30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23">
                <a:solidFill>
                  <a:srgbClr val="5D3F66"/>
                </a:solidFill>
                <a:latin typeface="+mj-lt"/>
                <a:cs typeface="Lucida Sans Unicode"/>
              </a:rPr>
              <a:t>feelings</a:t>
            </a:r>
            <a:r>
              <a:rPr sz="1867" spc="-107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33">
                <a:solidFill>
                  <a:srgbClr val="5D3F66"/>
                </a:solidFill>
                <a:latin typeface="+mj-lt"/>
                <a:cs typeface="Lucida Sans Unicode"/>
              </a:rPr>
              <a:t>mean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60">
                <a:solidFill>
                  <a:srgbClr val="5D3F66"/>
                </a:solidFill>
                <a:latin typeface="+mj-lt"/>
                <a:cs typeface="Lucida Sans Unicode"/>
              </a:rPr>
              <a:t>a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43">
                <a:solidFill>
                  <a:srgbClr val="5D3F66"/>
                </a:solidFill>
                <a:latin typeface="+mj-lt"/>
                <a:cs typeface="Lucida Sans Unicode"/>
              </a:rPr>
              <a:t>bit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60">
                <a:solidFill>
                  <a:srgbClr val="5D3F66"/>
                </a:solidFill>
                <a:latin typeface="+mj-lt"/>
                <a:cs typeface="Lucida Sans Unicode"/>
              </a:rPr>
              <a:t>more</a:t>
            </a:r>
            <a:r>
              <a:rPr sz="1867" spc="-107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50">
                <a:solidFill>
                  <a:srgbClr val="5D3F66"/>
                </a:solidFill>
                <a:latin typeface="+mj-lt"/>
                <a:cs typeface="Lucida Sans Unicode"/>
              </a:rPr>
              <a:t>and</a:t>
            </a:r>
            <a:r>
              <a:rPr lang="en-US" sz="1867" spc="50">
                <a:solidFill>
                  <a:srgbClr val="5D3F66"/>
                </a:solidFill>
                <a:latin typeface="+mj-lt"/>
                <a:cs typeface="Lucida Sans Unicode"/>
              </a:rPr>
              <a:t> I</a:t>
            </a:r>
            <a:r>
              <a:rPr sz="1200" spc="203">
                <a:solidFill>
                  <a:srgbClr val="5D3F66"/>
                </a:solidFill>
                <a:latin typeface="+mj-lt"/>
                <a:cs typeface="Tahoma"/>
              </a:rPr>
              <a:t> </a:t>
            </a:r>
            <a:r>
              <a:rPr sz="1200" spc="-353">
                <a:solidFill>
                  <a:srgbClr val="5D3F66"/>
                </a:solidFill>
                <a:latin typeface="+mj-lt"/>
                <a:cs typeface="Tahoma"/>
              </a:rPr>
              <a:t> </a:t>
            </a:r>
            <a:r>
              <a:rPr sz="1867" spc="50">
                <a:solidFill>
                  <a:srgbClr val="5D3F66"/>
                </a:solidFill>
                <a:latin typeface="+mj-lt"/>
                <a:cs typeface="Lucida Sans Unicode"/>
              </a:rPr>
              <a:t>know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33">
                <a:solidFill>
                  <a:srgbClr val="5D3F66"/>
                </a:solidFill>
                <a:latin typeface="+mj-lt"/>
                <a:cs typeface="Lucida Sans Unicode"/>
              </a:rPr>
              <a:t>it's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37">
                <a:solidFill>
                  <a:srgbClr val="5D3F66"/>
                </a:solidFill>
                <a:latin typeface="+mj-lt"/>
                <a:cs typeface="Lucida Sans Unicode"/>
              </a:rPr>
              <a:t>okay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23">
                <a:solidFill>
                  <a:srgbClr val="5D3F66"/>
                </a:solidFill>
                <a:latin typeface="+mj-lt"/>
                <a:cs typeface="Lucida Sans Unicode"/>
              </a:rPr>
              <a:t>to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20">
                <a:solidFill>
                  <a:srgbClr val="5D3F66"/>
                </a:solidFill>
                <a:latin typeface="+mj-lt"/>
                <a:cs typeface="Lucida Sans Unicode"/>
              </a:rPr>
              <a:t>get</a:t>
            </a:r>
            <a:r>
              <a:rPr sz="1867" spc="-103">
                <a:solidFill>
                  <a:srgbClr val="5D3F66"/>
                </a:solidFill>
                <a:latin typeface="+mj-lt"/>
                <a:cs typeface="Lucida Sans Unicode"/>
              </a:rPr>
              <a:t> </a:t>
            </a:r>
            <a:r>
              <a:rPr sz="1867" spc="37">
                <a:solidFill>
                  <a:srgbClr val="5D3F66"/>
                </a:solidFill>
                <a:latin typeface="+mj-lt"/>
                <a:cs typeface="Lucida Sans Unicode"/>
              </a:rPr>
              <a:t>upset.”</a:t>
            </a:r>
            <a:endParaRPr sz="1867">
              <a:latin typeface="+mj-lt"/>
              <a:cs typeface="Lucida Sans Unicode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2A7BF15-E1B4-492B-97E0-55FE964EE4AC}"/>
              </a:ext>
            </a:extLst>
          </p:cNvPr>
          <p:cNvSpPr txBox="1"/>
          <p:nvPr userDrawn="1"/>
        </p:nvSpPr>
        <p:spPr>
          <a:xfrm>
            <a:off x="9941709" y="5379829"/>
            <a:ext cx="1573107" cy="29544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algn="r">
              <a:spcBef>
                <a:spcPts val="63"/>
              </a:spcBef>
            </a:pPr>
            <a:r>
              <a:rPr sz="1867" b="1" spc="27">
                <a:solidFill>
                  <a:srgbClr val="5D3F66"/>
                </a:solidFill>
                <a:latin typeface="+mj-lt"/>
                <a:cs typeface="Rubrik Bold"/>
              </a:rPr>
              <a:t>14-year-old</a:t>
            </a:r>
            <a:r>
              <a:rPr sz="1867" b="1" spc="-13">
                <a:solidFill>
                  <a:srgbClr val="5D3F66"/>
                </a:solidFill>
                <a:latin typeface="+mj-lt"/>
                <a:cs typeface="Rubrik Bold"/>
              </a:rPr>
              <a:t> </a:t>
            </a:r>
            <a:r>
              <a:rPr sz="1867" b="1" spc="20">
                <a:solidFill>
                  <a:srgbClr val="5D3F66"/>
                </a:solidFill>
                <a:latin typeface="+mj-lt"/>
                <a:cs typeface="Rubrik Bold"/>
              </a:rPr>
              <a:t>girl</a:t>
            </a:r>
            <a:endParaRPr sz="1867" b="1">
              <a:latin typeface="+mj-lt"/>
              <a:cs typeface="Rubrik Bold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FCA32A6-5612-4FC4-A3B3-F9CC48B830F0}"/>
              </a:ext>
            </a:extLst>
          </p:cNvPr>
          <p:cNvSpPr txBox="1"/>
          <p:nvPr userDrawn="1"/>
        </p:nvSpPr>
        <p:spPr>
          <a:xfrm>
            <a:off x="9855200" y="2970651"/>
            <a:ext cx="1608115" cy="29544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algn="r">
              <a:spcBef>
                <a:spcPts val="63"/>
              </a:spcBef>
            </a:pPr>
            <a:r>
              <a:rPr sz="1867" b="1" spc="23">
                <a:solidFill>
                  <a:srgbClr val="5D3F66"/>
                </a:solidFill>
                <a:latin typeface="+mj-lt"/>
                <a:cs typeface="Rubrik Bold"/>
              </a:rPr>
              <a:t>7-year-old</a:t>
            </a:r>
            <a:r>
              <a:rPr sz="1867" b="1" spc="-27">
                <a:solidFill>
                  <a:srgbClr val="5D3F66"/>
                </a:solidFill>
                <a:latin typeface="+mj-lt"/>
                <a:cs typeface="Rubrik Bold"/>
              </a:rPr>
              <a:t> </a:t>
            </a:r>
            <a:r>
              <a:rPr sz="1867" b="1" spc="30">
                <a:solidFill>
                  <a:srgbClr val="5D3F66"/>
                </a:solidFill>
                <a:latin typeface="+mj-lt"/>
                <a:cs typeface="Rubrik Bold"/>
              </a:rPr>
              <a:t>boy</a:t>
            </a:r>
            <a:endParaRPr sz="1867" b="1">
              <a:latin typeface="+mj-lt"/>
              <a:cs typeface="Rubrik Bold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2349A86B-23F0-437C-84F5-1D3D53D9D93F}"/>
              </a:ext>
            </a:extLst>
          </p:cNvPr>
          <p:cNvSpPr txBox="1"/>
          <p:nvPr userDrawn="1"/>
        </p:nvSpPr>
        <p:spPr>
          <a:xfrm>
            <a:off x="8243018" y="892354"/>
            <a:ext cx="3220297" cy="20008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249779" algn="r">
              <a:lnSpc>
                <a:spcPct val="116399"/>
              </a:lnSpc>
              <a:spcBef>
                <a:spcPts val="67"/>
              </a:spcBef>
            </a:pPr>
            <a:r>
              <a:rPr lang="en-US" sz="1867" spc="70">
                <a:solidFill>
                  <a:srgbClr val="5D3F66"/>
                </a:solidFill>
                <a:latin typeface="+mj-lt"/>
              </a:rPr>
              <a:t>“At</a:t>
            </a:r>
            <a:r>
              <a:rPr lang="en-US" sz="1867" spc="-107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23">
                <a:solidFill>
                  <a:srgbClr val="5D3F66"/>
                </a:solidFill>
                <a:latin typeface="+mj-lt"/>
              </a:rPr>
              <a:t>the</a:t>
            </a:r>
            <a:r>
              <a:rPr lang="en-US" sz="1867" spc="-10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53">
                <a:solidFill>
                  <a:srgbClr val="5D3F66"/>
                </a:solidFill>
                <a:latin typeface="+mj-lt"/>
              </a:rPr>
              <a:t>start</a:t>
            </a:r>
            <a:r>
              <a:rPr lang="en-US" sz="1867" spc="-107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13">
                <a:solidFill>
                  <a:srgbClr val="5D3F66"/>
                </a:solidFill>
                <a:latin typeface="+mj-lt"/>
              </a:rPr>
              <a:t>of</a:t>
            </a:r>
            <a:r>
              <a:rPr lang="en-US" sz="1867" spc="-10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27">
                <a:solidFill>
                  <a:srgbClr val="5D3F66"/>
                </a:solidFill>
                <a:latin typeface="+mj-lt"/>
              </a:rPr>
              <a:t>my</a:t>
            </a:r>
            <a:r>
              <a:rPr lang="en-US" sz="1867" spc="-107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10">
                <a:solidFill>
                  <a:srgbClr val="5D3F66"/>
                </a:solidFill>
                <a:latin typeface="+mj-lt"/>
              </a:rPr>
              <a:t>sessions I</a:t>
            </a:r>
            <a:r>
              <a:rPr lang="en-US" sz="1200" spc="203">
                <a:solidFill>
                  <a:srgbClr val="5D3F66"/>
                </a:solidFill>
                <a:latin typeface="+mj-lt"/>
                <a:cs typeface="Tahoma"/>
              </a:rPr>
              <a:t> </a:t>
            </a:r>
            <a:r>
              <a:rPr lang="en-US" sz="1200" spc="-357">
                <a:solidFill>
                  <a:srgbClr val="5D3F66"/>
                </a:solidFill>
                <a:latin typeface="+mj-lt"/>
                <a:cs typeface="Tahoma"/>
              </a:rPr>
              <a:t> </a:t>
            </a:r>
            <a:r>
              <a:rPr lang="en-US" sz="1867" spc="27">
                <a:solidFill>
                  <a:srgbClr val="5D3F66"/>
                </a:solidFill>
                <a:latin typeface="+mj-lt"/>
              </a:rPr>
              <a:t>felt </a:t>
            </a:r>
            <a:r>
              <a:rPr lang="en-US" sz="1867" spc="63">
                <a:solidFill>
                  <a:srgbClr val="5D3F66"/>
                </a:solidFill>
                <a:latin typeface="+mj-lt"/>
              </a:rPr>
              <a:t>really </a:t>
            </a:r>
            <a:r>
              <a:rPr lang="en-US" sz="1867" spc="57">
                <a:solidFill>
                  <a:srgbClr val="5D3F66"/>
                </a:solidFill>
                <a:latin typeface="+mj-lt"/>
              </a:rPr>
              <a:t>angry </a:t>
            </a:r>
            <a:r>
              <a:rPr lang="en-US" sz="1867" spc="43">
                <a:solidFill>
                  <a:srgbClr val="5D3F66"/>
                </a:solidFill>
                <a:latin typeface="+mj-lt"/>
              </a:rPr>
              <a:t>all </a:t>
            </a:r>
            <a:r>
              <a:rPr lang="en-US" sz="1867" spc="23">
                <a:solidFill>
                  <a:srgbClr val="5D3F66"/>
                </a:solidFill>
                <a:latin typeface="+mj-lt"/>
              </a:rPr>
              <a:t>the </a:t>
            </a:r>
            <a:r>
              <a:rPr lang="en-US" sz="1867" spc="30">
                <a:solidFill>
                  <a:srgbClr val="5D3F66"/>
                </a:solidFill>
                <a:latin typeface="+mj-lt"/>
              </a:rPr>
              <a:t>time </a:t>
            </a:r>
            <a:r>
              <a:rPr lang="en-US" sz="1867" spc="3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47">
                <a:solidFill>
                  <a:srgbClr val="5D3F66"/>
                </a:solidFill>
                <a:latin typeface="+mj-lt"/>
              </a:rPr>
              <a:t>and I</a:t>
            </a:r>
            <a:r>
              <a:rPr lang="en-US" sz="1200" spc="203">
                <a:solidFill>
                  <a:srgbClr val="5D3F66"/>
                </a:solidFill>
                <a:latin typeface="+mj-lt"/>
                <a:cs typeface="Tahoma"/>
              </a:rPr>
              <a:t> </a:t>
            </a:r>
            <a:r>
              <a:rPr lang="en-US" sz="1867" spc="60">
                <a:solidFill>
                  <a:srgbClr val="5D3F66"/>
                </a:solidFill>
                <a:latin typeface="+mj-lt"/>
              </a:rPr>
              <a:t>was </a:t>
            </a:r>
            <a:r>
              <a:rPr lang="en-US" sz="1867" spc="17">
                <a:solidFill>
                  <a:srgbClr val="5D3F66"/>
                </a:solidFill>
                <a:latin typeface="+mj-lt"/>
              </a:rPr>
              <a:t>losing </a:t>
            </a:r>
            <a:r>
              <a:rPr lang="en-US" sz="1867" spc="27">
                <a:solidFill>
                  <a:srgbClr val="5D3F66"/>
                </a:solidFill>
                <a:latin typeface="+mj-lt"/>
              </a:rPr>
              <a:t>my </a:t>
            </a:r>
            <a:r>
              <a:rPr lang="en-US" sz="1867" spc="57">
                <a:solidFill>
                  <a:srgbClr val="5D3F66"/>
                </a:solidFill>
                <a:latin typeface="+mj-lt"/>
              </a:rPr>
              <a:t>temper </a:t>
            </a:r>
            <a:r>
              <a:rPr lang="en-US" sz="1867" spc="60">
                <a:solidFill>
                  <a:srgbClr val="5D3F66"/>
                </a:solidFill>
                <a:latin typeface="+mj-lt"/>
              </a:rPr>
              <a:t>a </a:t>
            </a:r>
            <a:r>
              <a:rPr lang="en-US" sz="1867" spc="-520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27">
                <a:solidFill>
                  <a:srgbClr val="5D3F66"/>
                </a:solidFill>
                <a:latin typeface="+mj-lt"/>
              </a:rPr>
              <a:t>lot</a:t>
            </a:r>
            <a:r>
              <a:rPr lang="en-US" sz="1867" spc="-10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27">
                <a:solidFill>
                  <a:srgbClr val="5D3F66"/>
                </a:solidFill>
                <a:latin typeface="+mj-lt"/>
              </a:rPr>
              <a:t>both</a:t>
            </a:r>
            <a:r>
              <a:rPr lang="en-US" sz="1867" spc="-10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40">
                <a:solidFill>
                  <a:srgbClr val="5D3F66"/>
                </a:solidFill>
                <a:latin typeface="+mj-lt"/>
              </a:rPr>
              <a:t>at</a:t>
            </a:r>
            <a:r>
              <a:rPr lang="en-US" sz="1867" spc="-10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17">
                <a:solidFill>
                  <a:srgbClr val="5D3F66"/>
                </a:solidFill>
                <a:latin typeface="+mj-lt"/>
              </a:rPr>
              <a:t>home</a:t>
            </a:r>
            <a:r>
              <a:rPr lang="en-US" sz="1867" spc="-10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47">
                <a:solidFill>
                  <a:srgbClr val="5D3F66"/>
                </a:solidFill>
                <a:latin typeface="+mj-lt"/>
              </a:rPr>
              <a:t>and</a:t>
            </a:r>
            <a:r>
              <a:rPr lang="en-US" sz="1867" spc="-10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40">
                <a:solidFill>
                  <a:srgbClr val="5D3F66"/>
                </a:solidFill>
                <a:latin typeface="+mj-lt"/>
              </a:rPr>
              <a:t>at</a:t>
            </a:r>
            <a:r>
              <a:rPr lang="en-US" sz="1867" spc="-10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10">
                <a:solidFill>
                  <a:srgbClr val="5D3F66"/>
                </a:solidFill>
                <a:latin typeface="+mj-lt"/>
              </a:rPr>
              <a:t>school. </a:t>
            </a:r>
            <a:r>
              <a:rPr lang="en-US" sz="1867" spc="-517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63">
                <a:solidFill>
                  <a:srgbClr val="5D3F66"/>
                </a:solidFill>
                <a:latin typeface="+mj-lt"/>
              </a:rPr>
              <a:t>Now I</a:t>
            </a:r>
            <a:r>
              <a:rPr lang="en-US" sz="1200" spc="60">
                <a:solidFill>
                  <a:srgbClr val="5D3F66"/>
                </a:solidFill>
                <a:latin typeface="+mj-lt"/>
                <a:cs typeface="Tahoma"/>
              </a:rPr>
              <a:t> </a:t>
            </a:r>
            <a:r>
              <a:rPr lang="en-US" sz="1867" spc="33">
                <a:solidFill>
                  <a:srgbClr val="5D3F66"/>
                </a:solidFill>
                <a:latin typeface="+mj-lt"/>
              </a:rPr>
              <a:t>am</a:t>
            </a:r>
            <a:r>
              <a:rPr lang="en-US" sz="1867" spc="-100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60">
                <a:solidFill>
                  <a:srgbClr val="5D3F66"/>
                </a:solidFill>
                <a:latin typeface="+mj-lt"/>
              </a:rPr>
              <a:t>a</a:t>
            </a:r>
            <a:r>
              <a:rPr lang="en-US" sz="1867" spc="-10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27">
                <a:solidFill>
                  <a:srgbClr val="5D3F66"/>
                </a:solidFill>
                <a:latin typeface="+mj-lt"/>
              </a:rPr>
              <a:t>lot</a:t>
            </a:r>
            <a:r>
              <a:rPr lang="en-US" sz="1867" spc="-103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60">
                <a:solidFill>
                  <a:srgbClr val="5D3F66"/>
                </a:solidFill>
                <a:latin typeface="+mj-lt"/>
              </a:rPr>
              <a:t>calmer</a:t>
            </a:r>
            <a:r>
              <a:rPr lang="en-US" sz="1867" spc="-100">
                <a:solidFill>
                  <a:srgbClr val="5D3F66"/>
                </a:solidFill>
                <a:latin typeface="+mj-lt"/>
              </a:rPr>
              <a:t> </a:t>
            </a:r>
            <a:r>
              <a:rPr lang="en-US" sz="1867" spc="47">
                <a:solidFill>
                  <a:srgbClr val="5D3F66"/>
                </a:solidFill>
                <a:latin typeface="+mj-lt"/>
              </a:rPr>
              <a:t>and</a:t>
            </a:r>
            <a:endParaRPr lang="en-US" sz="1867">
              <a:latin typeface="+mj-lt"/>
              <a:cs typeface="Tahoma"/>
            </a:endParaRPr>
          </a:p>
          <a:p>
            <a:pPr marR="57576" algn="r">
              <a:lnSpc>
                <a:spcPct val="100000"/>
              </a:lnSpc>
              <a:spcBef>
                <a:spcPts val="327"/>
              </a:spcBef>
            </a:pPr>
            <a:r>
              <a:rPr lang="en-US" sz="1867" spc="63">
                <a:solidFill>
                  <a:srgbClr val="5D3F66"/>
                </a:solidFill>
                <a:latin typeface="+mj-lt"/>
              </a:rPr>
              <a:t>happier.”</a:t>
            </a:r>
            <a:endParaRPr sz="1867">
              <a:latin typeface="+mj-lt"/>
              <a:cs typeface="Lucida Sans Unicode"/>
            </a:endParaRPr>
          </a:p>
        </p:txBody>
      </p:sp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270D3DC-42E3-4490-8D9F-B82FE07CDA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417" y="4883110"/>
            <a:ext cx="256909" cy="256909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037A2B92-385E-4959-80F2-05D9F36713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391" y="4883111"/>
            <a:ext cx="256909" cy="256909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D6C768-953E-48EE-9782-8C0A5E2ADA1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417" y="5480191"/>
            <a:ext cx="256909" cy="256909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DF42D74C-23C8-4F38-9585-3ECEF464543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391" y="5486029"/>
            <a:ext cx="256909" cy="2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6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TB7159_Logo_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327" y="1429327"/>
            <a:ext cx="3999346" cy="39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12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 - 2">
    <p:bg>
      <p:bgPr>
        <a:solidFill>
          <a:srgbClr val="AAD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TB7159_Logo_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327" y="1429327"/>
            <a:ext cx="3999346" cy="39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43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 - 3">
    <p:bg>
      <p:bgPr>
        <a:solidFill>
          <a:srgbClr val="F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TB7159_Logo_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327" y="1429327"/>
            <a:ext cx="3999346" cy="39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303454A-5ED8-4A90-AA7A-37E8EFA35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"/>
          <a:stretch/>
        </p:blipFill>
        <p:spPr>
          <a:xfrm flipH="1">
            <a:off x="0" y="1"/>
            <a:ext cx="12191620" cy="6858000"/>
          </a:xfrm>
          <a:prstGeom prst="rect">
            <a:avLst/>
          </a:prstGeom>
        </p:spPr>
      </p:pic>
      <p:grpSp>
        <p:nvGrpSpPr>
          <p:cNvPr id="14" name="object 3">
            <a:extLst>
              <a:ext uri="{FF2B5EF4-FFF2-40B4-BE49-F238E27FC236}">
                <a16:creationId xmlns:a16="http://schemas.microsoft.com/office/drawing/2014/main" id="{81C50551-61CC-45C2-8B8A-929BE1ECB5BC}"/>
              </a:ext>
            </a:extLst>
          </p:cNvPr>
          <p:cNvGrpSpPr/>
          <p:nvPr userDrawn="1"/>
        </p:nvGrpSpPr>
        <p:grpSpPr>
          <a:xfrm>
            <a:off x="3273192" y="4384731"/>
            <a:ext cx="8918808" cy="1989472"/>
            <a:chOff x="3051905" y="3462922"/>
            <a:chExt cx="15236634" cy="3368040"/>
          </a:xfrm>
        </p:grpSpPr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5760F687-4896-4A0F-BB48-E2A9999334AC}"/>
                </a:ext>
              </a:extLst>
            </p:cNvPr>
            <p:cNvSpPr/>
            <p:nvPr/>
          </p:nvSpPr>
          <p:spPr>
            <a:xfrm>
              <a:off x="3051905" y="3462922"/>
              <a:ext cx="3903345" cy="3368040"/>
            </a:xfrm>
            <a:custGeom>
              <a:avLst/>
              <a:gdLst/>
              <a:ahLst/>
              <a:cxnLst/>
              <a:rect l="l" t="t" r="r" b="b"/>
              <a:pathLst>
                <a:path w="3903345" h="3368040">
                  <a:moveTo>
                    <a:pt x="3684006" y="3367846"/>
                  </a:moveTo>
                  <a:lnTo>
                    <a:pt x="218830" y="3367846"/>
                  </a:lnTo>
                  <a:lnTo>
                    <a:pt x="168742" y="3362047"/>
                  </a:lnTo>
                  <a:lnTo>
                    <a:pt x="122715" y="3345537"/>
                  </a:lnTo>
                  <a:lnTo>
                    <a:pt x="82079" y="3319645"/>
                  </a:lnTo>
                  <a:lnTo>
                    <a:pt x="48161" y="3285699"/>
                  </a:lnTo>
                  <a:lnTo>
                    <a:pt x="22290" y="3245030"/>
                  </a:lnTo>
                  <a:lnTo>
                    <a:pt x="5793" y="3198965"/>
                  </a:lnTo>
                  <a:lnTo>
                    <a:pt x="0" y="3148835"/>
                  </a:lnTo>
                  <a:lnTo>
                    <a:pt x="0" y="219010"/>
                  </a:lnTo>
                  <a:lnTo>
                    <a:pt x="5793" y="168880"/>
                  </a:lnTo>
                  <a:lnTo>
                    <a:pt x="22290" y="122816"/>
                  </a:lnTo>
                  <a:lnTo>
                    <a:pt x="48161" y="82146"/>
                  </a:lnTo>
                  <a:lnTo>
                    <a:pt x="82079" y="48201"/>
                  </a:lnTo>
                  <a:lnTo>
                    <a:pt x="122715" y="22308"/>
                  </a:lnTo>
                  <a:lnTo>
                    <a:pt x="168742" y="5798"/>
                  </a:lnTo>
                  <a:lnTo>
                    <a:pt x="218830" y="0"/>
                  </a:lnTo>
                  <a:lnTo>
                    <a:pt x="3684006" y="0"/>
                  </a:lnTo>
                  <a:lnTo>
                    <a:pt x="3734095" y="5798"/>
                  </a:lnTo>
                  <a:lnTo>
                    <a:pt x="3780121" y="22308"/>
                  </a:lnTo>
                  <a:lnTo>
                    <a:pt x="3820757" y="48201"/>
                  </a:lnTo>
                  <a:lnTo>
                    <a:pt x="3854675" y="82146"/>
                  </a:lnTo>
                  <a:lnTo>
                    <a:pt x="3880546" y="122816"/>
                  </a:lnTo>
                  <a:lnTo>
                    <a:pt x="3897043" y="168880"/>
                  </a:lnTo>
                  <a:lnTo>
                    <a:pt x="3902837" y="219010"/>
                  </a:lnTo>
                  <a:lnTo>
                    <a:pt x="3902837" y="3148835"/>
                  </a:lnTo>
                  <a:lnTo>
                    <a:pt x="3897043" y="3198965"/>
                  </a:lnTo>
                  <a:lnTo>
                    <a:pt x="3880546" y="3245030"/>
                  </a:lnTo>
                  <a:lnTo>
                    <a:pt x="3854675" y="3285699"/>
                  </a:lnTo>
                  <a:lnTo>
                    <a:pt x="3820757" y="3319645"/>
                  </a:lnTo>
                  <a:lnTo>
                    <a:pt x="3780121" y="3345537"/>
                  </a:lnTo>
                  <a:lnTo>
                    <a:pt x="3734095" y="3362047"/>
                  </a:lnTo>
                  <a:lnTo>
                    <a:pt x="3684006" y="3367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9F8D93BE-602A-42FF-B0C1-EA2C3DFBAD39}"/>
                </a:ext>
              </a:extLst>
            </p:cNvPr>
            <p:cNvSpPr/>
            <p:nvPr/>
          </p:nvSpPr>
          <p:spPr>
            <a:xfrm>
              <a:off x="6413404" y="3462922"/>
              <a:ext cx="11875135" cy="3368040"/>
            </a:xfrm>
            <a:custGeom>
              <a:avLst/>
              <a:gdLst/>
              <a:ahLst/>
              <a:cxnLst/>
              <a:rect l="l" t="t" r="r" b="b"/>
              <a:pathLst>
                <a:path w="11875135" h="3368040">
                  <a:moveTo>
                    <a:pt x="0" y="0"/>
                  </a:moveTo>
                  <a:lnTo>
                    <a:pt x="11874596" y="0"/>
                  </a:lnTo>
                  <a:lnTo>
                    <a:pt x="11874596" y="3367846"/>
                  </a:lnTo>
                  <a:lnTo>
                    <a:pt x="0" y="33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7">
              <a:extLst>
                <a:ext uri="{FF2B5EF4-FFF2-40B4-BE49-F238E27FC236}">
                  <a16:creationId xmlns:a16="http://schemas.microsoft.com/office/drawing/2014/main" id="{2477085E-3D4E-4FAA-9C87-CCC48095290E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4387" y="3500871"/>
              <a:ext cx="3314699" cy="3324225"/>
            </a:xfrm>
            <a:prstGeom prst="rect">
              <a:avLst/>
            </a:prstGeom>
          </p:spPr>
        </p:pic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63685E2-8C71-469A-A02B-6FB30F6C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306" y="4740179"/>
            <a:ext cx="6244806" cy="116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68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D8766-A84F-606A-2E6E-5546A259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BAE8-536E-49BF-BB10-BAC05E8F3269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3CFE3-AAF2-589C-62B2-E510E03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0B222-D210-6138-4582-0BB6153B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B4F-0146-4DF1-B823-2AC8F6C1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9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E7373A-525E-4892-9374-C55AE53AB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64" y="0"/>
            <a:ext cx="12192000" cy="6858000"/>
          </a:xfrm>
          <a:prstGeom prst="rect">
            <a:avLst/>
          </a:prstGeom>
        </p:spPr>
      </p:pic>
      <p:grpSp>
        <p:nvGrpSpPr>
          <p:cNvPr id="7" name="object 3">
            <a:extLst>
              <a:ext uri="{FF2B5EF4-FFF2-40B4-BE49-F238E27FC236}">
                <a16:creationId xmlns:a16="http://schemas.microsoft.com/office/drawing/2014/main" id="{E8F9F34D-C1BC-459A-BCB1-4D5C09FD2FF8}"/>
              </a:ext>
            </a:extLst>
          </p:cNvPr>
          <p:cNvGrpSpPr/>
          <p:nvPr userDrawn="1"/>
        </p:nvGrpSpPr>
        <p:grpSpPr>
          <a:xfrm>
            <a:off x="3273192" y="4384731"/>
            <a:ext cx="8918808" cy="1989472"/>
            <a:chOff x="3051905" y="3462922"/>
            <a:chExt cx="15236634" cy="3368040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18B6F0D-1EAC-4382-950A-6D45F803AB3C}"/>
                </a:ext>
              </a:extLst>
            </p:cNvPr>
            <p:cNvSpPr/>
            <p:nvPr/>
          </p:nvSpPr>
          <p:spPr>
            <a:xfrm>
              <a:off x="3051905" y="3462922"/>
              <a:ext cx="3903345" cy="3368040"/>
            </a:xfrm>
            <a:custGeom>
              <a:avLst/>
              <a:gdLst/>
              <a:ahLst/>
              <a:cxnLst/>
              <a:rect l="l" t="t" r="r" b="b"/>
              <a:pathLst>
                <a:path w="3903345" h="3368040">
                  <a:moveTo>
                    <a:pt x="3684006" y="3367846"/>
                  </a:moveTo>
                  <a:lnTo>
                    <a:pt x="218830" y="3367846"/>
                  </a:lnTo>
                  <a:lnTo>
                    <a:pt x="168742" y="3362047"/>
                  </a:lnTo>
                  <a:lnTo>
                    <a:pt x="122715" y="3345537"/>
                  </a:lnTo>
                  <a:lnTo>
                    <a:pt x="82079" y="3319645"/>
                  </a:lnTo>
                  <a:lnTo>
                    <a:pt x="48161" y="3285699"/>
                  </a:lnTo>
                  <a:lnTo>
                    <a:pt x="22290" y="3245030"/>
                  </a:lnTo>
                  <a:lnTo>
                    <a:pt x="5793" y="3198965"/>
                  </a:lnTo>
                  <a:lnTo>
                    <a:pt x="0" y="3148835"/>
                  </a:lnTo>
                  <a:lnTo>
                    <a:pt x="0" y="219010"/>
                  </a:lnTo>
                  <a:lnTo>
                    <a:pt x="5793" y="168880"/>
                  </a:lnTo>
                  <a:lnTo>
                    <a:pt x="22290" y="122816"/>
                  </a:lnTo>
                  <a:lnTo>
                    <a:pt x="48161" y="82146"/>
                  </a:lnTo>
                  <a:lnTo>
                    <a:pt x="82079" y="48201"/>
                  </a:lnTo>
                  <a:lnTo>
                    <a:pt x="122715" y="22308"/>
                  </a:lnTo>
                  <a:lnTo>
                    <a:pt x="168742" y="5798"/>
                  </a:lnTo>
                  <a:lnTo>
                    <a:pt x="218830" y="0"/>
                  </a:lnTo>
                  <a:lnTo>
                    <a:pt x="3684006" y="0"/>
                  </a:lnTo>
                  <a:lnTo>
                    <a:pt x="3734095" y="5798"/>
                  </a:lnTo>
                  <a:lnTo>
                    <a:pt x="3780121" y="22308"/>
                  </a:lnTo>
                  <a:lnTo>
                    <a:pt x="3820757" y="48201"/>
                  </a:lnTo>
                  <a:lnTo>
                    <a:pt x="3854675" y="82146"/>
                  </a:lnTo>
                  <a:lnTo>
                    <a:pt x="3880546" y="122816"/>
                  </a:lnTo>
                  <a:lnTo>
                    <a:pt x="3897043" y="168880"/>
                  </a:lnTo>
                  <a:lnTo>
                    <a:pt x="3902837" y="219010"/>
                  </a:lnTo>
                  <a:lnTo>
                    <a:pt x="3902837" y="3148835"/>
                  </a:lnTo>
                  <a:lnTo>
                    <a:pt x="3897043" y="3198965"/>
                  </a:lnTo>
                  <a:lnTo>
                    <a:pt x="3880546" y="3245030"/>
                  </a:lnTo>
                  <a:lnTo>
                    <a:pt x="3854675" y="3285699"/>
                  </a:lnTo>
                  <a:lnTo>
                    <a:pt x="3820757" y="3319645"/>
                  </a:lnTo>
                  <a:lnTo>
                    <a:pt x="3780121" y="3345537"/>
                  </a:lnTo>
                  <a:lnTo>
                    <a:pt x="3734095" y="3362047"/>
                  </a:lnTo>
                  <a:lnTo>
                    <a:pt x="3684006" y="3367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67EBF5F-A9F9-44ED-AA7E-DB8A6FC66195}"/>
                </a:ext>
              </a:extLst>
            </p:cNvPr>
            <p:cNvSpPr/>
            <p:nvPr/>
          </p:nvSpPr>
          <p:spPr>
            <a:xfrm>
              <a:off x="6413404" y="3462922"/>
              <a:ext cx="11875135" cy="3368040"/>
            </a:xfrm>
            <a:custGeom>
              <a:avLst/>
              <a:gdLst/>
              <a:ahLst/>
              <a:cxnLst/>
              <a:rect l="l" t="t" r="r" b="b"/>
              <a:pathLst>
                <a:path w="11875135" h="3368040">
                  <a:moveTo>
                    <a:pt x="0" y="0"/>
                  </a:moveTo>
                  <a:lnTo>
                    <a:pt x="11874596" y="0"/>
                  </a:lnTo>
                  <a:lnTo>
                    <a:pt x="11874596" y="3367846"/>
                  </a:lnTo>
                  <a:lnTo>
                    <a:pt x="0" y="33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0A2CCB68-0515-438D-9776-879D37ED025B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4387" y="3500871"/>
              <a:ext cx="3314699" cy="3324225"/>
            </a:xfrm>
            <a:prstGeom prst="rect">
              <a:avLst/>
            </a:prstGeom>
          </p:spPr>
        </p:pic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F549AA5-D0D7-44D5-A360-619CDC91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306" y="4740179"/>
            <a:ext cx="6244806" cy="116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4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BA2D6F-A457-4D5B-9A4F-A3E3CCB31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60" y="1"/>
            <a:ext cx="12184740" cy="6858000"/>
          </a:xfrm>
          <a:prstGeom prst="rect">
            <a:avLst/>
          </a:prstGeom>
        </p:spPr>
      </p:pic>
      <p:grpSp>
        <p:nvGrpSpPr>
          <p:cNvPr id="14" name="object 3">
            <a:extLst>
              <a:ext uri="{FF2B5EF4-FFF2-40B4-BE49-F238E27FC236}">
                <a16:creationId xmlns:a16="http://schemas.microsoft.com/office/drawing/2014/main" id="{00FA70A2-66D4-4E3B-9C0F-1F7C33BF6F47}"/>
              </a:ext>
            </a:extLst>
          </p:cNvPr>
          <p:cNvGrpSpPr/>
          <p:nvPr userDrawn="1"/>
        </p:nvGrpSpPr>
        <p:grpSpPr>
          <a:xfrm>
            <a:off x="3273192" y="4384731"/>
            <a:ext cx="8918808" cy="1989472"/>
            <a:chOff x="3051905" y="3462922"/>
            <a:chExt cx="15236634" cy="3368040"/>
          </a:xfrm>
        </p:grpSpPr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3E602DBC-D8EC-463D-96E1-3EF03E3EF9C7}"/>
                </a:ext>
              </a:extLst>
            </p:cNvPr>
            <p:cNvSpPr/>
            <p:nvPr/>
          </p:nvSpPr>
          <p:spPr>
            <a:xfrm>
              <a:off x="3051905" y="3462922"/>
              <a:ext cx="3903345" cy="3368040"/>
            </a:xfrm>
            <a:custGeom>
              <a:avLst/>
              <a:gdLst/>
              <a:ahLst/>
              <a:cxnLst/>
              <a:rect l="l" t="t" r="r" b="b"/>
              <a:pathLst>
                <a:path w="3903345" h="3368040">
                  <a:moveTo>
                    <a:pt x="3684006" y="3367846"/>
                  </a:moveTo>
                  <a:lnTo>
                    <a:pt x="218830" y="3367846"/>
                  </a:lnTo>
                  <a:lnTo>
                    <a:pt x="168742" y="3362047"/>
                  </a:lnTo>
                  <a:lnTo>
                    <a:pt x="122715" y="3345537"/>
                  </a:lnTo>
                  <a:lnTo>
                    <a:pt x="82079" y="3319645"/>
                  </a:lnTo>
                  <a:lnTo>
                    <a:pt x="48161" y="3285699"/>
                  </a:lnTo>
                  <a:lnTo>
                    <a:pt x="22290" y="3245030"/>
                  </a:lnTo>
                  <a:lnTo>
                    <a:pt x="5793" y="3198965"/>
                  </a:lnTo>
                  <a:lnTo>
                    <a:pt x="0" y="3148835"/>
                  </a:lnTo>
                  <a:lnTo>
                    <a:pt x="0" y="219010"/>
                  </a:lnTo>
                  <a:lnTo>
                    <a:pt x="5793" y="168880"/>
                  </a:lnTo>
                  <a:lnTo>
                    <a:pt x="22290" y="122816"/>
                  </a:lnTo>
                  <a:lnTo>
                    <a:pt x="48161" y="82146"/>
                  </a:lnTo>
                  <a:lnTo>
                    <a:pt x="82079" y="48201"/>
                  </a:lnTo>
                  <a:lnTo>
                    <a:pt x="122715" y="22308"/>
                  </a:lnTo>
                  <a:lnTo>
                    <a:pt x="168742" y="5798"/>
                  </a:lnTo>
                  <a:lnTo>
                    <a:pt x="218830" y="0"/>
                  </a:lnTo>
                  <a:lnTo>
                    <a:pt x="3684006" y="0"/>
                  </a:lnTo>
                  <a:lnTo>
                    <a:pt x="3734095" y="5798"/>
                  </a:lnTo>
                  <a:lnTo>
                    <a:pt x="3780121" y="22308"/>
                  </a:lnTo>
                  <a:lnTo>
                    <a:pt x="3820757" y="48201"/>
                  </a:lnTo>
                  <a:lnTo>
                    <a:pt x="3854675" y="82146"/>
                  </a:lnTo>
                  <a:lnTo>
                    <a:pt x="3880546" y="122816"/>
                  </a:lnTo>
                  <a:lnTo>
                    <a:pt x="3897043" y="168880"/>
                  </a:lnTo>
                  <a:lnTo>
                    <a:pt x="3902837" y="219010"/>
                  </a:lnTo>
                  <a:lnTo>
                    <a:pt x="3902837" y="3148835"/>
                  </a:lnTo>
                  <a:lnTo>
                    <a:pt x="3897043" y="3198965"/>
                  </a:lnTo>
                  <a:lnTo>
                    <a:pt x="3880546" y="3245030"/>
                  </a:lnTo>
                  <a:lnTo>
                    <a:pt x="3854675" y="3285699"/>
                  </a:lnTo>
                  <a:lnTo>
                    <a:pt x="3820757" y="3319645"/>
                  </a:lnTo>
                  <a:lnTo>
                    <a:pt x="3780121" y="3345537"/>
                  </a:lnTo>
                  <a:lnTo>
                    <a:pt x="3734095" y="3362047"/>
                  </a:lnTo>
                  <a:lnTo>
                    <a:pt x="3684006" y="3367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F39FED7A-C73E-4EDB-9E04-1723F70AFDFD}"/>
                </a:ext>
              </a:extLst>
            </p:cNvPr>
            <p:cNvSpPr/>
            <p:nvPr/>
          </p:nvSpPr>
          <p:spPr>
            <a:xfrm>
              <a:off x="6413404" y="3462922"/>
              <a:ext cx="11875135" cy="3368040"/>
            </a:xfrm>
            <a:custGeom>
              <a:avLst/>
              <a:gdLst/>
              <a:ahLst/>
              <a:cxnLst/>
              <a:rect l="l" t="t" r="r" b="b"/>
              <a:pathLst>
                <a:path w="11875135" h="3368040">
                  <a:moveTo>
                    <a:pt x="0" y="0"/>
                  </a:moveTo>
                  <a:lnTo>
                    <a:pt x="11874596" y="0"/>
                  </a:lnTo>
                  <a:lnTo>
                    <a:pt x="11874596" y="3367846"/>
                  </a:lnTo>
                  <a:lnTo>
                    <a:pt x="0" y="33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7">
              <a:extLst>
                <a:ext uri="{FF2B5EF4-FFF2-40B4-BE49-F238E27FC236}">
                  <a16:creationId xmlns:a16="http://schemas.microsoft.com/office/drawing/2014/main" id="{BCE2514E-199B-4910-9DD5-4E138194B536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4387" y="3500871"/>
              <a:ext cx="3314699" cy="3324225"/>
            </a:xfrm>
            <a:prstGeom prst="rect">
              <a:avLst/>
            </a:prstGeom>
          </p:spPr>
        </p:pic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BC24B4C-F833-424E-87EA-24038148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306" y="4740179"/>
            <a:ext cx="6244806" cy="116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2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D76301-CA20-4B98-9725-6417A382A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13227" cy="8212923"/>
          </a:xfrm>
          <a:prstGeom prst="rect">
            <a:avLst/>
          </a:prstGeom>
        </p:spPr>
      </p:pic>
      <p:grpSp>
        <p:nvGrpSpPr>
          <p:cNvPr id="7" name="object 3">
            <a:extLst>
              <a:ext uri="{FF2B5EF4-FFF2-40B4-BE49-F238E27FC236}">
                <a16:creationId xmlns:a16="http://schemas.microsoft.com/office/drawing/2014/main" id="{E8F9F34D-C1BC-459A-BCB1-4D5C09FD2FF8}"/>
              </a:ext>
            </a:extLst>
          </p:cNvPr>
          <p:cNvGrpSpPr/>
          <p:nvPr userDrawn="1"/>
        </p:nvGrpSpPr>
        <p:grpSpPr>
          <a:xfrm>
            <a:off x="3273192" y="4384731"/>
            <a:ext cx="8918808" cy="1989472"/>
            <a:chOff x="3051905" y="3462922"/>
            <a:chExt cx="15236634" cy="3368040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18B6F0D-1EAC-4382-950A-6D45F803AB3C}"/>
                </a:ext>
              </a:extLst>
            </p:cNvPr>
            <p:cNvSpPr/>
            <p:nvPr/>
          </p:nvSpPr>
          <p:spPr>
            <a:xfrm>
              <a:off x="3051905" y="3462922"/>
              <a:ext cx="3903345" cy="3368040"/>
            </a:xfrm>
            <a:custGeom>
              <a:avLst/>
              <a:gdLst/>
              <a:ahLst/>
              <a:cxnLst/>
              <a:rect l="l" t="t" r="r" b="b"/>
              <a:pathLst>
                <a:path w="3903345" h="3368040">
                  <a:moveTo>
                    <a:pt x="3684006" y="3367846"/>
                  </a:moveTo>
                  <a:lnTo>
                    <a:pt x="218830" y="3367846"/>
                  </a:lnTo>
                  <a:lnTo>
                    <a:pt x="168742" y="3362047"/>
                  </a:lnTo>
                  <a:lnTo>
                    <a:pt x="122715" y="3345537"/>
                  </a:lnTo>
                  <a:lnTo>
                    <a:pt x="82079" y="3319645"/>
                  </a:lnTo>
                  <a:lnTo>
                    <a:pt x="48161" y="3285699"/>
                  </a:lnTo>
                  <a:lnTo>
                    <a:pt x="22290" y="3245030"/>
                  </a:lnTo>
                  <a:lnTo>
                    <a:pt x="5793" y="3198965"/>
                  </a:lnTo>
                  <a:lnTo>
                    <a:pt x="0" y="3148835"/>
                  </a:lnTo>
                  <a:lnTo>
                    <a:pt x="0" y="219010"/>
                  </a:lnTo>
                  <a:lnTo>
                    <a:pt x="5793" y="168880"/>
                  </a:lnTo>
                  <a:lnTo>
                    <a:pt x="22290" y="122816"/>
                  </a:lnTo>
                  <a:lnTo>
                    <a:pt x="48161" y="82146"/>
                  </a:lnTo>
                  <a:lnTo>
                    <a:pt x="82079" y="48201"/>
                  </a:lnTo>
                  <a:lnTo>
                    <a:pt x="122715" y="22308"/>
                  </a:lnTo>
                  <a:lnTo>
                    <a:pt x="168742" y="5798"/>
                  </a:lnTo>
                  <a:lnTo>
                    <a:pt x="218830" y="0"/>
                  </a:lnTo>
                  <a:lnTo>
                    <a:pt x="3684006" y="0"/>
                  </a:lnTo>
                  <a:lnTo>
                    <a:pt x="3734095" y="5798"/>
                  </a:lnTo>
                  <a:lnTo>
                    <a:pt x="3780121" y="22308"/>
                  </a:lnTo>
                  <a:lnTo>
                    <a:pt x="3820757" y="48201"/>
                  </a:lnTo>
                  <a:lnTo>
                    <a:pt x="3854675" y="82146"/>
                  </a:lnTo>
                  <a:lnTo>
                    <a:pt x="3880546" y="122816"/>
                  </a:lnTo>
                  <a:lnTo>
                    <a:pt x="3897043" y="168880"/>
                  </a:lnTo>
                  <a:lnTo>
                    <a:pt x="3902837" y="219010"/>
                  </a:lnTo>
                  <a:lnTo>
                    <a:pt x="3902837" y="3148835"/>
                  </a:lnTo>
                  <a:lnTo>
                    <a:pt x="3897043" y="3198965"/>
                  </a:lnTo>
                  <a:lnTo>
                    <a:pt x="3880546" y="3245030"/>
                  </a:lnTo>
                  <a:lnTo>
                    <a:pt x="3854675" y="3285699"/>
                  </a:lnTo>
                  <a:lnTo>
                    <a:pt x="3820757" y="3319645"/>
                  </a:lnTo>
                  <a:lnTo>
                    <a:pt x="3780121" y="3345537"/>
                  </a:lnTo>
                  <a:lnTo>
                    <a:pt x="3734095" y="3362047"/>
                  </a:lnTo>
                  <a:lnTo>
                    <a:pt x="3684006" y="3367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67EBF5F-A9F9-44ED-AA7E-DB8A6FC66195}"/>
                </a:ext>
              </a:extLst>
            </p:cNvPr>
            <p:cNvSpPr/>
            <p:nvPr/>
          </p:nvSpPr>
          <p:spPr>
            <a:xfrm>
              <a:off x="6413404" y="3462922"/>
              <a:ext cx="11875135" cy="3368040"/>
            </a:xfrm>
            <a:custGeom>
              <a:avLst/>
              <a:gdLst/>
              <a:ahLst/>
              <a:cxnLst/>
              <a:rect l="l" t="t" r="r" b="b"/>
              <a:pathLst>
                <a:path w="11875135" h="3368040">
                  <a:moveTo>
                    <a:pt x="0" y="0"/>
                  </a:moveTo>
                  <a:lnTo>
                    <a:pt x="11874596" y="0"/>
                  </a:lnTo>
                  <a:lnTo>
                    <a:pt x="11874596" y="3367846"/>
                  </a:lnTo>
                  <a:lnTo>
                    <a:pt x="0" y="33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0A2CCB68-0515-438D-9776-879D37ED025B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4387" y="3500871"/>
              <a:ext cx="3314699" cy="3324225"/>
            </a:xfrm>
            <a:prstGeom prst="rect">
              <a:avLst/>
            </a:prstGeom>
          </p:spPr>
        </p:pic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F549AA5-D0D7-44D5-A360-619CDC91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306" y="4740179"/>
            <a:ext cx="6244806" cy="116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5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2Be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>
            <a:extLst>
              <a:ext uri="{FF2B5EF4-FFF2-40B4-BE49-F238E27FC236}">
                <a16:creationId xmlns:a16="http://schemas.microsoft.com/office/drawing/2014/main" id="{499C4D64-71EC-406D-91EA-1AF4662D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247" y="386355"/>
            <a:ext cx="5082829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26B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2B7112DD-148D-44F4-98BD-8D09478F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972" y="2074201"/>
            <a:ext cx="5031104" cy="3519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4" name="object 3">
            <a:extLst>
              <a:ext uri="{FF2B5EF4-FFF2-40B4-BE49-F238E27FC236}">
                <a16:creationId xmlns:a16="http://schemas.microsoft.com/office/drawing/2014/main" id="{A5BA754E-FCED-49B3-84DE-673F7FEC1F10}"/>
              </a:ext>
            </a:extLst>
          </p:cNvPr>
          <p:cNvSpPr/>
          <p:nvPr userDrawn="1"/>
        </p:nvSpPr>
        <p:spPr>
          <a:xfrm flipV="1">
            <a:off x="6968971" y="1810181"/>
            <a:ext cx="5082829" cy="45719"/>
          </a:xfrm>
          <a:custGeom>
            <a:avLst/>
            <a:gdLst/>
            <a:ahLst/>
            <a:cxnLst/>
            <a:rect l="l" t="t" r="r" b="b"/>
            <a:pathLst>
              <a:path w="11411585">
                <a:moveTo>
                  <a:pt x="0" y="0"/>
                </a:moveTo>
                <a:lnTo>
                  <a:pt x="11411023" y="0"/>
                </a:lnTo>
              </a:path>
            </a:pathLst>
          </a:custGeom>
          <a:ln w="47624">
            <a:solidFill>
              <a:srgbClr val="E74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circular diagram of a group of people&#10;&#10;Description automatically generated">
            <a:extLst>
              <a:ext uri="{FF2B5EF4-FFF2-40B4-BE49-F238E27FC236}">
                <a16:creationId xmlns:a16="http://schemas.microsoft.com/office/drawing/2014/main" id="{5BED2808-A0D8-045E-7753-0E7A7C032E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4" y="147927"/>
            <a:ext cx="6562145" cy="656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block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62E9E63-FD7B-4893-BBC4-D87C92E49A21}"/>
              </a:ext>
            </a:extLst>
          </p:cNvPr>
          <p:cNvSpPr/>
          <p:nvPr/>
        </p:nvSpPr>
        <p:spPr>
          <a:xfrm flipV="1">
            <a:off x="4085882" y="1581507"/>
            <a:ext cx="7932267" cy="45719"/>
          </a:xfrm>
          <a:custGeom>
            <a:avLst/>
            <a:gdLst/>
            <a:ahLst/>
            <a:cxnLst/>
            <a:rect l="l" t="t" r="r" b="b"/>
            <a:pathLst>
              <a:path w="11411585">
                <a:moveTo>
                  <a:pt x="0" y="0"/>
                </a:moveTo>
                <a:lnTo>
                  <a:pt x="11411023" y="0"/>
                </a:lnTo>
              </a:path>
            </a:pathLst>
          </a:custGeom>
          <a:ln w="47624">
            <a:solidFill>
              <a:srgbClr val="E74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962D-A6FF-401D-B6F2-6609F87E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882" y="150788"/>
            <a:ext cx="8305800" cy="1325563"/>
          </a:xfrm>
        </p:spPr>
        <p:txBody>
          <a:bodyPr/>
          <a:lstStyle>
            <a:lvl1pPr>
              <a:defRPr b="1">
                <a:solidFill>
                  <a:srgbClr val="E84E0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0870-5462-4723-AAEA-A4AF7F0C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882" y="1826086"/>
            <a:ext cx="78013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449D7D-E374-4141-82B9-590F9907093F}"/>
              </a:ext>
            </a:extLst>
          </p:cNvPr>
          <p:cNvSpPr/>
          <p:nvPr userDrawn="1"/>
        </p:nvSpPr>
        <p:spPr>
          <a:xfrm>
            <a:off x="-4047164" y="-432260"/>
            <a:ext cx="7897091" cy="7722520"/>
          </a:xfrm>
          <a:prstGeom prst="ellipse">
            <a:avLst/>
          </a:prstGeom>
          <a:solidFill>
            <a:srgbClr val="E84E0F"/>
          </a:solidFill>
          <a:ln>
            <a:solidFill>
              <a:srgbClr val="E84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7659-5354-4EB6-8E0B-6B6B26ED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803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26B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BEF04-9BA6-40D9-B900-177502EF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9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899FC36-1A77-4A3F-861F-8D1666964A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13500" y="-904721"/>
            <a:ext cx="2603495" cy="251204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1F0EF36-638A-4CFB-8AE0-848A493BDE60}"/>
              </a:ext>
            </a:extLst>
          </p:cNvPr>
          <p:cNvSpPr/>
          <p:nvPr userDrawn="1"/>
        </p:nvSpPr>
        <p:spPr>
          <a:xfrm flipV="1">
            <a:off x="829887" y="1711473"/>
            <a:ext cx="8606344" cy="45719"/>
          </a:xfrm>
          <a:custGeom>
            <a:avLst/>
            <a:gdLst/>
            <a:ahLst/>
            <a:cxnLst/>
            <a:rect l="l" t="t" r="r" b="b"/>
            <a:pathLst>
              <a:path w="11411585">
                <a:moveTo>
                  <a:pt x="0" y="0"/>
                </a:moveTo>
                <a:lnTo>
                  <a:pt x="11411023" y="0"/>
                </a:lnTo>
              </a:path>
            </a:pathLst>
          </a:custGeom>
          <a:ln w="47624">
            <a:solidFill>
              <a:srgbClr val="E74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55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4F90E-9388-4019-9854-7DFA8B60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0DEAC-6429-48C0-B329-A4051CAD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0CB7-D895-43EB-B747-105EFAB9A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894E-76F3-4FB8-A269-BAF6B2301DC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D5161-FDA0-436F-8941-4C3567D8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8A3CA-7708-48C9-9F00-0D54D130A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2D497-440E-4892-A1A7-803443DC7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96" r:id="rId8"/>
    <p:sldLayoutId id="2147483650" r:id="rId9"/>
    <p:sldLayoutId id="2147483655" r:id="rId10"/>
    <p:sldLayoutId id="2147483652" r:id="rId11"/>
    <p:sldLayoutId id="2147483656" r:id="rId12"/>
    <p:sldLayoutId id="2147483657" r:id="rId13"/>
    <p:sldLayoutId id="2147483659" r:id="rId14"/>
    <p:sldLayoutId id="2147483658" r:id="rId15"/>
    <p:sldLayoutId id="2147483697" r:id="rId16"/>
    <p:sldLayoutId id="2147483698" r:id="rId17"/>
    <p:sldLayoutId id="2147483661" r:id="rId18"/>
    <p:sldLayoutId id="2147483662" r:id="rId19"/>
    <p:sldLayoutId id="2147483668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95" r:id="rId26"/>
    <p:sldLayoutId id="2147483669" r:id="rId27"/>
    <p:sldLayoutId id="2147483670" r:id="rId28"/>
    <p:sldLayoutId id="2147483671" r:id="rId29"/>
    <p:sldLayoutId id="214748369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tmh@place2be.org.uk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DE8AE-991A-549C-B102-39D6DD670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C2A1438-F558-027D-93A6-0A01CBFBE1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17" t="-24738" r="-286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199E8D6-C582-E3C2-8634-15C384ABD2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6186311" cy="3479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9F3281C-DC92-DD58-2206-52653ABB05C9}"/>
                </a:ext>
              </a:extLst>
            </p:cNvPr>
            <p:cNvSpPr/>
            <p:nvPr/>
          </p:nvSpPr>
          <p:spPr>
            <a:xfrm>
              <a:off x="0" y="0"/>
              <a:ext cx="6186311" cy="3479800"/>
            </a:xfrm>
            <a:custGeom>
              <a:avLst/>
              <a:gdLst/>
              <a:ahLst/>
              <a:cxnLst/>
              <a:rect l="l" t="t" r="r" b="b"/>
              <a:pathLst>
                <a:path w="6186311" h="3479800">
                  <a:moveTo>
                    <a:pt x="0" y="0"/>
                  </a:moveTo>
                  <a:lnTo>
                    <a:pt x="6186311" y="0"/>
                  </a:lnTo>
                  <a:lnTo>
                    <a:pt x="618631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59B85">
                <a:alpha val="87843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1AA7ED7-8D91-83F6-46B3-B3277BC13BBE}"/>
              </a:ext>
            </a:extLst>
          </p:cNvPr>
          <p:cNvGrpSpPr/>
          <p:nvPr/>
        </p:nvGrpSpPr>
        <p:grpSpPr>
          <a:xfrm>
            <a:off x="2034505" y="2308615"/>
            <a:ext cx="2598855" cy="2240770"/>
            <a:chOff x="0" y="0"/>
            <a:chExt cx="2219738" cy="191389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2614627-6818-BDB8-1ED8-C27A470EB2F3}"/>
                </a:ext>
              </a:extLst>
            </p:cNvPr>
            <p:cNvSpPr/>
            <p:nvPr/>
          </p:nvSpPr>
          <p:spPr>
            <a:xfrm>
              <a:off x="0" y="0"/>
              <a:ext cx="2219738" cy="1913890"/>
            </a:xfrm>
            <a:custGeom>
              <a:avLst/>
              <a:gdLst/>
              <a:ahLst/>
              <a:cxnLst/>
              <a:rect l="l" t="t" r="r" b="b"/>
              <a:pathLst>
                <a:path w="2219738" h="1913890">
                  <a:moveTo>
                    <a:pt x="2095278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95278" y="0"/>
                  </a:lnTo>
                  <a:cubicBezTo>
                    <a:pt x="2163858" y="0"/>
                    <a:pt x="2219738" y="55880"/>
                    <a:pt x="2219738" y="124460"/>
                  </a:cubicBezTo>
                  <a:lnTo>
                    <a:pt x="2219738" y="1789430"/>
                  </a:lnTo>
                  <a:cubicBezTo>
                    <a:pt x="2219738" y="1858010"/>
                    <a:pt x="2163858" y="1913890"/>
                    <a:pt x="2095278" y="191389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616934FE-ED5F-5D44-1F2F-9358CCA04B48}"/>
              </a:ext>
            </a:extLst>
          </p:cNvPr>
          <p:cNvGrpSpPr/>
          <p:nvPr/>
        </p:nvGrpSpPr>
        <p:grpSpPr>
          <a:xfrm>
            <a:off x="4275277" y="2308615"/>
            <a:ext cx="7916723" cy="2240770"/>
            <a:chOff x="0" y="0"/>
            <a:chExt cx="8311771" cy="211829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E6B62A-BA25-379C-C821-0896F4E65967}"/>
                </a:ext>
              </a:extLst>
            </p:cNvPr>
            <p:cNvSpPr/>
            <p:nvPr/>
          </p:nvSpPr>
          <p:spPr>
            <a:xfrm>
              <a:off x="0" y="0"/>
              <a:ext cx="8311771" cy="2118293"/>
            </a:xfrm>
            <a:custGeom>
              <a:avLst/>
              <a:gdLst/>
              <a:ahLst/>
              <a:cxnLst/>
              <a:rect l="l" t="t" r="r" b="b"/>
              <a:pathLst>
                <a:path w="8311771" h="2118293">
                  <a:moveTo>
                    <a:pt x="0" y="0"/>
                  </a:moveTo>
                  <a:lnTo>
                    <a:pt x="8311771" y="0"/>
                  </a:lnTo>
                  <a:lnTo>
                    <a:pt x="8311771" y="2118293"/>
                  </a:lnTo>
                  <a:lnTo>
                    <a:pt x="0" y="2118293"/>
                  </a:lnTo>
                  <a:close/>
                </a:path>
              </a:pathLst>
            </a:custGeom>
            <a:solidFill>
              <a:srgbClr val="E84E0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0504BB25-5801-1689-0097-215C4D542B85}"/>
              </a:ext>
            </a:extLst>
          </p:cNvPr>
          <p:cNvSpPr/>
          <p:nvPr/>
        </p:nvSpPr>
        <p:spPr>
          <a:xfrm>
            <a:off x="2062926" y="2333915"/>
            <a:ext cx="2212350" cy="2215471"/>
          </a:xfrm>
          <a:custGeom>
            <a:avLst/>
            <a:gdLst/>
            <a:ahLst/>
            <a:cxnLst/>
            <a:rect l="l" t="t" r="r" b="b"/>
            <a:pathLst>
              <a:path w="3318525" h="3323206">
                <a:moveTo>
                  <a:pt x="0" y="0"/>
                </a:moveTo>
                <a:lnTo>
                  <a:pt x="3318525" y="0"/>
                </a:lnTo>
                <a:lnTo>
                  <a:pt x="3318525" y="3323206"/>
                </a:lnTo>
                <a:lnTo>
                  <a:pt x="0" y="332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CA9B90A-BC00-AC28-3F27-5A8005AD5FC0}"/>
              </a:ext>
            </a:extLst>
          </p:cNvPr>
          <p:cNvSpPr txBox="1"/>
          <p:nvPr/>
        </p:nvSpPr>
        <p:spPr>
          <a:xfrm>
            <a:off x="4633360" y="2632835"/>
            <a:ext cx="6077241" cy="148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99"/>
              </a:lnSpc>
            </a:pPr>
            <a:r>
              <a:rPr lang="en-US" sz="4000">
                <a:solidFill>
                  <a:schemeClr val="bg1"/>
                </a:solidFill>
                <a:ea typeface="Calibri Light"/>
                <a:cs typeface="Calibri Light"/>
              </a:rPr>
              <a:t>Learning Together for Mental Health – EEF funded RCT</a:t>
            </a:r>
            <a:endParaRPr lang="en-US" sz="3618">
              <a:solidFill>
                <a:schemeClr val="bg1"/>
              </a:solidFill>
              <a:latin typeface="Rubrik Bold"/>
              <a:ea typeface="Rubrik Bold"/>
              <a:cs typeface="Rubrik Bold"/>
              <a:sym typeface="Rubrik Bold"/>
            </a:endParaRPr>
          </a:p>
        </p:txBody>
      </p:sp>
    </p:spTree>
    <p:extLst>
      <p:ext uri="{BB962C8B-B14F-4D97-AF65-F5344CB8AC3E}">
        <p14:creationId xmlns:p14="http://schemas.microsoft.com/office/powerpoint/2010/main" val="297210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7403-6072-F323-8EF8-D3420166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Learning Together for Mental Health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2E628-E0C0-EAE4-9DEB-0CF71A6758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28799"/>
            <a:ext cx="10493375" cy="4109885"/>
          </a:xfrm>
        </p:spPr>
        <p:txBody>
          <a:bodyPr/>
          <a:lstStyle/>
          <a:p>
            <a:pPr marL="0" indent="0">
              <a:buNone/>
            </a:pPr>
            <a:r>
              <a:rPr lang="en-GB" sz="2400"/>
              <a:t>Learning Together Mental Health (LTMH) is a whole‑school, evidence‑based programme designed to improve both student mental health and educational outcomes in secondary schools.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000"/>
              <a:t>Developed by researchers at University College London</a:t>
            </a:r>
          </a:p>
          <a:p>
            <a:r>
              <a:rPr lang="en-GB" sz="2000"/>
              <a:t>Delivered by Place2Be, in partnership with the Education Endowment Foundation (EEF)</a:t>
            </a:r>
          </a:p>
          <a:p>
            <a:r>
              <a:rPr lang="en-GB" sz="2000"/>
              <a:t>Will be evaluated through a large‑scale randomised controlled trial (RCT) across England</a:t>
            </a:r>
          </a:p>
        </p:txBody>
      </p:sp>
    </p:spTree>
    <p:extLst>
      <p:ext uri="{BB962C8B-B14F-4D97-AF65-F5344CB8AC3E}">
        <p14:creationId xmlns:p14="http://schemas.microsoft.com/office/powerpoint/2010/main" val="186191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EC7-D7F8-11ED-AA10-314C5FCE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404"/>
          </a:xfrm>
        </p:spPr>
        <p:txBody>
          <a:bodyPr/>
          <a:lstStyle/>
          <a:p>
            <a:r>
              <a:rPr lang="en-GB"/>
              <a:t>How does LTMH work?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7705D-191E-744B-43EA-D501E9D6EC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28799"/>
            <a:ext cx="10763865" cy="4100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/>
              <a:t>LTMH brings staff and students together to identify needs and take action through three core elements:</a:t>
            </a:r>
          </a:p>
          <a:p>
            <a:pPr marL="457200" indent="-457200">
              <a:buAutoNum type="arabicPeriod"/>
            </a:pPr>
            <a:r>
              <a:rPr lang="en-GB" sz="2000"/>
              <a:t>Students Needs Assessment</a:t>
            </a:r>
          </a:p>
          <a:p>
            <a:pPr lvl="1"/>
            <a:r>
              <a:rPr lang="en-GB" sz="1600"/>
              <a:t>All Year 7 students complete a wellbeing survey</a:t>
            </a:r>
          </a:p>
          <a:p>
            <a:pPr lvl="1"/>
            <a:r>
              <a:rPr lang="en-GB" sz="1600"/>
              <a:t>Intervention schools receive an anonymised school level report highlighting key needs</a:t>
            </a:r>
          </a:p>
          <a:p>
            <a:pPr marL="457200" indent="-457200">
              <a:buAutoNum type="arabicPeriod"/>
            </a:pPr>
            <a:r>
              <a:rPr lang="en-GB" sz="2000"/>
              <a:t>Restorative and Relational Practice Training</a:t>
            </a:r>
          </a:p>
          <a:p>
            <a:pPr lvl="1"/>
            <a:r>
              <a:rPr lang="en-GB" sz="1600"/>
              <a:t>Training for all staff to strengthen relationships, manage conflict and build inclusion</a:t>
            </a:r>
          </a:p>
          <a:p>
            <a:pPr lvl="1"/>
            <a:r>
              <a:rPr lang="en-GB" sz="1600"/>
              <a:t>Advanced training for a small group of staff, including senior leaders</a:t>
            </a:r>
          </a:p>
          <a:p>
            <a:pPr marL="457200" indent="-457200">
              <a:buAutoNum type="arabicPeriod"/>
            </a:pPr>
            <a:r>
              <a:rPr lang="en-GB" sz="2000"/>
              <a:t>Action Groups </a:t>
            </a:r>
          </a:p>
          <a:p>
            <a:pPr lvl="1"/>
            <a:r>
              <a:rPr lang="en-GB" sz="1600"/>
              <a:t>Diverse groups of students and staff collaborate to plan and deliver actions</a:t>
            </a:r>
          </a:p>
          <a:p>
            <a:pPr lvl="1"/>
            <a:r>
              <a:rPr lang="en-GB" sz="1600"/>
              <a:t>Focused on addressing priorities identified in the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56919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C4AF-08A7-F0D9-A079-C0AB0AB0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will the Randomised Controlled Trial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7BAF4-82C6-F468-E65F-8A50A960FC5C}"/>
              </a:ext>
            </a:extLst>
          </p:cNvPr>
          <p:cNvSpPr txBox="1"/>
          <p:nvPr/>
        </p:nvSpPr>
        <p:spPr>
          <a:xfrm>
            <a:off x="1061884" y="2153265"/>
            <a:ext cx="143551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/>
              <a:t>Schools Sign MoU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4885C-7913-C2F4-08E6-789648E1E1BF}"/>
              </a:ext>
            </a:extLst>
          </p:cNvPr>
          <p:cNvSpPr txBox="1"/>
          <p:nvPr/>
        </p:nvSpPr>
        <p:spPr>
          <a:xfrm>
            <a:off x="2934928" y="2162774"/>
            <a:ext cx="24629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/>
              <a:t>Baseline Student Survey (Year 7 – Summer 2026)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DDC24-704D-26CB-FD9E-6D05774C748A}"/>
              </a:ext>
            </a:extLst>
          </p:cNvPr>
          <p:cNvSpPr txBox="1"/>
          <p:nvPr/>
        </p:nvSpPr>
        <p:spPr>
          <a:xfrm>
            <a:off x="5808407" y="2162774"/>
            <a:ext cx="20106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/>
              <a:t>Random Allocation (Equal chance)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A5FF2-B7E3-D90B-FE71-ECBDC9F63BC0}"/>
              </a:ext>
            </a:extLst>
          </p:cNvPr>
          <p:cNvSpPr txBox="1"/>
          <p:nvPr/>
        </p:nvSpPr>
        <p:spPr>
          <a:xfrm>
            <a:off x="7339782" y="3136611"/>
            <a:ext cx="18730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/>
              <a:t>Control Group (Usual Practice)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89B21-AC2C-CF95-1C0B-EA8492232B99}"/>
              </a:ext>
            </a:extLst>
          </p:cNvPr>
          <p:cNvSpPr txBox="1"/>
          <p:nvPr/>
        </p:nvSpPr>
        <p:spPr>
          <a:xfrm>
            <a:off x="4832556" y="3136612"/>
            <a:ext cx="20106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/>
              <a:t>Intervention Group (LTMH)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3C447-06DA-67F4-4C1C-361830F81D3C}"/>
              </a:ext>
            </a:extLst>
          </p:cNvPr>
          <p:cNvSpPr txBox="1"/>
          <p:nvPr/>
        </p:nvSpPr>
        <p:spPr>
          <a:xfrm>
            <a:off x="7352072" y="4110448"/>
            <a:ext cx="18730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/>
              <a:t>Control group carry on usual practice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0B9F8-A13C-C6B7-AE9C-E3AFD224C05C}"/>
              </a:ext>
            </a:extLst>
          </p:cNvPr>
          <p:cNvSpPr txBox="1"/>
          <p:nvPr/>
        </p:nvSpPr>
        <p:spPr>
          <a:xfrm>
            <a:off x="4901382" y="4110450"/>
            <a:ext cx="18730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/>
              <a:t>LTMH Delivered </a:t>
            </a:r>
          </a:p>
          <a:p>
            <a:pPr algn="ctr"/>
            <a:r>
              <a:rPr lang="en-GB" sz="1600"/>
              <a:t>(2026 – 2029)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C1728-FF1C-467D-4FAF-32EE80879560}"/>
              </a:ext>
            </a:extLst>
          </p:cNvPr>
          <p:cNvSpPr txBox="1"/>
          <p:nvPr/>
        </p:nvSpPr>
        <p:spPr>
          <a:xfrm>
            <a:off x="5560143" y="5084285"/>
            <a:ext cx="27161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/>
              <a:t>Evaluation Activities (Year 10 – Summer 2029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4FE5D8-CD15-0853-C9D2-02F03BFE5D88}"/>
              </a:ext>
            </a:extLst>
          </p:cNvPr>
          <p:cNvCxnSpPr>
            <a:cxnSpLocks/>
          </p:cNvCxnSpPr>
          <p:nvPr/>
        </p:nvCxnSpPr>
        <p:spPr>
          <a:xfrm>
            <a:off x="2615381" y="2445652"/>
            <a:ext cx="235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040599-1EF3-9148-3726-2EBC94427C61}"/>
              </a:ext>
            </a:extLst>
          </p:cNvPr>
          <p:cNvCxnSpPr>
            <a:cxnSpLocks/>
          </p:cNvCxnSpPr>
          <p:nvPr/>
        </p:nvCxnSpPr>
        <p:spPr>
          <a:xfrm>
            <a:off x="5510979" y="2445652"/>
            <a:ext cx="235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CF24CC-26EF-38D5-322F-05F77E0426C2}"/>
              </a:ext>
            </a:extLst>
          </p:cNvPr>
          <p:cNvCxnSpPr>
            <a:endCxn id="9" idx="0"/>
          </p:cNvCxnSpPr>
          <p:nvPr/>
        </p:nvCxnSpPr>
        <p:spPr>
          <a:xfrm flipH="1">
            <a:off x="5837904" y="2747549"/>
            <a:ext cx="818535" cy="389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1C741D-E00D-ADF2-0558-F00648132292}"/>
              </a:ext>
            </a:extLst>
          </p:cNvPr>
          <p:cNvCxnSpPr>
            <a:endCxn id="8" idx="0"/>
          </p:cNvCxnSpPr>
          <p:nvPr/>
        </p:nvCxnSpPr>
        <p:spPr>
          <a:xfrm>
            <a:off x="6685935" y="2747549"/>
            <a:ext cx="1590369" cy="38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727F20-AB14-FEE9-7D04-8F0D0507225B}"/>
              </a:ext>
            </a:extLst>
          </p:cNvPr>
          <p:cNvCxnSpPr/>
          <p:nvPr/>
        </p:nvCxnSpPr>
        <p:spPr>
          <a:xfrm>
            <a:off x="5815780" y="3721386"/>
            <a:ext cx="0" cy="30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19CAB7-BA25-F841-4DD2-BA968FA2C923}"/>
              </a:ext>
            </a:extLst>
          </p:cNvPr>
          <p:cNvCxnSpPr/>
          <p:nvPr/>
        </p:nvCxnSpPr>
        <p:spPr>
          <a:xfrm>
            <a:off x="8266472" y="3721386"/>
            <a:ext cx="0" cy="30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C8BF2B-369E-E78B-B9A0-B5DB71C284FF}"/>
              </a:ext>
            </a:extLst>
          </p:cNvPr>
          <p:cNvCxnSpPr>
            <a:stCxn id="11" idx="2"/>
          </p:cNvCxnSpPr>
          <p:nvPr/>
        </p:nvCxnSpPr>
        <p:spPr>
          <a:xfrm>
            <a:off x="5837904" y="4695225"/>
            <a:ext cx="936522" cy="38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C1397D-484F-2BFC-0E80-D9DF48C553B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6918224" y="4695223"/>
            <a:ext cx="1370370" cy="38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EB4ADB-A94B-A8E2-78B8-7E2E9CE56B21}"/>
              </a:ext>
            </a:extLst>
          </p:cNvPr>
          <p:cNvCxnSpPr>
            <a:cxnSpLocks/>
          </p:cNvCxnSpPr>
          <p:nvPr/>
        </p:nvCxnSpPr>
        <p:spPr>
          <a:xfrm>
            <a:off x="8288594" y="5359343"/>
            <a:ext cx="235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96E1C98-B9EB-DD72-96BC-7CE65F4D0B36}"/>
              </a:ext>
            </a:extLst>
          </p:cNvPr>
          <p:cNvSpPr txBox="1"/>
          <p:nvPr/>
        </p:nvSpPr>
        <p:spPr>
          <a:xfrm>
            <a:off x="8554065" y="5084285"/>
            <a:ext cx="2627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/>
              <a:t>Outcomes compared (mental health and attainment)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447E9CD5-0CAA-678E-5C3D-26CFAD6472EE}"/>
              </a:ext>
            </a:extLst>
          </p:cNvPr>
          <p:cNvSpPr/>
          <p:nvPr/>
        </p:nvSpPr>
        <p:spPr>
          <a:xfrm>
            <a:off x="4149213" y="3136611"/>
            <a:ext cx="324464" cy="253244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CFC7F7-3F87-EF3C-571A-C69BC243DAEE}"/>
              </a:ext>
            </a:extLst>
          </p:cNvPr>
          <p:cNvSpPr txBox="1"/>
          <p:nvPr/>
        </p:nvSpPr>
        <p:spPr>
          <a:xfrm>
            <a:off x="2015613" y="4119960"/>
            <a:ext cx="20696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/>
              <a:t>Ongoing monitoring activities </a:t>
            </a:r>
          </a:p>
        </p:txBody>
      </p:sp>
    </p:spTree>
    <p:extLst>
      <p:ext uri="{BB962C8B-B14F-4D97-AF65-F5344CB8AC3E}">
        <p14:creationId xmlns:p14="http://schemas.microsoft.com/office/powerpoint/2010/main" val="399934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DFF8-DB49-6D82-8714-649230EE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552"/>
          </a:xfrm>
        </p:spPr>
        <p:txBody>
          <a:bodyPr/>
          <a:lstStyle/>
          <a:p>
            <a:r>
              <a:rPr lang="en-GB"/>
              <a:t>Evaluation Activities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75C92-AB01-B975-7544-BB73217335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84437"/>
            <a:ext cx="10493375" cy="33940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/>
              <a:t>All Schools​</a:t>
            </a:r>
            <a:r>
              <a:rPr lang="en-US"/>
              <a:t>​</a:t>
            </a:r>
            <a:endParaRPr lang="en-GB"/>
          </a:p>
          <a:p>
            <a:pPr lvl="1"/>
            <a:r>
              <a:rPr lang="en-US"/>
              <a:t>Student needs assessment survey in 2026 and 2029​​</a:t>
            </a:r>
          </a:p>
          <a:p>
            <a:pPr marL="457200" lvl="1" indent="0">
              <a:buNone/>
            </a:pPr>
            <a:endParaRPr lang="en-GB"/>
          </a:p>
          <a:p>
            <a:pPr marL="0" indent="0">
              <a:buNone/>
            </a:pPr>
            <a:r>
              <a:rPr lang="en-US"/>
              <a:t>​</a:t>
            </a:r>
            <a:r>
              <a:rPr lang="en-US" b="1"/>
              <a:t>Intervention schools only​</a:t>
            </a:r>
            <a:r>
              <a:rPr lang="en-US"/>
              <a:t>​</a:t>
            </a:r>
            <a:endParaRPr lang="en-GB"/>
          </a:p>
          <a:p>
            <a:pPr lvl="1"/>
            <a:r>
              <a:rPr lang="en-US"/>
              <a:t>Monitoring logs for Action Groups​​</a:t>
            </a:r>
            <a:endParaRPr lang="en-GB"/>
          </a:p>
          <a:p>
            <a:pPr lvl="1"/>
            <a:r>
              <a:rPr lang="en-US"/>
              <a:t>Annual implementation experience survey (staff/SLT)​​</a:t>
            </a:r>
            <a:endParaRPr lang="en-GB"/>
          </a:p>
          <a:p>
            <a:pPr lvl="1"/>
            <a:r>
              <a:rPr lang="en-US"/>
              <a:t>Case studies in 6 selected schools ​</a:t>
            </a:r>
            <a:endParaRPr lang="en-GB"/>
          </a:p>
          <a:p>
            <a:pPr lvl="1"/>
            <a:r>
              <a:rPr lang="en-US"/>
              <a:t>Health evaluation case studies in 4 schools​​</a:t>
            </a:r>
          </a:p>
          <a:p>
            <a:pPr marL="457200" lvl="1" indent="0">
              <a:buNone/>
            </a:pPr>
            <a:endParaRPr lang="en-GB"/>
          </a:p>
          <a:p>
            <a:pPr marL="0" indent="0">
              <a:buNone/>
            </a:pPr>
            <a:r>
              <a:rPr lang="en-US" b="1"/>
              <a:t>Control schools only</a:t>
            </a:r>
            <a:r>
              <a:rPr lang="en-US"/>
              <a:t>​​</a:t>
            </a:r>
            <a:endParaRPr lang="en-GB"/>
          </a:p>
          <a:p>
            <a:pPr lvl="1"/>
            <a:r>
              <a:rPr lang="en-US"/>
              <a:t>A brief annual “usual practice” survey​​</a:t>
            </a:r>
            <a:endParaRPr lang="en-GB"/>
          </a:p>
          <a:p>
            <a:pPr lvl="1"/>
            <a:r>
              <a:rPr lang="en-US"/>
              <a:t>Short interview about whole‑school approaches​ in selected schools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7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C9F5-5D34-A533-D41D-2EE80330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Schools Gain?</a:t>
            </a:r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B9362B-CD23-E4FE-088F-716DBA205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72268"/>
              </p:ext>
            </p:extLst>
          </p:nvPr>
        </p:nvGraphicFramePr>
        <p:xfrm>
          <a:off x="838201" y="2006386"/>
          <a:ext cx="10515600" cy="3994283"/>
        </p:xfrm>
        <a:graphic>
          <a:graphicData uri="http://schemas.openxmlformats.org/drawingml/2006/table">
            <a:tbl>
              <a:tblPr/>
              <a:tblGrid>
                <a:gridCol w="2779454">
                  <a:extLst>
                    <a:ext uri="{9D8B030D-6E8A-4147-A177-3AD203B41FA5}">
                      <a16:colId xmlns:a16="http://schemas.microsoft.com/office/drawing/2014/main" val="3304600104"/>
                    </a:ext>
                  </a:extLst>
                </a:gridCol>
                <a:gridCol w="7736146">
                  <a:extLst>
                    <a:ext uri="{9D8B030D-6E8A-4147-A177-3AD203B41FA5}">
                      <a16:colId xmlns:a16="http://schemas.microsoft.com/office/drawing/2014/main" val="1172915943"/>
                    </a:ext>
                  </a:extLst>
                </a:gridCol>
              </a:tblGrid>
              <a:tr h="1971968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 school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175" marR="91175" marT="45588" marB="45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Subsidised access to a programme valued £12000 (school pays £1200)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 staff training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In-depth training for 5 staff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Needs Assessment Report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LTMH manual and resources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Facilitation of Action Groups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£500 incentive upon completion of evaluation activities </a:t>
                      </a:r>
                    </a:p>
                    <a:p>
                      <a:pPr algn="l" fontAlgn="base">
                        <a:lnSpc>
                          <a:spcPts val="1725"/>
                        </a:lnSpc>
                        <a:buNone/>
                      </a:pPr>
                      <a:endParaRPr lang="en-GB" sz="13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75" marR="91175" marT="45588" marB="45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501807"/>
                  </a:ext>
                </a:extLst>
              </a:tr>
              <a:tr h="17833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schools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175" marR="91175" marT="45588" marB="45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 in EEF-funded project is recognised by OFSTED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£1000 incentive for evaluation participation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 to national evidence on mental health and attainment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intervention delivery (they continue usual practice) </a:t>
                      </a:r>
                    </a:p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endParaRPr lang="en-GB" sz="13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175" marR="91175" marT="45588" marB="45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25399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78B2E88-E7EF-4974-D9FE-D315C79A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432" y="1496110"/>
            <a:ext cx="124069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6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6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46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7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82C8-FD7B-7E6C-F120-63D12BB0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8F636-5A81-0717-F134-81B0C02539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GB"/>
              <a:t>Sign and return the MoU to </a:t>
            </a:r>
            <a:r>
              <a:rPr lang="en-GB">
                <a:hlinkClick r:id="rId2"/>
              </a:rPr>
              <a:t>ltmh@place2be.org.uk</a:t>
            </a:r>
            <a:endParaRPr lang="en-GB"/>
          </a:p>
          <a:p>
            <a:r>
              <a:rPr lang="en-GB"/>
              <a:t>Book a meeting with the </a:t>
            </a:r>
            <a:r>
              <a:rPr lang="en-GB" b="1"/>
              <a:t>LTMH</a:t>
            </a:r>
            <a:r>
              <a:rPr lang="en-GB"/>
              <a:t> team if you have any questions or would like further clarification </a:t>
            </a:r>
            <a:r>
              <a:rPr lang="en-GB" i="1"/>
              <a:t>(Use the meeting‑booking link provided in the chat)</a:t>
            </a:r>
          </a:p>
        </p:txBody>
      </p:sp>
    </p:spTree>
    <p:extLst>
      <p:ext uri="{BB962C8B-B14F-4D97-AF65-F5344CB8AC3E}">
        <p14:creationId xmlns:p14="http://schemas.microsoft.com/office/powerpoint/2010/main" val="286876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796A-C825-824A-27FF-3B71AB6E6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>
                <a:latin typeface="Rubrik SemiBold" panose="020B060402020202020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8176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0D5F9D8B46D4788897CEA4048BB9F" ma:contentTypeVersion="" ma:contentTypeDescription="Create a new document." ma:contentTypeScope="" ma:versionID="ce5d50070a3149be4435378c894a5754">
  <xsd:schema xmlns:xsd="http://www.w3.org/2001/XMLSchema" xmlns:xs="http://www.w3.org/2001/XMLSchema" xmlns:p="http://schemas.microsoft.com/office/2006/metadata/properties" xmlns:ns1="http://schemas.microsoft.com/sharepoint/v3" xmlns:ns2="bac14116-6f9a-432b-85c3-60092ff5f5f2" xmlns:ns3="a832ac9e-6a4c-42a1-a7fa-af7b693fa9cf" xmlns:ns4="80702035-83e4-4f4e-898a-6cc0c7e3ab77" targetNamespace="http://schemas.microsoft.com/office/2006/metadata/properties" ma:root="true" ma:fieldsID="c727f03ff386e89fa46b1164523686dc" ns1:_="" ns2:_="" ns3:_="" ns4:_="">
    <xsd:import namespace="http://schemas.microsoft.com/sharepoint/v3"/>
    <xsd:import namespace="bac14116-6f9a-432b-85c3-60092ff5f5f2"/>
    <xsd:import namespace="a832ac9e-6a4c-42a1-a7fa-af7b693fa9cf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Location" minOccurs="0"/>
                <xsd:element ref="ns3:e0b63605-393f-4f81-9493-85594c470e50CountryOrRegion" minOccurs="0"/>
                <xsd:element ref="ns3:e0b63605-393f-4f81-9493-85594c470e50State" minOccurs="0"/>
                <xsd:element ref="ns3:e0b63605-393f-4f81-9493-85594c470e50City" minOccurs="0"/>
                <xsd:element ref="ns3:e0b63605-393f-4f81-9493-85594c470e50PostalCode" minOccurs="0"/>
                <xsd:element ref="ns3:e0b63605-393f-4f81-9493-85594c470e50Street" minOccurs="0"/>
                <xsd:element ref="ns3:e0b63605-393f-4f81-9493-85594c470e50GeoLoc" minOccurs="0"/>
                <xsd:element ref="ns3:e0b63605-393f-4f81-9493-85594c470e50DispName" minOccurs="0"/>
                <xsd:element ref="ns3:MediaServiceSearchProperties" minOccurs="0"/>
                <xsd:element ref="ns3:MediaServiceBillingMetadata" minOccurs="0"/>
                <xsd:element ref="ns3:CountryOrRegione0b63605-393f-4f81-9493-85594c470e50" minOccurs="0"/>
                <xsd:element ref="ns3:Statee0b63605-393f-4f81-9493-85594c470e50" minOccurs="0"/>
                <xsd:element ref="ns3:Citye0b63605-393f-4f81-9493-85594c470e50" minOccurs="0"/>
                <xsd:element ref="ns3:PostalCodee0b63605-393f-4f81-9493-85594c470e50" minOccurs="0"/>
                <xsd:element ref="ns3:Streete0b63605-393f-4f81-9493-85594c470e50" minOccurs="0"/>
                <xsd:element ref="ns3:GeoLoce0b63605-393f-4f81-9493-85594c470e50" minOccurs="0"/>
                <xsd:element ref="ns3:DispNamee0b63605-393f-4f81-9493-85594c470e5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ip_UnifiedCompliancePolicyProperties" ma:index="3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14116-6f9a-432b-85c3-60092ff5f5f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2ac9e-6a4c-42a1-a7fa-af7b693fa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ocation" ma:index="36" nillable="true" ma:displayName="Location" ma:format="Dropdown" ma:internalName="Location">
      <xsd:simpleType>
        <xsd:restriction base="dms:Unknown"/>
      </xsd:simpleType>
    </xsd:element>
    <xsd:element name="e0b63605-393f-4f81-9493-85594c470e50CountryOrRegion" ma:index="37" nillable="true" ma:displayName="Location: Country/Region" ma:internalName="CountryOrRegion" ma:readOnly="true">
      <xsd:simpleType>
        <xsd:restriction base="dms:Text"/>
      </xsd:simpleType>
    </xsd:element>
    <xsd:element name="e0b63605-393f-4f81-9493-85594c470e50State" ma:index="38" nillable="true" ma:displayName="Location: State" ma:internalName="State" ma:readOnly="true">
      <xsd:simpleType>
        <xsd:restriction base="dms:Text"/>
      </xsd:simpleType>
    </xsd:element>
    <xsd:element name="e0b63605-393f-4f81-9493-85594c470e50City" ma:index="39" nillable="true" ma:displayName="Location: City" ma:internalName="City" ma:readOnly="true">
      <xsd:simpleType>
        <xsd:restriction base="dms:Text"/>
      </xsd:simpleType>
    </xsd:element>
    <xsd:element name="e0b63605-393f-4f81-9493-85594c470e50PostalCode" ma:index="40" nillable="true" ma:displayName="Location: Postal Code" ma:internalName="PostalCode" ma:readOnly="true">
      <xsd:simpleType>
        <xsd:restriction base="dms:Text"/>
      </xsd:simpleType>
    </xsd:element>
    <xsd:element name="e0b63605-393f-4f81-9493-85594c470e50Street" ma:index="41" nillable="true" ma:displayName="Location: Street" ma:internalName="Street" ma:readOnly="true">
      <xsd:simpleType>
        <xsd:restriction base="dms:Text"/>
      </xsd:simpleType>
    </xsd:element>
    <xsd:element name="e0b63605-393f-4f81-9493-85594c470e50GeoLoc" ma:index="42" nillable="true" ma:displayName="Location: Coordinates" ma:internalName="GeoLoc" ma:readOnly="true">
      <xsd:simpleType>
        <xsd:restriction base="dms:Unknown"/>
      </xsd:simpleType>
    </xsd:element>
    <xsd:element name="e0b63605-393f-4f81-9493-85594c470e50DispName" ma:index="43" nillable="true" ma:displayName="Location: Name" ma:internalName="DispName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5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untryOrRegione0b63605-393f-4f81-9493-85594c470e50" ma:index="46" nillable="true" ma:displayName="Location: Country/Region" ma:internalName="CountryOrRegion0" ma:readOnly="true">
      <xsd:simpleType>
        <xsd:restriction base="dms:Text"/>
      </xsd:simpleType>
    </xsd:element>
    <xsd:element name="Statee0b63605-393f-4f81-9493-85594c470e50" ma:index="47" nillable="true" ma:displayName="Location: State" ma:internalName="State0" ma:readOnly="true">
      <xsd:simpleType>
        <xsd:restriction base="dms:Text"/>
      </xsd:simpleType>
    </xsd:element>
    <xsd:element name="Citye0b63605-393f-4f81-9493-85594c470e50" ma:index="48" nillable="true" ma:displayName="Location: City" ma:internalName="City0" ma:readOnly="true">
      <xsd:simpleType>
        <xsd:restriction base="dms:Text"/>
      </xsd:simpleType>
    </xsd:element>
    <xsd:element name="PostalCodee0b63605-393f-4f81-9493-85594c470e50" ma:index="49" nillable="true" ma:displayName="Location: Postal Code" ma:internalName="PostalCode0" ma:readOnly="true">
      <xsd:simpleType>
        <xsd:restriction base="dms:Text"/>
      </xsd:simpleType>
    </xsd:element>
    <xsd:element name="Streete0b63605-393f-4f81-9493-85594c470e50" ma:index="50" nillable="true" ma:displayName="Location: Street" ma:internalName="Street0" ma:readOnly="true">
      <xsd:simpleType>
        <xsd:restriction base="dms:Text"/>
      </xsd:simpleType>
    </xsd:element>
    <xsd:element name="GeoLoce0b63605-393f-4f81-9493-85594c470e50" ma:index="51" nillable="true" ma:displayName="Location: Coordinates" ma:internalName="GeoLoc0" ma:readOnly="true">
      <xsd:simpleType>
        <xsd:restriction base="dms:Unknown"/>
      </xsd:simpleType>
    </xsd:element>
    <xsd:element name="DispNamee0b63605-393f-4f81-9493-85594c470e50" ma:index="52" nillable="true" ma:displayName="Location: Name" ma:internalName="DispName0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4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702035-83e4-4f4e-898a-6cc0c7e3ab77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SharedWithUsers xmlns="bac14116-6f9a-432b-85c3-60092ff5f5f2">
      <UserInfo>
        <DisplayName>James Emmett</DisplayName>
        <AccountId>340</AccountId>
        <AccountType/>
      </UserInfo>
      <UserInfo>
        <DisplayName>Marianna MacGilp</DisplayName>
        <AccountId>9688</AccountId>
        <AccountType/>
      </UserInfo>
    </SharedWithUsers>
    <lcf76f155ced4ddcb4097134ff3c332f xmlns="a832ac9e-6a4c-42a1-a7fa-af7b693fa9c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Location xmlns="a832ac9e-6a4c-42a1-a7fa-af7b693fa9cf" xsi:nil="true"/>
    <LastSharedByUser xmlns="bac14116-6f9a-432b-85c3-60092ff5f5f2" xsi:nil="true"/>
    <MediaLengthInSeconds xmlns="a832ac9e-6a4c-42a1-a7fa-af7b693fa9cf" xsi:nil="true"/>
    <LastSharedByTime xmlns="bac14116-6f9a-432b-85c3-60092ff5f5f2" xsi:nil="true"/>
    <AverageRating xmlns="http://schemas.microsoft.com/sharepoint/v3" xsi:nil="true"/>
    <RatingCount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29BBC00-038C-44ED-A412-ECD937D22AF4}">
  <ds:schemaRefs>
    <ds:schemaRef ds:uri="80702035-83e4-4f4e-898a-6cc0c7e3ab77"/>
    <ds:schemaRef ds:uri="a832ac9e-6a4c-42a1-a7fa-af7b693fa9cf"/>
    <ds:schemaRef ds:uri="bac14116-6f9a-432b-85c3-60092ff5f5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CE6735-9494-4E8B-BB54-C94DC6C88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5F5DC-1EA3-4179-A068-7FA7F9D9C58B}">
  <ds:schemaRefs>
    <ds:schemaRef ds:uri="184c6296-04f2-4b59-a884-7fa598fd8790"/>
    <ds:schemaRef ds:uri="72f0c90f-588d-498f-836b-661b45edf76e"/>
    <ds:schemaRef ds:uri="80702035-83e4-4f4e-898a-6cc0c7e3ab77"/>
    <ds:schemaRef ds:uri="855e050f-a045-4328-8263-c872fcaebd58"/>
    <ds:schemaRef ds:uri="9670b614-399d-49f4-b8cc-f509879c0def"/>
    <ds:schemaRef ds:uri="a832ac9e-6a4c-42a1-a7fa-af7b693fa9cf"/>
    <ds:schemaRef ds:uri="bac14116-6f9a-432b-85c3-60092ff5f5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Rubrik Bold</vt:lpstr>
      <vt:lpstr>Rubrik SemiBold</vt:lpstr>
      <vt:lpstr>Times New Roman</vt:lpstr>
      <vt:lpstr>Office Theme</vt:lpstr>
      <vt:lpstr>PowerPoint Presentation</vt:lpstr>
      <vt:lpstr>What is Learning Together for Mental Health</vt:lpstr>
      <vt:lpstr>How does LTMH work?</vt:lpstr>
      <vt:lpstr>How will the Randomised Controlled Trial work?</vt:lpstr>
      <vt:lpstr>Evaluation Activities </vt:lpstr>
      <vt:lpstr>What Schools Gain?</vt:lpstr>
      <vt:lpstr>Next steps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Aldridge</dc:creator>
  <cp:lastModifiedBy>Glanville, Victoria</cp:lastModifiedBy>
  <cp:revision>2</cp:revision>
  <dcterms:created xsi:type="dcterms:W3CDTF">2021-06-21T09:42:15Z</dcterms:created>
  <dcterms:modified xsi:type="dcterms:W3CDTF">2026-03-19T10:07:16Z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0x010100D3D0D5F9D8B46D4788897CEA4048BB9F</vt:lpwstr>
  </property>
  <property fmtid="{D5CDD505-2E9C-101B-9397-08002B2CF9AE}" pid="3" name="MediaServiceImageTags">
    <vt:lpwstr/>
  </property>
  <property fmtid="{D5CDD505-2E9C-101B-9397-08002B2CF9AE}" pid="4" name="Order">
    <vt:r8>12728800</vt:r8>
  </property>
  <property fmtid="{D5CDD505-2E9C-101B-9397-08002B2CF9AE}" pid="5" name="PP Tracked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xd_Signature">
    <vt:bool>false</vt:bool>
  </property>
  <property fmtid="{D5CDD505-2E9C-101B-9397-08002B2CF9AE}" pid="11" name="TriggerFlowInfo">
    <vt:lpwstr/>
  </property>
</Properties>
</file>