
<file path=[Content_Types].xml><?xml version="1.0" encoding="utf-8"?>
<Types xmlns="http://schemas.openxmlformats.org/package/2006/content-types">
  <Default Extension="jpeg" ContentType="image/jpeg"/>
  <Default Extension="jpg" ContentType="image/jpeg"/>
  <Default Extension="m4a" ContentType="audi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3.xml" ContentType="application/vnd.openxmlformats-officedocument.presentationml.tags+xml"/>
  <Override PartName="/ppt/notesSlides/notesSlide1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84" r:id="rId5"/>
    <p:sldMasterId id="2147483696" r:id="rId6"/>
  </p:sldMasterIdLst>
  <p:notesMasterIdLst>
    <p:notesMasterId r:id="rId18"/>
  </p:notesMasterIdLst>
  <p:sldIdLst>
    <p:sldId id="256" r:id="rId7"/>
    <p:sldId id="259" r:id="rId8"/>
    <p:sldId id="2338" r:id="rId9"/>
    <p:sldId id="2339" r:id="rId10"/>
    <p:sldId id="258" r:id="rId11"/>
    <p:sldId id="2342" r:id="rId12"/>
    <p:sldId id="2308" r:id="rId13"/>
    <p:sldId id="2317" r:id="rId14"/>
    <p:sldId id="2340" r:id="rId15"/>
    <p:sldId id="266" r:id="rId16"/>
    <p:sldId id="2341" r:id="rId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8D8B68F-AD24-4E58-9CB0-36676C3254E2}" v="50" dt="2026-03-19T10:05:04.14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64649" autoAdjust="0"/>
  </p:normalViewPr>
  <p:slideViewPr>
    <p:cSldViewPr snapToGrid="0">
      <p:cViewPr varScale="1">
        <p:scale>
          <a:sx n="71" d="100"/>
          <a:sy n="71" d="100"/>
        </p:scale>
        <p:origin x="2112"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9.xml"/><Relationship Id="rId23" Type="http://schemas.microsoft.com/office/2016/11/relationships/changesInfo" Target="changesInfos/changesInfo1.xml"/><Relationship Id="rId10" Type="http://schemas.openxmlformats.org/officeDocument/2006/relationships/slide" Target="slides/slide4.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lanville, Victoria" userId="f4f627fe-dfdd-4919-a94b-4f210a75793a" providerId="ADAL" clId="{44889E54-EEB2-44BA-AE56-2CE0C32A09DC}"/>
    <pc:docChg chg="undo custSel addSld delSld modSld sldOrd">
      <pc:chgData name="Glanville, Victoria" userId="f4f627fe-dfdd-4919-a94b-4f210a75793a" providerId="ADAL" clId="{44889E54-EEB2-44BA-AE56-2CE0C32A09DC}" dt="2026-03-19T10:05:03.646" v="2220" actId="20577"/>
      <pc:docMkLst>
        <pc:docMk/>
      </pc:docMkLst>
      <pc:sldChg chg="delSp modSp add mod delAnim modNotesTx">
        <pc:chgData name="Glanville, Victoria" userId="f4f627fe-dfdd-4919-a94b-4f210a75793a" providerId="ADAL" clId="{44889E54-EEB2-44BA-AE56-2CE0C32A09DC}" dt="2026-03-17T12:47:38.444" v="237" actId="20577"/>
        <pc:sldMkLst>
          <pc:docMk/>
          <pc:sldMk cId="1184897805" sldId="256"/>
        </pc:sldMkLst>
        <pc:spChg chg="mod">
          <ac:chgData name="Glanville, Victoria" userId="f4f627fe-dfdd-4919-a94b-4f210a75793a" providerId="ADAL" clId="{44889E54-EEB2-44BA-AE56-2CE0C32A09DC}" dt="2026-03-17T12:44:30.269" v="26" actId="6549"/>
          <ac:spMkLst>
            <pc:docMk/>
            <pc:sldMk cId="1184897805" sldId="256"/>
            <ac:spMk id="3" creationId="{785339C5-61ED-D6B5-4513-F451539B31E7}"/>
          </ac:spMkLst>
        </pc:spChg>
      </pc:sldChg>
      <pc:sldChg chg="delSp add mod ord delAnim modNotesTx">
        <pc:chgData name="Glanville, Victoria" userId="f4f627fe-dfdd-4919-a94b-4f210a75793a" providerId="ADAL" clId="{44889E54-EEB2-44BA-AE56-2CE0C32A09DC}" dt="2026-03-19T10:01:59.115" v="1925" actId="20577"/>
        <pc:sldMkLst>
          <pc:docMk/>
          <pc:sldMk cId="332073968" sldId="258"/>
        </pc:sldMkLst>
      </pc:sldChg>
      <pc:sldChg chg="delSp add mod ord delAnim modNotesTx">
        <pc:chgData name="Glanville, Victoria" userId="f4f627fe-dfdd-4919-a94b-4f210a75793a" providerId="ADAL" clId="{44889E54-EEB2-44BA-AE56-2CE0C32A09DC}" dt="2026-03-19T09:59:55.528" v="1692" actId="6549"/>
        <pc:sldMkLst>
          <pc:docMk/>
          <pc:sldMk cId="1412244954" sldId="259"/>
        </pc:sldMkLst>
      </pc:sldChg>
      <pc:sldChg chg="modSp mod">
        <pc:chgData name="Glanville, Victoria" userId="f4f627fe-dfdd-4919-a94b-4f210a75793a" providerId="ADAL" clId="{44889E54-EEB2-44BA-AE56-2CE0C32A09DC}" dt="2026-03-19T10:04:08.735" v="2195" actId="20577"/>
        <pc:sldMkLst>
          <pc:docMk/>
          <pc:sldMk cId="304708680" sldId="266"/>
        </pc:sldMkLst>
        <pc:spChg chg="mod">
          <ac:chgData name="Glanville, Victoria" userId="f4f627fe-dfdd-4919-a94b-4f210a75793a" providerId="ADAL" clId="{44889E54-EEB2-44BA-AE56-2CE0C32A09DC}" dt="2026-03-19T10:04:08.735" v="2195" actId="20577"/>
          <ac:spMkLst>
            <pc:docMk/>
            <pc:sldMk cId="304708680" sldId="266"/>
            <ac:spMk id="4" creationId="{486B03D5-76B1-535B-6538-6FC70642AF8A}"/>
          </ac:spMkLst>
        </pc:spChg>
      </pc:sldChg>
      <pc:sldChg chg="delSp modSp add mod delAnim modNotesTx">
        <pc:chgData name="Glanville, Victoria" userId="f4f627fe-dfdd-4919-a94b-4f210a75793a" providerId="ADAL" clId="{44889E54-EEB2-44BA-AE56-2CE0C32A09DC}" dt="2026-03-19T10:03:07.299" v="2144" actId="6549"/>
        <pc:sldMkLst>
          <pc:docMk/>
          <pc:sldMk cId="3787196563" sldId="2308"/>
        </pc:sldMkLst>
      </pc:sldChg>
      <pc:sldChg chg="add del">
        <pc:chgData name="Glanville, Victoria" userId="f4f627fe-dfdd-4919-a94b-4f210a75793a" providerId="ADAL" clId="{44889E54-EEB2-44BA-AE56-2CE0C32A09DC}" dt="2026-03-17T13:01:54.596" v="1192" actId="47"/>
        <pc:sldMkLst>
          <pc:docMk/>
          <pc:sldMk cId="2957909907" sldId="2317"/>
        </pc:sldMkLst>
      </pc:sldChg>
      <pc:sldChg chg="delSp add mod ord delAnim modNotesTx">
        <pc:chgData name="Glanville, Victoria" userId="f4f627fe-dfdd-4919-a94b-4f210a75793a" providerId="ADAL" clId="{44889E54-EEB2-44BA-AE56-2CE0C32A09DC}" dt="2026-03-19T10:00:52.665" v="1724" actId="20577"/>
        <pc:sldMkLst>
          <pc:docMk/>
          <pc:sldMk cId="2260663173" sldId="2338"/>
        </pc:sldMkLst>
      </pc:sldChg>
      <pc:sldChg chg="addSp delSp modSp new mod modNotesTx">
        <pc:chgData name="Glanville, Victoria" userId="f4f627fe-dfdd-4919-a94b-4f210a75793a" providerId="ADAL" clId="{44889E54-EEB2-44BA-AE56-2CE0C32A09DC}" dt="2026-03-17T13:18:12.280" v="1537" actId="20577"/>
        <pc:sldMkLst>
          <pc:docMk/>
          <pc:sldMk cId="4130450810" sldId="2339"/>
        </pc:sldMkLst>
        <pc:spChg chg="mod">
          <ac:chgData name="Glanville, Victoria" userId="f4f627fe-dfdd-4919-a94b-4f210a75793a" providerId="ADAL" clId="{44889E54-EEB2-44BA-AE56-2CE0C32A09DC}" dt="2026-03-17T13:00:02.377" v="1182" actId="1076"/>
          <ac:spMkLst>
            <pc:docMk/>
            <pc:sldMk cId="4130450810" sldId="2339"/>
            <ac:spMk id="3" creationId="{82ED6A08-826B-4A68-E035-1C37AB1EF34E}"/>
          </ac:spMkLst>
        </pc:spChg>
        <pc:spChg chg="add mod">
          <ac:chgData name="Glanville, Victoria" userId="f4f627fe-dfdd-4919-a94b-4f210a75793a" providerId="ADAL" clId="{44889E54-EEB2-44BA-AE56-2CE0C32A09DC}" dt="2026-03-17T12:56:43.646" v="1107"/>
          <ac:spMkLst>
            <pc:docMk/>
            <pc:sldMk cId="4130450810" sldId="2339"/>
            <ac:spMk id="6" creationId="{53F96999-868F-1425-DBC3-911ED93C07E8}"/>
          </ac:spMkLst>
        </pc:spChg>
        <pc:spChg chg="add mod">
          <ac:chgData name="Glanville, Victoria" userId="f4f627fe-dfdd-4919-a94b-4f210a75793a" providerId="ADAL" clId="{44889E54-EEB2-44BA-AE56-2CE0C32A09DC}" dt="2026-03-17T13:00:49.656" v="1189" actId="1076"/>
          <ac:spMkLst>
            <pc:docMk/>
            <pc:sldMk cId="4130450810" sldId="2339"/>
            <ac:spMk id="8" creationId="{F96EE768-FFA7-D521-D342-B2E6B9EDB515}"/>
          </ac:spMkLst>
        </pc:spChg>
        <pc:spChg chg="add mod">
          <ac:chgData name="Glanville, Victoria" userId="f4f627fe-dfdd-4919-a94b-4f210a75793a" providerId="ADAL" clId="{44889E54-EEB2-44BA-AE56-2CE0C32A09DC}" dt="2026-03-17T13:00:39.553" v="1186" actId="1076"/>
          <ac:spMkLst>
            <pc:docMk/>
            <pc:sldMk cId="4130450810" sldId="2339"/>
            <ac:spMk id="13" creationId="{FAE6F60A-BC95-ED4A-C910-1A4779D4BD88}"/>
          </ac:spMkLst>
        </pc:spChg>
        <pc:picChg chg="add mod">
          <ac:chgData name="Glanville, Victoria" userId="f4f627fe-dfdd-4919-a94b-4f210a75793a" providerId="ADAL" clId="{44889E54-EEB2-44BA-AE56-2CE0C32A09DC}" dt="2026-03-17T12:59:58.922" v="1181" actId="1076"/>
          <ac:picMkLst>
            <pc:docMk/>
            <pc:sldMk cId="4130450810" sldId="2339"/>
            <ac:picMk id="5" creationId="{537A684A-0E3E-2CA6-9FE1-7FAB2ADFB95E}"/>
          </ac:picMkLst>
        </pc:picChg>
        <pc:picChg chg="add mod">
          <ac:chgData name="Glanville, Victoria" userId="f4f627fe-dfdd-4919-a94b-4f210a75793a" providerId="ADAL" clId="{44889E54-EEB2-44BA-AE56-2CE0C32A09DC}" dt="2026-03-17T13:00:44.585" v="1188" actId="1076"/>
          <ac:picMkLst>
            <pc:docMk/>
            <pc:sldMk cId="4130450810" sldId="2339"/>
            <ac:picMk id="10" creationId="{69583D48-5F81-ABC2-516C-0A005F2D587C}"/>
          </ac:picMkLst>
        </pc:picChg>
        <pc:picChg chg="add mod">
          <ac:chgData name="Glanville, Victoria" userId="f4f627fe-dfdd-4919-a94b-4f210a75793a" providerId="ADAL" clId="{44889E54-EEB2-44BA-AE56-2CE0C32A09DC}" dt="2026-03-17T13:00:34.553" v="1185" actId="1076"/>
          <ac:picMkLst>
            <pc:docMk/>
            <pc:sldMk cId="4130450810" sldId="2339"/>
            <ac:picMk id="15" creationId="{B9A0E859-A50C-0D05-9F64-4B49E0E13193}"/>
          </ac:picMkLst>
        </pc:picChg>
      </pc:sldChg>
      <pc:sldChg chg="add">
        <pc:chgData name="Glanville, Victoria" userId="f4f627fe-dfdd-4919-a94b-4f210a75793a" providerId="ADAL" clId="{44889E54-EEB2-44BA-AE56-2CE0C32A09DC}" dt="2026-03-17T13:07:02.356" v="1199"/>
        <pc:sldMkLst>
          <pc:docMk/>
          <pc:sldMk cId="349864930" sldId="2340"/>
        </pc:sldMkLst>
      </pc:sldChg>
      <pc:sldChg chg="addSp delSp modSp add mod ord delAnim modNotesTx">
        <pc:chgData name="Glanville, Victoria" userId="f4f627fe-dfdd-4919-a94b-4f210a75793a" providerId="ADAL" clId="{44889E54-EEB2-44BA-AE56-2CE0C32A09DC}" dt="2026-03-19T10:05:03.646" v="2220" actId="20577"/>
        <pc:sldMkLst>
          <pc:docMk/>
          <pc:sldMk cId="2309583242" sldId="2341"/>
        </pc:sldMkLst>
        <pc:spChg chg="add del mod">
          <ac:chgData name="Glanville, Victoria" userId="f4f627fe-dfdd-4919-a94b-4f210a75793a" providerId="ADAL" clId="{44889E54-EEB2-44BA-AE56-2CE0C32A09DC}" dt="2026-03-19T10:04:26.299" v="2196" actId="1076"/>
          <ac:spMkLst>
            <pc:docMk/>
            <pc:sldMk cId="2309583242" sldId="2341"/>
            <ac:spMk id="2" creationId="{8CEEA6C2-E3D9-8F45-F097-853CDCA5956B}"/>
          </ac:spMkLst>
        </pc:spChg>
        <pc:spChg chg="add mod">
          <ac:chgData name="Glanville, Victoria" userId="f4f627fe-dfdd-4919-a94b-4f210a75793a" providerId="ADAL" clId="{44889E54-EEB2-44BA-AE56-2CE0C32A09DC}" dt="2026-03-19T10:05:00.787" v="2218" actId="207"/>
          <ac:spMkLst>
            <pc:docMk/>
            <pc:sldMk cId="2309583242" sldId="2341"/>
            <ac:spMk id="10" creationId="{0613CEFC-4699-6493-0CD5-8698AA18AF26}"/>
          </ac:spMkLst>
        </pc:spChg>
        <pc:picChg chg="add mod">
          <ac:chgData name="Glanville, Victoria" userId="f4f627fe-dfdd-4919-a94b-4f210a75793a" providerId="ADAL" clId="{44889E54-EEB2-44BA-AE56-2CE0C32A09DC}" dt="2026-03-17T13:07:55.771" v="1224" actId="1076"/>
          <ac:picMkLst>
            <pc:docMk/>
            <pc:sldMk cId="2309583242" sldId="2341"/>
            <ac:picMk id="4" creationId="{33D63E9F-984E-81FC-1E9A-E973F19B2FF6}"/>
          </ac:picMkLst>
        </pc:picChg>
      </pc:sldChg>
      <pc:sldChg chg="addSp delSp modSp new mod modNotesTx">
        <pc:chgData name="Glanville, Victoria" userId="f4f627fe-dfdd-4919-a94b-4f210a75793a" providerId="ADAL" clId="{44889E54-EEB2-44BA-AE56-2CE0C32A09DC}" dt="2026-03-19T10:02:56.947" v="2143" actId="20577"/>
        <pc:sldMkLst>
          <pc:docMk/>
          <pc:sldMk cId="2599298581" sldId="2342"/>
        </pc:sldMkLst>
        <pc:picChg chg="add mod">
          <ac:chgData name="Glanville, Victoria" userId="f4f627fe-dfdd-4919-a94b-4f210a75793a" providerId="ADAL" clId="{44889E54-EEB2-44BA-AE56-2CE0C32A09DC}" dt="2026-03-17T13:21:09.985" v="1689" actId="1076"/>
          <ac:picMkLst>
            <pc:docMk/>
            <pc:sldMk cId="2599298581" sldId="2342"/>
            <ac:picMk id="5" creationId="{FC32F5C6-0C4E-89F1-FF47-9D9F0DA56D95}"/>
          </ac:picMkLst>
        </pc:picChg>
        <pc:picChg chg="add mod">
          <ac:chgData name="Glanville, Victoria" userId="f4f627fe-dfdd-4919-a94b-4f210a75793a" providerId="ADAL" clId="{44889E54-EEB2-44BA-AE56-2CE0C32A09DC}" dt="2026-03-17T13:21:03.841" v="1687" actId="1076"/>
          <ac:picMkLst>
            <pc:docMk/>
            <pc:sldMk cId="2599298581" sldId="2342"/>
            <ac:picMk id="7" creationId="{84A76FCF-F9B2-FC0C-F522-FDCA92FF5880}"/>
          </ac:picMkLst>
        </pc:picChg>
      </pc:sldChg>
    </pc:docChg>
  </pc:docChgLst>
</pc:chgInfo>
</file>

<file path=ppt/diagrams/_rels/data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s>
</file>

<file path=ppt/diagrams/_rels/drawing1.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s>
</file>

<file path=ppt/diagrams/colors1.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4F8C06D-2F68-4261-B630-CB20ABBAA6E2}"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99A4951F-223A-4102-86BB-A8DB7BDC433C}">
      <dgm:prSet/>
      <dgm:spPr/>
      <dgm:t>
        <a:bodyPr/>
        <a:lstStyle/>
        <a:p>
          <a:r>
            <a:rPr lang="en-GB"/>
            <a:t>Free School Meals Auto-enrolment </a:t>
          </a:r>
          <a:endParaRPr lang="en-US"/>
        </a:p>
      </dgm:t>
    </dgm:pt>
    <dgm:pt modelId="{2809D40D-86C0-4903-84D4-8DAD1C7AE99D}" type="parTrans" cxnId="{E20B5DDC-4AC1-43D1-95E0-2CE9070325B4}">
      <dgm:prSet/>
      <dgm:spPr/>
      <dgm:t>
        <a:bodyPr/>
        <a:lstStyle/>
        <a:p>
          <a:endParaRPr lang="en-US"/>
        </a:p>
      </dgm:t>
    </dgm:pt>
    <dgm:pt modelId="{60B8EBA8-C746-464B-BCD1-F7061AEC50CC}" type="sibTrans" cxnId="{E20B5DDC-4AC1-43D1-95E0-2CE9070325B4}">
      <dgm:prSet/>
      <dgm:spPr/>
      <dgm:t>
        <a:bodyPr/>
        <a:lstStyle/>
        <a:p>
          <a:endParaRPr lang="en-US"/>
        </a:p>
      </dgm:t>
    </dgm:pt>
    <dgm:pt modelId="{DB714724-D785-48D5-9493-C0F6225C7AEC}">
      <dgm:prSet/>
      <dgm:spPr/>
      <dgm:t>
        <a:bodyPr/>
        <a:lstStyle/>
        <a:p>
          <a:r>
            <a:rPr lang="en-GB"/>
            <a:t>Universal Free School Meals R-y2</a:t>
          </a:r>
          <a:endParaRPr lang="en-US"/>
        </a:p>
      </dgm:t>
    </dgm:pt>
    <dgm:pt modelId="{A8287195-B685-446A-9729-9D23BD5CF327}" type="parTrans" cxnId="{2004717F-8BFA-461E-B6FA-746C2EC1C0DB}">
      <dgm:prSet/>
      <dgm:spPr/>
      <dgm:t>
        <a:bodyPr/>
        <a:lstStyle/>
        <a:p>
          <a:endParaRPr lang="en-US"/>
        </a:p>
      </dgm:t>
    </dgm:pt>
    <dgm:pt modelId="{39488695-B05D-4428-9CAB-8B87CB18D804}" type="sibTrans" cxnId="{2004717F-8BFA-461E-B6FA-746C2EC1C0DB}">
      <dgm:prSet/>
      <dgm:spPr/>
      <dgm:t>
        <a:bodyPr/>
        <a:lstStyle/>
        <a:p>
          <a:endParaRPr lang="en-US"/>
        </a:p>
      </dgm:t>
    </dgm:pt>
    <dgm:pt modelId="{AD81B724-998F-4C23-AE63-C04925003F57}">
      <dgm:prSet/>
      <dgm:spPr/>
      <dgm:t>
        <a:bodyPr/>
        <a:lstStyle/>
        <a:p>
          <a:r>
            <a:rPr lang="en-GB" dirty="0"/>
            <a:t>School Food Standards are being revised</a:t>
          </a:r>
          <a:endParaRPr lang="en-US" dirty="0"/>
        </a:p>
      </dgm:t>
    </dgm:pt>
    <dgm:pt modelId="{B0307B43-FF66-4671-8F07-8AF2DFB70DCC}" type="parTrans" cxnId="{2D6FCFE3-D969-4457-B281-1DC76A1E4FD4}">
      <dgm:prSet/>
      <dgm:spPr/>
      <dgm:t>
        <a:bodyPr/>
        <a:lstStyle/>
        <a:p>
          <a:endParaRPr lang="en-US"/>
        </a:p>
      </dgm:t>
    </dgm:pt>
    <dgm:pt modelId="{1B88705C-FD05-4F80-9551-446F3F9DF44D}" type="sibTrans" cxnId="{2D6FCFE3-D969-4457-B281-1DC76A1E4FD4}">
      <dgm:prSet/>
      <dgm:spPr/>
      <dgm:t>
        <a:bodyPr/>
        <a:lstStyle/>
        <a:p>
          <a:endParaRPr lang="en-US"/>
        </a:p>
      </dgm:t>
    </dgm:pt>
    <dgm:pt modelId="{60085881-0444-4F19-8515-3CB279FB0217}">
      <dgm:prSet/>
      <dgm:spPr/>
      <dgm:t>
        <a:bodyPr/>
        <a:lstStyle/>
        <a:p>
          <a:r>
            <a:rPr lang="en-GB"/>
            <a:t>School dinners are being reformed</a:t>
          </a:r>
          <a:endParaRPr lang="en-US"/>
        </a:p>
      </dgm:t>
    </dgm:pt>
    <dgm:pt modelId="{5CF0EB9A-3D70-465D-9623-97A4AB4205B2}" type="parTrans" cxnId="{1E6A97E3-1D88-4DE9-8425-80A4254F867F}">
      <dgm:prSet/>
      <dgm:spPr/>
      <dgm:t>
        <a:bodyPr/>
        <a:lstStyle/>
        <a:p>
          <a:endParaRPr lang="en-US"/>
        </a:p>
      </dgm:t>
    </dgm:pt>
    <dgm:pt modelId="{1E0B3E34-FBF7-4534-8578-68CCE418F48D}" type="sibTrans" cxnId="{1E6A97E3-1D88-4DE9-8425-80A4254F867F}">
      <dgm:prSet/>
      <dgm:spPr/>
      <dgm:t>
        <a:bodyPr/>
        <a:lstStyle/>
        <a:p>
          <a:endParaRPr lang="en-US"/>
        </a:p>
      </dgm:t>
    </dgm:pt>
    <dgm:pt modelId="{3C7D0D32-80BE-4FBA-A266-2CBEF41EB2B2}" type="pres">
      <dgm:prSet presAssocID="{54F8C06D-2F68-4261-B630-CB20ABBAA6E2}" presName="root" presStyleCnt="0">
        <dgm:presLayoutVars>
          <dgm:dir/>
          <dgm:resizeHandles val="exact"/>
        </dgm:presLayoutVars>
      </dgm:prSet>
      <dgm:spPr/>
    </dgm:pt>
    <dgm:pt modelId="{4B31FA64-9211-4C48-A817-07533FD092C7}" type="pres">
      <dgm:prSet presAssocID="{99A4951F-223A-4102-86BB-A8DB7BDC433C}" presName="compNode" presStyleCnt="0"/>
      <dgm:spPr/>
    </dgm:pt>
    <dgm:pt modelId="{15542D44-7524-4824-B9F8-3F697E968079}" type="pres">
      <dgm:prSet presAssocID="{99A4951F-223A-4102-86BB-A8DB7BDC433C}" presName="bgRect" presStyleLbl="bgShp" presStyleIdx="0" presStyleCnt="4"/>
      <dgm:spPr/>
    </dgm:pt>
    <dgm:pt modelId="{E46C3A58-52D6-4589-A8E0-885F93ACA163}" type="pres">
      <dgm:prSet presAssocID="{99A4951F-223A-4102-86BB-A8DB7BDC433C}" presName="iconRect" presStyleLbl="node1" presStyleIdx="0" presStyleCnt="4"/>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Fork and knife"/>
        </a:ext>
      </dgm:extLst>
    </dgm:pt>
    <dgm:pt modelId="{06C9CA9D-F289-4EAD-B1AF-66EBA756D08E}" type="pres">
      <dgm:prSet presAssocID="{99A4951F-223A-4102-86BB-A8DB7BDC433C}" presName="spaceRect" presStyleCnt="0"/>
      <dgm:spPr/>
    </dgm:pt>
    <dgm:pt modelId="{7794A30D-68B7-4378-BD58-268C9EF07364}" type="pres">
      <dgm:prSet presAssocID="{99A4951F-223A-4102-86BB-A8DB7BDC433C}" presName="parTx" presStyleLbl="revTx" presStyleIdx="0" presStyleCnt="4">
        <dgm:presLayoutVars>
          <dgm:chMax val="0"/>
          <dgm:chPref val="0"/>
        </dgm:presLayoutVars>
      </dgm:prSet>
      <dgm:spPr/>
    </dgm:pt>
    <dgm:pt modelId="{41D970D0-2993-442B-997C-3EF8D61E307E}" type="pres">
      <dgm:prSet presAssocID="{60B8EBA8-C746-464B-BCD1-F7061AEC50CC}" presName="sibTrans" presStyleCnt="0"/>
      <dgm:spPr/>
    </dgm:pt>
    <dgm:pt modelId="{A1590491-2ED5-4BB4-8A71-C0AFC5B79F67}" type="pres">
      <dgm:prSet presAssocID="{DB714724-D785-48D5-9493-C0F6225C7AEC}" presName="compNode" presStyleCnt="0"/>
      <dgm:spPr/>
    </dgm:pt>
    <dgm:pt modelId="{184B846A-E91C-42ED-A3E2-138BF525E65A}" type="pres">
      <dgm:prSet presAssocID="{DB714724-D785-48D5-9493-C0F6225C7AEC}" presName="bgRect" presStyleLbl="bgShp" presStyleIdx="1" presStyleCnt="4"/>
      <dgm:spPr/>
    </dgm:pt>
    <dgm:pt modelId="{ACEE759D-09D8-4C28-A22D-F6855EB3C586}" type="pres">
      <dgm:prSet presAssocID="{DB714724-D785-48D5-9493-C0F6225C7AEC}" presName="iconRect" presStyleLbl="node1" presStyleIdx="1" presStyleCnt="4"/>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erson Eating"/>
        </a:ext>
      </dgm:extLst>
    </dgm:pt>
    <dgm:pt modelId="{9606EE87-3C04-4DE4-A608-E9C739FE332E}" type="pres">
      <dgm:prSet presAssocID="{DB714724-D785-48D5-9493-C0F6225C7AEC}" presName="spaceRect" presStyleCnt="0"/>
      <dgm:spPr/>
    </dgm:pt>
    <dgm:pt modelId="{D07CA866-43E1-4C04-93C1-ED3FAD77490C}" type="pres">
      <dgm:prSet presAssocID="{DB714724-D785-48D5-9493-C0F6225C7AEC}" presName="parTx" presStyleLbl="revTx" presStyleIdx="1" presStyleCnt="4">
        <dgm:presLayoutVars>
          <dgm:chMax val="0"/>
          <dgm:chPref val="0"/>
        </dgm:presLayoutVars>
      </dgm:prSet>
      <dgm:spPr/>
    </dgm:pt>
    <dgm:pt modelId="{A76E9114-9C34-4E14-A5CC-AE2DA66B7ABE}" type="pres">
      <dgm:prSet presAssocID="{39488695-B05D-4428-9CAB-8B87CB18D804}" presName="sibTrans" presStyleCnt="0"/>
      <dgm:spPr/>
    </dgm:pt>
    <dgm:pt modelId="{F38CA14D-F869-4892-88B9-574F82E7C768}" type="pres">
      <dgm:prSet presAssocID="{AD81B724-998F-4C23-AE63-C04925003F57}" presName="compNode" presStyleCnt="0"/>
      <dgm:spPr/>
    </dgm:pt>
    <dgm:pt modelId="{A2AF23F3-7553-4C10-ABCB-431229CBED25}" type="pres">
      <dgm:prSet presAssocID="{AD81B724-998F-4C23-AE63-C04925003F57}" presName="bgRect" presStyleLbl="bgShp" presStyleIdx="2" presStyleCnt="4"/>
      <dgm:spPr/>
    </dgm:pt>
    <dgm:pt modelId="{2AC365B1-AA30-40D4-A2E9-2601AC9579E1}" type="pres">
      <dgm:prSet presAssocID="{AD81B724-998F-4C23-AE63-C04925003F57}" presName="iconRect" presStyleLbl="node1" presStyleIdx="2" presStyleCnt="4"/>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Apple"/>
        </a:ext>
      </dgm:extLst>
    </dgm:pt>
    <dgm:pt modelId="{6947B49B-A231-49A5-9E77-FD6D7C74A0D2}" type="pres">
      <dgm:prSet presAssocID="{AD81B724-998F-4C23-AE63-C04925003F57}" presName="spaceRect" presStyleCnt="0"/>
      <dgm:spPr/>
    </dgm:pt>
    <dgm:pt modelId="{5001D0CB-D4FC-4573-8C15-A1CEAED6B994}" type="pres">
      <dgm:prSet presAssocID="{AD81B724-998F-4C23-AE63-C04925003F57}" presName="parTx" presStyleLbl="revTx" presStyleIdx="2" presStyleCnt="4">
        <dgm:presLayoutVars>
          <dgm:chMax val="0"/>
          <dgm:chPref val="0"/>
        </dgm:presLayoutVars>
      </dgm:prSet>
      <dgm:spPr/>
    </dgm:pt>
    <dgm:pt modelId="{ABC42189-98B6-4A25-8EE9-75ACC9433549}" type="pres">
      <dgm:prSet presAssocID="{1B88705C-FD05-4F80-9551-446F3F9DF44D}" presName="sibTrans" presStyleCnt="0"/>
      <dgm:spPr/>
    </dgm:pt>
    <dgm:pt modelId="{F6AD0BAC-BF3A-4FA2-96B0-15A86238971B}" type="pres">
      <dgm:prSet presAssocID="{60085881-0444-4F19-8515-3CB279FB0217}" presName="compNode" presStyleCnt="0"/>
      <dgm:spPr/>
    </dgm:pt>
    <dgm:pt modelId="{42200B48-6A79-4A4E-9228-1959BD74FC40}" type="pres">
      <dgm:prSet presAssocID="{60085881-0444-4F19-8515-3CB279FB0217}" presName="bgRect" presStyleLbl="bgShp" presStyleIdx="3" presStyleCnt="4"/>
      <dgm:spPr/>
    </dgm:pt>
    <dgm:pt modelId="{DDFBCFB8-AC19-4184-A470-41A7DEB8B6DC}" type="pres">
      <dgm:prSet presAssocID="{60085881-0444-4F19-8515-3CB279FB0217}" presName="iconRect" presStyleLbl="node1" presStyleIdx="3" presStyleCnt="4"/>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Pasta"/>
        </a:ext>
      </dgm:extLst>
    </dgm:pt>
    <dgm:pt modelId="{7E350864-B883-443B-990E-A440047E4CE3}" type="pres">
      <dgm:prSet presAssocID="{60085881-0444-4F19-8515-3CB279FB0217}" presName="spaceRect" presStyleCnt="0"/>
      <dgm:spPr/>
    </dgm:pt>
    <dgm:pt modelId="{25EF7CEE-5E49-486B-8F9C-5D289DE6408E}" type="pres">
      <dgm:prSet presAssocID="{60085881-0444-4F19-8515-3CB279FB0217}" presName="parTx" presStyleLbl="revTx" presStyleIdx="3" presStyleCnt="4">
        <dgm:presLayoutVars>
          <dgm:chMax val="0"/>
          <dgm:chPref val="0"/>
        </dgm:presLayoutVars>
      </dgm:prSet>
      <dgm:spPr/>
    </dgm:pt>
  </dgm:ptLst>
  <dgm:cxnLst>
    <dgm:cxn modelId="{56C68C18-1F8F-4D8E-AAC4-3CEDAF067F59}" type="presOf" srcId="{AD81B724-998F-4C23-AE63-C04925003F57}" destId="{5001D0CB-D4FC-4573-8C15-A1CEAED6B994}" srcOrd="0" destOrd="0" presId="urn:microsoft.com/office/officeart/2018/2/layout/IconVerticalSolidList"/>
    <dgm:cxn modelId="{2004717F-8BFA-461E-B6FA-746C2EC1C0DB}" srcId="{54F8C06D-2F68-4261-B630-CB20ABBAA6E2}" destId="{DB714724-D785-48D5-9493-C0F6225C7AEC}" srcOrd="1" destOrd="0" parTransId="{A8287195-B685-446A-9729-9D23BD5CF327}" sibTransId="{39488695-B05D-4428-9CAB-8B87CB18D804}"/>
    <dgm:cxn modelId="{0E769987-5790-4FB1-AC6E-2879F77CDD3A}" type="presOf" srcId="{99A4951F-223A-4102-86BB-A8DB7BDC433C}" destId="{7794A30D-68B7-4378-BD58-268C9EF07364}" srcOrd="0" destOrd="0" presId="urn:microsoft.com/office/officeart/2018/2/layout/IconVerticalSolidList"/>
    <dgm:cxn modelId="{E76A319F-B974-4236-9C89-FBB338CA565B}" type="presOf" srcId="{60085881-0444-4F19-8515-3CB279FB0217}" destId="{25EF7CEE-5E49-486B-8F9C-5D289DE6408E}" srcOrd="0" destOrd="0" presId="urn:microsoft.com/office/officeart/2018/2/layout/IconVerticalSolidList"/>
    <dgm:cxn modelId="{A17E03AA-66EE-4DB9-B39E-A71AF5B51E44}" type="presOf" srcId="{54F8C06D-2F68-4261-B630-CB20ABBAA6E2}" destId="{3C7D0D32-80BE-4FBA-A266-2CBEF41EB2B2}" srcOrd="0" destOrd="0" presId="urn:microsoft.com/office/officeart/2018/2/layout/IconVerticalSolidList"/>
    <dgm:cxn modelId="{41A4CCB4-5B9C-4709-94BD-43CFF8F87E17}" type="presOf" srcId="{DB714724-D785-48D5-9493-C0F6225C7AEC}" destId="{D07CA866-43E1-4C04-93C1-ED3FAD77490C}" srcOrd="0" destOrd="0" presId="urn:microsoft.com/office/officeart/2018/2/layout/IconVerticalSolidList"/>
    <dgm:cxn modelId="{E20B5DDC-4AC1-43D1-95E0-2CE9070325B4}" srcId="{54F8C06D-2F68-4261-B630-CB20ABBAA6E2}" destId="{99A4951F-223A-4102-86BB-A8DB7BDC433C}" srcOrd="0" destOrd="0" parTransId="{2809D40D-86C0-4903-84D4-8DAD1C7AE99D}" sibTransId="{60B8EBA8-C746-464B-BCD1-F7061AEC50CC}"/>
    <dgm:cxn modelId="{1E6A97E3-1D88-4DE9-8425-80A4254F867F}" srcId="{54F8C06D-2F68-4261-B630-CB20ABBAA6E2}" destId="{60085881-0444-4F19-8515-3CB279FB0217}" srcOrd="3" destOrd="0" parTransId="{5CF0EB9A-3D70-465D-9623-97A4AB4205B2}" sibTransId="{1E0B3E34-FBF7-4534-8578-68CCE418F48D}"/>
    <dgm:cxn modelId="{2D6FCFE3-D969-4457-B281-1DC76A1E4FD4}" srcId="{54F8C06D-2F68-4261-B630-CB20ABBAA6E2}" destId="{AD81B724-998F-4C23-AE63-C04925003F57}" srcOrd="2" destOrd="0" parTransId="{B0307B43-FF66-4671-8F07-8AF2DFB70DCC}" sibTransId="{1B88705C-FD05-4F80-9551-446F3F9DF44D}"/>
    <dgm:cxn modelId="{7FDDBEC9-809E-4C83-A5F3-85552517CA1A}" type="presParOf" srcId="{3C7D0D32-80BE-4FBA-A266-2CBEF41EB2B2}" destId="{4B31FA64-9211-4C48-A817-07533FD092C7}" srcOrd="0" destOrd="0" presId="urn:microsoft.com/office/officeart/2018/2/layout/IconVerticalSolidList"/>
    <dgm:cxn modelId="{BA01E76F-33D5-490D-A576-AC0DDEFD653C}" type="presParOf" srcId="{4B31FA64-9211-4C48-A817-07533FD092C7}" destId="{15542D44-7524-4824-B9F8-3F697E968079}" srcOrd="0" destOrd="0" presId="urn:microsoft.com/office/officeart/2018/2/layout/IconVerticalSolidList"/>
    <dgm:cxn modelId="{3FDB944F-2A1B-44DA-8CC4-3D119ED18371}" type="presParOf" srcId="{4B31FA64-9211-4C48-A817-07533FD092C7}" destId="{E46C3A58-52D6-4589-A8E0-885F93ACA163}" srcOrd="1" destOrd="0" presId="urn:microsoft.com/office/officeart/2018/2/layout/IconVerticalSolidList"/>
    <dgm:cxn modelId="{FB515D35-9693-4E03-9275-AC39CE554FB8}" type="presParOf" srcId="{4B31FA64-9211-4C48-A817-07533FD092C7}" destId="{06C9CA9D-F289-4EAD-B1AF-66EBA756D08E}" srcOrd="2" destOrd="0" presId="urn:microsoft.com/office/officeart/2018/2/layout/IconVerticalSolidList"/>
    <dgm:cxn modelId="{F499CBEA-180A-4D4E-85DF-2275FDBB2649}" type="presParOf" srcId="{4B31FA64-9211-4C48-A817-07533FD092C7}" destId="{7794A30D-68B7-4378-BD58-268C9EF07364}" srcOrd="3" destOrd="0" presId="urn:microsoft.com/office/officeart/2018/2/layout/IconVerticalSolidList"/>
    <dgm:cxn modelId="{5B9EC1F5-21A7-4608-9718-9733BDE8A044}" type="presParOf" srcId="{3C7D0D32-80BE-4FBA-A266-2CBEF41EB2B2}" destId="{41D970D0-2993-442B-997C-3EF8D61E307E}" srcOrd="1" destOrd="0" presId="urn:microsoft.com/office/officeart/2018/2/layout/IconVerticalSolidList"/>
    <dgm:cxn modelId="{98A4855E-1032-4124-B218-76EF78289D73}" type="presParOf" srcId="{3C7D0D32-80BE-4FBA-A266-2CBEF41EB2B2}" destId="{A1590491-2ED5-4BB4-8A71-C0AFC5B79F67}" srcOrd="2" destOrd="0" presId="urn:microsoft.com/office/officeart/2018/2/layout/IconVerticalSolidList"/>
    <dgm:cxn modelId="{1FB1C712-9AE6-4136-AAFD-C411894381C8}" type="presParOf" srcId="{A1590491-2ED5-4BB4-8A71-C0AFC5B79F67}" destId="{184B846A-E91C-42ED-A3E2-138BF525E65A}" srcOrd="0" destOrd="0" presId="urn:microsoft.com/office/officeart/2018/2/layout/IconVerticalSolidList"/>
    <dgm:cxn modelId="{ECF1A2C3-ADD2-4287-8890-DC52C0B7D8AD}" type="presParOf" srcId="{A1590491-2ED5-4BB4-8A71-C0AFC5B79F67}" destId="{ACEE759D-09D8-4C28-A22D-F6855EB3C586}" srcOrd="1" destOrd="0" presId="urn:microsoft.com/office/officeart/2018/2/layout/IconVerticalSolidList"/>
    <dgm:cxn modelId="{9E5A8609-DEA3-46D5-B5C3-FA1E0FCF9053}" type="presParOf" srcId="{A1590491-2ED5-4BB4-8A71-C0AFC5B79F67}" destId="{9606EE87-3C04-4DE4-A608-E9C739FE332E}" srcOrd="2" destOrd="0" presId="urn:microsoft.com/office/officeart/2018/2/layout/IconVerticalSolidList"/>
    <dgm:cxn modelId="{1DDBE04B-AD16-4B3E-B39B-827A64A9F2FE}" type="presParOf" srcId="{A1590491-2ED5-4BB4-8A71-C0AFC5B79F67}" destId="{D07CA866-43E1-4C04-93C1-ED3FAD77490C}" srcOrd="3" destOrd="0" presId="urn:microsoft.com/office/officeart/2018/2/layout/IconVerticalSolidList"/>
    <dgm:cxn modelId="{AF710E06-6569-4281-B2E2-B309B7B24138}" type="presParOf" srcId="{3C7D0D32-80BE-4FBA-A266-2CBEF41EB2B2}" destId="{A76E9114-9C34-4E14-A5CC-AE2DA66B7ABE}" srcOrd="3" destOrd="0" presId="urn:microsoft.com/office/officeart/2018/2/layout/IconVerticalSolidList"/>
    <dgm:cxn modelId="{D6BF9506-17E6-4A66-92F6-73F065281DED}" type="presParOf" srcId="{3C7D0D32-80BE-4FBA-A266-2CBEF41EB2B2}" destId="{F38CA14D-F869-4892-88B9-574F82E7C768}" srcOrd="4" destOrd="0" presId="urn:microsoft.com/office/officeart/2018/2/layout/IconVerticalSolidList"/>
    <dgm:cxn modelId="{FA5C046C-5CE7-45DB-97EE-6146C3AB7224}" type="presParOf" srcId="{F38CA14D-F869-4892-88B9-574F82E7C768}" destId="{A2AF23F3-7553-4C10-ABCB-431229CBED25}" srcOrd="0" destOrd="0" presId="urn:microsoft.com/office/officeart/2018/2/layout/IconVerticalSolidList"/>
    <dgm:cxn modelId="{F2616ACD-CBAB-44DF-BDF2-7C697C9286C7}" type="presParOf" srcId="{F38CA14D-F869-4892-88B9-574F82E7C768}" destId="{2AC365B1-AA30-40D4-A2E9-2601AC9579E1}" srcOrd="1" destOrd="0" presId="urn:microsoft.com/office/officeart/2018/2/layout/IconVerticalSolidList"/>
    <dgm:cxn modelId="{64D76C2A-8D30-430F-986C-831ADC6F15CD}" type="presParOf" srcId="{F38CA14D-F869-4892-88B9-574F82E7C768}" destId="{6947B49B-A231-49A5-9E77-FD6D7C74A0D2}" srcOrd="2" destOrd="0" presId="urn:microsoft.com/office/officeart/2018/2/layout/IconVerticalSolidList"/>
    <dgm:cxn modelId="{9981C0D5-23E9-4AD8-8D83-540B777A7073}" type="presParOf" srcId="{F38CA14D-F869-4892-88B9-574F82E7C768}" destId="{5001D0CB-D4FC-4573-8C15-A1CEAED6B994}" srcOrd="3" destOrd="0" presId="urn:microsoft.com/office/officeart/2018/2/layout/IconVerticalSolidList"/>
    <dgm:cxn modelId="{E4B540D6-75DB-4D5C-AC70-CC19FC9C2D6F}" type="presParOf" srcId="{3C7D0D32-80BE-4FBA-A266-2CBEF41EB2B2}" destId="{ABC42189-98B6-4A25-8EE9-75ACC9433549}" srcOrd="5" destOrd="0" presId="urn:microsoft.com/office/officeart/2018/2/layout/IconVerticalSolidList"/>
    <dgm:cxn modelId="{A4460AC5-FB68-45A3-A4CD-8421D45D1201}" type="presParOf" srcId="{3C7D0D32-80BE-4FBA-A266-2CBEF41EB2B2}" destId="{F6AD0BAC-BF3A-4FA2-96B0-15A86238971B}" srcOrd="6" destOrd="0" presId="urn:microsoft.com/office/officeart/2018/2/layout/IconVerticalSolidList"/>
    <dgm:cxn modelId="{459ACEF7-30DC-4B56-915D-289BED80856F}" type="presParOf" srcId="{F6AD0BAC-BF3A-4FA2-96B0-15A86238971B}" destId="{42200B48-6A79-4A4E-9228-1959BD74FC40}" srcOrd="0" destOrd="0" presId="urn:microsoft.com/office/officeart/2018/2/layout/IconVerticalSolidList"/>
    <dgm:cxn modelId="{088DC4FD-C747-4897-B08A-A9720481E2C5}" type="presParOf" srcId="{F6AD0BAC-BF3A-4FA2-96B0-15A86238971B}" destId="{DDFBCFB8-AC19-4184-A470-41A7DEB8B6DC}" srcOrd="1" destOrd="0" presId="urn:microsoft.com/office/officeart/2018/2/layout/IconVerticalSolidList"/>
    <dgm:cxn modelId="{01C4446F-F63E-4091-9606-123D9C758306}" type="presParOf" srcId="{F6AD0BAC-BF3A-4FA2-96B0-15A86238971B}" destId="{7E350864-B883-443B-990E-A440047E4CE3}" srcOrd="2" destOrd="0" presId="urn:microsoft.com/office/officeart/2018/2/layout/IconVerticalSolidList"/>
    <dgm:cxn modelId="{9CDD1DF7-3808-43E5-B4D4-E3E395205F56}" type="presParOf" srcId="{F6AD0BAC-BF3A-4FA2-96B0-15A86238971B}" destId="{25EF7CEE-5E49-486B-8F9C-5D289DE6408E}" srcOrd="3" destOrd="0" presId="urn:microsoft.com/office/officeart/2018/2/layout/IconVerticalSolid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5542D44-7524-4824-B9F8-3F697E968079}">
      <dsp:nvSpPr>
        <dsp:cNvPr id="0" name=""/>
        <dsp:cNvSpPr/>
      </dsp:nvSpPr>
      <dsp:spPr>
        <a:xfrm>
          <a:off x="0" y="2344"/>
          <a:ext cx="6797675" cy="118846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46C3A58-52D6-4589-A8E0-885F93ACA163}">
      <dsp:nvSpPr>
        <dsp:cNvPr id="0" name=""/>
        <dsp:cNvSpPr/>
      </dsp:nvSpPr>
      <dsp:spPr>
        <a:xfrm>
          <a:off x="359511" y="269750"/>
          <a:ext cx="653657" cy="65365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7794A30D-68B7-4378-BD58-268C9EF07364}">
      <dsp:nvSpPr>
        <dsp:cNvPr id="0" name=""/>
        <dsp:cNvSpPr/>
      </dsp:nvSpPr>
      <dsp:spPr>
        <a:xfrm>
          <a:off x="1372680" y="2344"/>
          <a:ext cx="5424994" cy="11884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80" tIns="125780" rIns="125780" bIns="125780" numCol="1" spcCol="1270" anchor="ctr" anchorCtr="0">
          <a:noAutofit/>
        </a:bodyPr>
        <a:lstStyle/>
        <a:p>
          <a:pPr marL="0" lvl="0" indent="0" algn="l" defTabSz="977900">
            <a:lnSpc>
              <a:spcPct val="90000"/>
            </a:lnSpc>
            <a:spcBef>
              <a:spcPct val="0"/>
            </a:spcBef>
            <a:spcAft>
              <a:spcPct val="35000"/>
            </a:spcAft>
            <a:buNone/>
          </a:pPr>
          <a:r>
            <a:rPr lang="en-GB" sz="2200" kern="1200"/>
            <a:t>Free School Meals Auto-enrolment </a:t>
          </a:r>
          <a:endParaRPr lang="en-US" sz="2200" kern="1200"/>
        </a:p>
      </dsp:txBody>
      <dsp:txXfrm>
        <a:off x="1372680" y="2344"/>
        <a:ext cx="5424994" cy="1188467"/>
      </dsp:txXfrm>
    </dsp:sp>
    <dsp:sp modelId="{184B846A-E91C-42ED-A3E2-138BF525E65A}">
      <dsp:nvSpPr>
        <dsp:cNvPr id="0" name=""/>
        <dsp:cNvSpPr/>
      </dsp:nvSpPr>
      <dsp:spPr>
        <a:xfrm>
          <a:off x="0" y="1487929"/>
          <a:ext cx="6797675" cy="118846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CEE759D-09D8-4C28-A22D-F6855EB3C586}">
      <dsp:nvSpPr>
        <dsp:cNvPr id="0" name=""/>
        <dsp:cNvSpPr/>
      </dsp:nvSpPr>
      <dsp:spPr>
        <a:xfrm>
          <a:off x="359511" y="1755334"/>
          <a:ext cx="653657" cy="65365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07CA866-43E1-4C04-93C1-ED3FAD77490C}">
      <dsp:nvSpPr>
        <dsp:cNvPr id="0" name=""/>
        <dsp:cNvSpPr/>
      </dsp:nvSpPr>
      <dsp:spPr>
        <a:xfrm>
          <a:off x="1372680" y="1487929"/>
          <a:ext cx="5424994" cy="11884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80" tIns="125780" rIns="125780" bIns="125780" numCol="1" spcCol="1270" anchor="ctr" anchorCtr="0">
          <a:noAutofit/>
        </a:bodyPr>
        <a:lstStyle/>
        <a:p>
          <a:pPr marL="0" lvl="0" indent="0" algn="l" defTabSz="977900">
            <a:lnSpc>
              <a:spcPct val="90000"/>
            </a:lnSpc>
            <a:spcBef>
              <a:spcPct val="0"/>
            </a:spcBef>
            <a:spcAft>
              <a:spcPct val="35000"/>
            </a:spcAft>
            <a:buNone/>
          </a:pPr>
          <a:r>
            <a:rPr lang="en-GB" sz="2200" kern="1200"/>
            <a:t>Universal Free School Meals R-y2</a:t>
          </a:r>
          <a:endParaRPr lang="en-US" sz="2200" kern="1200"/>
        </a:p>
      </dsp:txBody>
      <dsp:txXfrm>
        <a:off x="1372680" y="1487929"/>
        <a:ext cx="5424994" cy="1188467"/>
      </dsp:txXfrm>
    </dsp:sp>
    <dsp:sp modelId="{A2AF23F3-7553-4C10-ABCB-431229CBED25}">
      <dsp:nvSpPr>
        <dsp:cNvPr id="0" name=""/>
        <dsp:cNvSpPr/>
      </dsp:nvSpPr>
      <dsp:spPr>
        <a:xfrm>
          <a:off x="0" y="2973514"/>
          <a:ext cx="6797675" cy="118846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AC365B1-AA30-40D4-A2E9-2601AC9579E1}">
      <dsp:nvSpPr>
        <dsp:cNvPr id="0" name=""/>
        <dsp:cNvSpPr/>
      </dsp:nvSpPr>
      <dsp:spPr>
        <a:xfrm>
          <a:off x="359511" y="3240919"/>
          <a:ext cx="653657" cy="65365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001D0CB-D4FC-4573-8C15-A1CEAED6B994}">
      <dsp:nvSpPr>
        <dsp:cNvPr id="0" name=""/>
        <dsp:cNvSpPr/>
      </dsp:nvSpPr>
      <dsp:spPr>
        <a:xfrm>
          <a:off x="1372680" y="2973514"/>
          <a:ext cx="5424994" cy="11884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80" tIns="125780" rIns="125780" bIns="125780" numCol="1" spcCol="1270" anchor="ctr" anchorCtr="0">
          <a:noAutofit/>
        </a:bodyPr>
        <a:lstStyle/>
        <a:p>
          <a:pPr marL="0" lvl="0" indent="0" algn="l" defTabSz="977900">
            <a:lnSpc>
              <a:spcPct val="90000"/>
            </a:lnSpc>
            <a:spcBef>
              <a:spcPct val="0"/>
            </a:spcBef>
            <a:spcAft>
              <a:spcPct val="35000"/>
            </a:spcAft>
            <a:buNone/>
          </a:pPr>
          <a:r>
            <a:rPr lang="en-GB" sz="2200" kern="1200" dirty="0"/>
            <a:t>School Food Standards are being revised</a:t>
          </a:r>
          <a:endParaRPr lang="en-US" sz="2200" kern="1200" dirty="0"/>
        </a:p>
      </dsp:txBody>
      <dsp:txXfrm>
        <a:off x="1372680" y="2973514"/>
        <a:ext cx="5424994" cy="1188467"/>
      </dsp:txXfrm>
    </dsp:sp>
    <dsp:sp modelId="{42200B48-6A79-4A4E-9228-1959BD74FC40}">
      <dsp:nvSpPr>
        <dsp:cNvPr id="0" name=""/>
        <dsp:cNvSpPr/>
      </dsp:nvSpPr>
      <dsp:spPr>
        <a:xfrm>
          <a:off x="0" y="4459099"/>
          <a:ext cx="6797675" cy="118846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DFBCFB8-AC19-4184-A470-41A7DEB8B6DC}">
      <dsp:nvSpPr>
        <dsp:cNvPr id="0" name=""/>
        <dsp:cNvSpPr/>
      </dsp:nvSpPr>
      <dsp:spPr>
        <a:xfrm>
          <a:off x="359511" y="4726504"/>
          <a:ext cx="653657" cy="65365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587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5EF7CEE-5E49-486B-8F9C-5D289DE6408E}">
      <dsp:nvSpPr>
        <dsp:cNvPr id="0" name=""/>
        <dsp:cNvSpPr/>
      </dsp:nvSpPr>
      <dsp:spPr>
        <a:xfrm>
          <a:off x="1372680" y="4459099"/>
          <a:ext cx="5424994" cy="118846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5780" tIns="125780" rIns="125780" bIns="125780" numCol="1" spcCol="1270" anchor="ctr" anchorCtr="0">
          <a:noAutofit/>
        </a:bodyPr>
        <a:lstStyle/>
        <a:p>
          <a:pPr marL="0" lvl="0" indent="0" algn="l" defTabSz="977900">
            <a:lnSpc>
              <a:spcPct val="90000"/>
            </a:lnSpc>
            <a:spcBef>
              <a:spcPct val="0"/>
            </a:spcBef>
            <a:spcAft>
              <a:spcPct val="35000"/>
            </a:spcAft>
            <a:buNone/>
          </a:pPr>
          <a:r>
            <a:rPr lang="en-GB" sz="2200" kern="1200"/>
            <a:t>School dinners are being reformed</a:t>
          </a:r>
          <a:endParaRPr lang="en-US" sz="2200" kern="1200"/>
        </a:p>
      </dsp:txBody>
      <dsp:txXfrm>
        <a:off x="1372680" y="4459099"/>
        <a:ext cx="5424994" cy="1188467"/>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9277BF2-4AB8-465A-B191-DC6EB3D5A5D8}" type="datetimeFigureOut">
              <a:rPr lang="en-GB" smtClean="0"/>
              <a:t>17/03/2026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5CBE9B-4CFD-41DD-8BC2-09BA07DD0F12}" type="slidenum">
              <a:rPr lang="en-GB" smtClean="0"/>
              <a:t>‹#›</a:t>
            </a:fld>
            <a:endParaRPr lang="en-GB"/>
          </a:p>
        </p:txBody>
      </p:sp>
    </p:spTree>
    <p:extLst>
      <p:ext uri="{BB962C8B-B14F-4D97-AF65-F5344CB8AC3E}">
        <p14:creationId xmlns:p14="http://schemas.microsoft.com/office/powerpoint/2010/main" val="34671165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www.biteback2030.com/bite-back-in-schools/england-join-bite-back-in-schools/"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www.forbes.com/sites/anuradhavaranasi/2024/11/05/children-get-59-of-calories-from-processed-foods-in-the-uk-study/" TargetMode="External"/><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Common misconception that this guidance is just for EY settings e.g. nurseries and childminders but it does include school-based nurseries and Year Reception too (5 and under)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5222736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lang="en-GB" sz="1200" b="0" i="0" kern="1200" dirty="0">
                <a:solidFill>
                  <a:schemeClr val="tx1"/>
                </a:solidFill>
                <a:effectLst/>
                <a:latin typeface="+mn-lt"/>
                <a:ea typeface="+mn-ea"/>
                <a:cs typeface="+mn-cs"/>
              </a:rPr>
              <a:t>This document is now out for consultation and any feedback would be welcomed. We hope the resources will be available for schools to utilise shortly after the consultation period closes.</a:t>
            </a:r>
          </a:p>
          <a:p>
            <a:endParaRPr lang="en-US" dirty="0"/>
          </a:p>
          <a:p>
            <a:r>
              <a:rPr lang="en-US" dirty="0"/>
              <a:t>Feel free to do this a collective or at a convenient time.</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8EFF46E-6B43-41F9-9272-B566D03A251C}" type="slidenum">
              <a:rPr kumimoji="0" lang="en-US" sz="1200" b="0" i="0" u="none" strike="noStrike" kern="1200" cap="none" spc="0" normalizeH="0" baseline="0" noProof="0" smtClean="0">
                <a:ln>
                  <a:noFill/>
                </a:ln>
                <a:solidFill>
                  <a:prstClr val="black"/>
                </a:solidFill>
                <a:effectLst/>
                <a:uLnTx/>
                <a:uFillTx/>
                <a:latin typeface="Poppins" panose="00000500000000000000" pitchFamily="50"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Poppins" panose="00000500000000000000" pitchFamily="50" charset="0"/>
              <a:ea typeface="+mn-ea"/>
              <a:cs typeface="+mn-cs"/>
            </a:endParaRPr>
          </a:p>
        </p:txBody>
      </p:sp>
    </p:spTree>
    <p:extLst>
      <p:ext uri="{BB962C8B-B14F-4D97-AF65-F5344CB8AC3E}">
        <p14:creationId xmlns:p14="http://schemas.microsoft.com/office/powerpoint/2010/main" val="287011659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3FEE33-A06E-C245-4173-7D572B2E755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4F6D23D-5D95-0371-55DF-3A580C0A301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122081F-7245-1DDC-0B29-5570702D1856}"/>
              </a:ext>
            </a:extLst>
          </p:cNvPr>
          <p:cNvSpPr>
            <a:spLocks noGrp="1"/>
          </p:cNvSpPr>
          <p:nvPr>
            <p:ph type="body" idx="1"/>
          </p:nvPr>
        </p:nvSpPr>
        <p:spPr/>
        <p:txBody>
          <a:bodyPr/>
          <a:lstStyle/>
          <a:p>
            <a:r>
              <a:rPr lang="en-GB" sz="1200" b="1" kern="1200" dirty="0">
                <a:solidFill>
                  <a:schemeClr val="tx1"/>
                </a:solidFill>
                <a:effectLst/>
                <a:latin typeface="+mn-lt"/>
                <a:ea typeface="+mn-ea"/>
                <a:cs typeface="+mn-cs"/>
              </a:rPr>
              <a:t>A free, fully funded programme empowering Years 7–10 to lead real change. </a:t>
            </a:r>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 </a:t>
            </a:r>
          </a:p>
          <a:p>
            <a:r>
              <a:rPr lang="en-GB" sz="1200" kern="1200" dirty="0">
                <a:solidFill>
                  <a:schemeClr val="tx1"/>
                </a:solidFill>
                <a:effectLst/>
                <a:latin typeface="+mn-lt"/>
                <a:ea typeface="+mn-ea"/>
                <a:cs typeface="+mn-cs"/>
              </a:rPr>
              <a:t>Bite Back, is a children’s health charity focused on food systems change, not simply food education. They want to make it easier for young people to eat healthily, especially in school. </a:t>
            </a:r>
          </a:p>
          <a:p>
            <a:r>
              <a:rPr lang="en-GB" sz="1200" kern="1200" dirty="0">
                <a:solidFill>
                  <a:schemeClr val="tx1"/>
                </a:solidFill>
                <a:effectLst/>
                <a:latin typeface="+mn-lt"/>
                <a:ea typeface="+mn-ea"/>
                <a:cs typeface="+mn-cs"/>
              </a:rPr>
              <a:t> </a:t>
            </a:r>
          </a:p>
          <a:p>
            <a:r>
              <a:rPr lang="en-GB" sz="1200" kern="1200" dirty="0">
                <a:solidFill>
                  <a:schemeClr val="tx1"/>
                </a:solidFill>
                <a:effectLst/>
                <a:latin typeface="+mn-lt"/>
                <a:ea typeface="+mn-ea"/>
                <a:cs typeface="+mn-cs"/>
              </a:rPr>
              <a:t>A free, fully funded programme empowering students in Years 7–10 to improve their school food environment and understand the political processes shaping it. </a:t>
            </a:r>
          </a:p>
          <a:p>
            <a:r>
              <a:rPr lang="en-GB" sz="1200" kern="1200" dirty="0">
                <a:solidFill>
                  <a:schemeClr val="tx1"/>
                </a:solidFill>
                <a:effectLst/>
                <a:latin typeface="+mn-lt"/>
                <a:ea typeface="+mn-ea"/>
                <a:cs typeface="+mn-cs"/>
              </a:rPr>
              <a:t> </a:t>
            </a:r>
          </a:p>
          <a:p>
            <a:endParaRPr lang="en-GB" sz="1200" kern="1200" dirty="0">
              <a:solidFill>
                <a:schemeClr val="tx1"/>
              </a:solidFill>
              <a:effectLst/>
              <a:latin typeface="+mn-lt"/>
              <a:ea typeface="+mn-ea"/>
              <a:cs typeface="+mn-cs"/>
            </a:endParaRPr>
          </a:p>
          <a:p>
            <a:r>
              <a:rPr lang="en-GB" sz="1200" kern="1200" dirty="0">
                <a:solidFill>
                  <a:schemeClr val="tx1"/>
                </a:solidFill>
                <a:effectLst/>
                <a:latin typeface="+mn-lt"/>
                <a:ea typeface="+mn-ea"/>
                <a:cs typeface="+mn-cs"/>
              </a:rPr>
              <a:t>Your school will receive: </a:t>
            </a:r>
          </a:p>
          <a:p>
            <a:r>
              <a:rPr lang="en-GB" sz="1200" kern="1200" dirty="0">
                <a:solidFill>
                  <a:schemeClr val="tx1"/>
                </a:solidFill>
                <a:effectLst/>
                <a:latin typeface="+mn-lt"/>
                <a:ea typeface="+mn-ea"/>
                <a:cs typeface="+mn-cs"/>
              </a:rPr>
              <a:t>● A £500 grant to fund student-led improvements </a:t>
            </a:r>
          </a:p>
          <a:p>
            <a:r>
              <a:rPr lang="en-GB" sz="1200" kern="1200" dirty="0">
                <a:solidFill>
                  <a:schemeClr val="tx1"/>
                </a:solidFill>
                <a:effectLst/>
                <a:latin typeface="+mn-lt"/>
                <a:ea typeface="+mn-ea"/>
                <a:cs typeface="+mn-cs"/>
              </a:rPr>
              <a:t>● A ready-made resource pack with physical workbooks, session plans, slide decks and a Championing Change card game </a:t>
            </a:r>
          </a:p>
          <a:p>
            <a:endParaRPr lang="en-GB" dirty="0"/>
          </a:p>
          <a:p>
            <a:endParaRPr lang="en-GB"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a:hlinkClick r:id="rId3"/>
              </a:rPr>
              <a:t>https://www.biteback2030.com/bite-back-in-schools/england-join-bite-back-in-schools/</a:t>
            </a:r>
            <a:r>
              <a:rPr lang="en-GB"/>
              <a:t> </a:t>
            </a:r>
          </a:p>
          <a:p>
            <a:endParaRPr lang="en-GB" dirty="0"/>
          </a:p>
        </p:txBody>
      </p:sp>
      <p:sp>
        <p:nvSpPr>
          <p:cNvPr id="4" name="Slide Number Placeholder 3">
            <a:extLst>
              <a:ext uri="{FF2B5EF4-FFF2-40B4-BE49-F238E27FC236}">
                <a16:creationId xmlns:a16="http://schemas.microsoft.com/office/drawing/2014/main" id="{886F6C71-F9DB-C4FE-C502-DE568B65056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275998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hlinkClick r:id="rId3"/>
            </a:endParaRPr>
          </a:p>
          <a:p>
            <a:r>
              <a:rPr lang="en-GB" dirty="0">
                <a:hlinkClick r:id="rId3"/>
              </a:rPr>
              <a:t>Children Get 59% Of Calories From Ultra Processed Foods In The UK: Study</a:t>
            </a:r>
            <a:endParaRPr lang="en-GB" dirty="0"/>
          </a:p>
          <a:p>
            <a:endParaRPr lang="en-GB" dirty="0"/>
          </a:p>
          <a:p>
            <a:r>
              <a:rPr lang="en-GB" dirty="0"/>
              <a:t>Ups to 1 in 3 in year 6</a:t>
            </a:r>
          </a:p>
          <a:p>
            <a:endParaRPr lang="en-GB" dirty="0"/>
          </a:p>
          <a:p>
            <a:r>
              <a:rPr lang="en-GB" dirty="0"/>
              <a:t>25-30% of FSM children are choosing to avoid veg and fruit from menus – evidence to suggest because they are not exposed to them early enough.</a:t>
            </a:r>
          </a:p>
          <a:p>
            <a:endParaRPr lang="en-GB" dirty="0"/>
          </a:p>
          <a:p>
            <a:r>
              <a:rPr lang="en-GB" dirty="0"/>
              <a:t>Dental decay is preventative by reducing consumption of sugar</a:t>
            </a:r>
          </a:p>
          <a:p>
            <a:endParaRPr lang="en-GB" dirty="0"/>
          </a:p>
          <a:p>
            <a:r>
              <a:rPr lang="en-GB" dirty="0"/>
              <a:t>Having this insight to refer to may help support in your communication when explaining to parents, your workforce of why these changes are in place. Rates are not static, the % is increasing from year to year.</a:t>
            </a:r>
          </a:p>
          <a:p>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6480382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Early years foundation nutrition guidance is just the beginning of a school food transformation programme.</a:t>
            </a:r>
          </a:p>
          <a:p>
            <a:r>
              <a:rPr lang="en-GB" dirty="0"/>
              <a:t>As  local council we have implemented an FSM auto enrolment system – once a year this programme goes through all the data we hold as a council and look to see which families may be entitled but not registered.</a:t>
            </a:r>
          </a:p>
          <a:p>
            <a:r>
              <a:rPr lang="en-GB" dirty="0"/>
              <a:t>Since 2014 Government have implemented a Universal FSM</a:t>
            </a:r>
          </a:p>
          <a:p>
            <a:r>
              <a:rPr lang="en-GB" dirty="0"/>
              <a:t>Gov are also expanding the eligibility criteria to all families on Universal Credit with no earning cap.</a:t>
            </a:r>
          </a:p>
          <a:p>
            <a:r>
              <a:rPr lang="en-GB" dirty="0"/>
              <a:t>School Food Standards are being revised and likely to come in line with the Early Years Nutrition Guidance (or similar)</a:t>
            </a:r>
          </a:p>
          <a:p>
            <a:r>
              <a:rPr lang="en-GB" dirty="0"/>
              <a:t>Lots of programmes in place to reform school dinners (if you aren’t part of one, get signed up to one! – Bite Back, Veg Power - Boosting Beans and Chefs in Schools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0948926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Get involved if you can </a:t>
            </a:r>
          </a:p>
          <a:p>
            <a:r>
              <a:rPr lang="en-GB" dirty="0"/>
              <a:t>Primary and secondary</a:t>
            </a:r>
          </a:p>
          <a:p>
            <a:r>
              <a:rPr lang="en-GB" dirty="0"/>
              <a:t>Secondary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Primary </a:t>
            </a:r>
          </a:p>
          <a:p>
            <a:endParaRPr lang="en-GB" dirty="0"/>
          </a:p>
        </p:txBody>
      </p:sp>
      <p:sp>
        <p:nvSpPr>
          <p:cNvPr id="4" name="Slide Number Placeholder 3"/>
          <p:cNvSpPr>
            <a:spLocks noGrp="1"/>
          </p:cNvSpPr>
          <p:nvPr>
            <p:ph type="sldNum" sz="quarter" idx="5"/>
          </p:nvPr>
        </p:nvSpPr>
        <p:spPr/>
        <p:txBody>
          <a:bodyPr/>
          <a:lstStyle/>
          <a:p>
            <a:fld id="{AF5CBE9B-4CFD-41DD-8BC2-09BA07DD0F12}" type="slidenum">
              <a:rPr lang="en-GB" smtClean="0"/>
              <a:t>4</a:t>
            </a:fld>
            <a:endParaRPr lang="en-GB"/>
          </a:p>
        </p:txBody>
      </p:sp>
    </p:spTree>
    <p:extLst>
      <p:ext uri="{BB962C8B-B14F-4D97-AF65-F5344CB8AC3E}">
        <p14:creationId xmlns:p14="http://schemas.microsoft.com/office/powerpoint/2010/main" val="31046476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Likely to be taken into consideration in the revised School Food Standards</a:t>
            </a:r>
          </a:p>
          <a:p>
            <a:endParaRPr lang="en-GB" dirty="0"/>
          </a:p>
          <a:p>
            <a:r>
              <a:rPr lang="en-GB" dirty="0"/>
              <a:t>Healthy Eating Policies, - out for consultation (see next slide)</a:t>
            </a:r>
          </a:p>
          <a:p>
            <a:r>
              <a:rPr lang="en-GB" dirty="0"/>
              <a:t>Packed Lunch policies (support leaflets are being finalised to support families and school aged children to make a balanced/nutritious packed lunch</a:t>
            </a:r>
          </a:p>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36175561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New support leaflets are due to be available after Easter.</a:t>
            </a:r>
          </a:p>
          <a:p>
            <a:endParaRPr lang="en-GB" dirty="0"/>
          </a:p>
          <a:p>
            <a:r>
              <a:rPr lang="en-GB" dirty="0"/>
              <a:t>Will support primary ages children and their families,</a:t>
            </a:r>
          </a:p>
          <a:p>
            <a:endParaRPr lang="en-GB" dirty="0"/>
          </a:p>
          <a:p>
            <a:r>
              <a:rPr lang="en-GB" dirty="0"/>
              <a:t>Also available for EYs and tips for families with neurodiverse children.</a:t>
            </a:r>
          </a:p>
        </p:txBody>
      </p:sp>
      <p:sp>
        <p:nvSpPr>
          <p:cNvPr id="4" name="Slide Number Placeholder 3"/>
          <p:cNvSpPr>
            <a:spLocks noGrp="1"/>
          </p:cNvSpPr>
          <p:nvPr>
            <p:ph type="sldNum" sz="quarter" idx="5"/>
          </p:nvPr>
        </p:nvSpPr>
        <p:spPr/>
        <p:txBody>
          <a:bodyPr/>
          <a:lstStyle/>
          <a:p>
            <a:fld id="{AF5CBE9B-4CFD-41DD-8BC2-09BA07DD0F12}" type="slidenum">
              <a:rPr lang="en-GB" smtClean="0"/>
              <a:t>6</a:t>
            </a:fld>
            <a:endParaRPr lang="en-GB"/>
          </a:p>
        </p:txBody>
      </p:sp>
    </p:spTree>
    <p:extLst>
      <p:ext uri="{BB962C8B-B14F-4D97-AF65-F5344CB8AC3E}">
        <p14:creationId xmlns:p14="http://schemas.microsoft.com/office/powerpoint/2010/main" val="27944407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1912086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3B46C6-16E5-4B8D-837D-6806C0A6528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36978596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90A405-3225-081F-2977-70BFFFE389C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1E9DDA6-02A4-0CD0-9DBF-3EFF8808D7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97CC748-1484-7224-A0D2-7A5FFFB6199B}"/>
              </a:ext>
            </a:extLst>
          </p:cNvPr>
          <p:cNvSpPr>
            <a:spLocks noGrp="1"/>
          </p:cNvSpPr>
          <p:nvPr>
            <p:ph type="body" idx="1"/>
          </p:nvPr>
        </p:nvSpPr>
        <p:spPr/>
        <p: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dirty="0"/>
              <a:t>
</a:t>
            </a:r>
            <a:r>
              <a:rPr lang="en-GB" dirty="0"/>
              <a:t>Torbay Public Health team have developed a Guidance for a Healthy Drinks Policy for Primary Schools. </a:t>
            </a:r>
            <a:r>
              <a:rPr lang="en-GB" sz="1200" b="0" i="0" kern="1200" dirty="0">
                <a:solidFill>
                  <a:schemeClr val="tx1"/>
                </a:solidFill>
                <a:effectLst/>
                <a:latin typeface="+mn-lt"/>
                <a:ea typeface="+mn-ea"/>
                <a:cs typeface="+mn-cs"/>
              </a:rPr>
              <a:t>The aim of this guidance is to support schools  in promoting healthy drink choices across school communities and to provide a framework that schools can tailor to their setting while still promoting health and wellbeing for pupils and families.</a:t>
            </a:r>
          </a:p>
          <a:p>
            <a:pPr fontAlgn="t"/>
            <a:endParaRPr lang="en-GB" sz="1200" b="0" i="0" kern="1200" dirty="0">
              <a:solidFill>
                <a:schemeClr val="tx1"/>
              </a:solidFill>
              <a:effectLst/>
              <a:latin typeface="+mn-lt"/>
              <a:ea typeface="+mn-ea"/>
              <a:cs typeface="+mn-cs"/>
            </a:endParaRPr>
          </a:p>
          <a:p>
            <a:pPr fontAlgn="t"/>
            <a:r>
              <a:rPr lang="en-GB" sz="1200" b="1" i="0" kern="1200" dirty="0">
                <a:solidFill>
                  <a:schemeClr val="tx1"/>
                </a:solidFill>
                <a:effectLst/>
                <a:latin typeface="+mn-lt"/>
                <a:ea typeface="+mn-ea"/>
                <a:cs typeface="+mn-cs"/>
              </a:rPr>
              <a:t>Why?</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Implementing a healthy drinks policy strengthens wider health and education priorities by improving pupils’ concentration, behaviour, and emotional regulation - evidence shows that children who stay hydrated with water perform better cognitively. It also supports overall wellbeing by reducing sugary drink consumption, which is strongly linked to tooth decay, childhood obesity, and long‑term health conditions. For context, </a:t>
            </a:r>
            <a:r>
              <a:rPr lang="en-US" dirty="0"/>
              <a:t>current Torbay rates of childhood overweight and obesity levels are higher than the South West and childhood dental caries are double the South West and England rates too.</a:t>
            </a:r>
            <a:r>
              <a:rPr lang="en-GB" sz="1200" b="0" i="0" kern="1200" dirty="0">
                <a:solidFill>
                  <a:schemeClr val="tx1"/>
                </a:solidFill>
                <a:effectLst/>
                <a:latin typeface="+mn-lt"/>
                <a:ea typeface="+mn-ea"/>
                <a:cs typeface="+mn-cs"/>
              </a:rPr>
              <a:t>  Case studies from other areas show that clear drink guidelines can significantly lower children’s sugar intake.</a:t>
            </a:r>
          </a:p>
          <a:p>
            <a:endParaRPr lang="en-US" dirty="0"/>
          </a:p>
          <a:p>
            <a:pPr fontAlgn="t"/>
            <a:r>
              <a:rPr lang="en-GB" sz="1200" b="0" i="0" kern="1200" dirty="0">
                <a:solidFill>
                  <a:schemeClr val="tx1"/>
                </a:solidFill>
                <a:effectLst/>
                <a:latin typeface="+mn-lt"/>
                <a:ea typeface="+mn-ea"/>
                <a:cs typeface="+mn-cs"/>
              </a:rPr>
              <a:t>The guidance offers schools flexibility. Instead of mandates, it provides a framework that can be adapted to each school’s context, whether through phased implementation, links with existing wellbeing programmes, or targeted parent engagement.</a:t>
            </a:r>
          </a:p>
          <a:p>
            <a:pPr fontAlgn="t"/>
            <a:endParaRPr lang="en-GB" sz="1200" b="0" i="0" kern="1200" dirty="0">
              <a:solidFill>
                <a:schemeClr val="tx1"/>
              </a:solidFill>
              <a:effectLst/>
              <a:latin typeface="+mn-lt"/>
              <a:ea typeface="+mn-ea"/>
              <a:cs typeface="+mn-cs"/>
            </a:endParaRPr>
          </a:p>
          <a:p>
            <a:pPr fontAlgn="t"/>
            <a:r>
              <a:rPr lang="en-GB" sz="1200" b="1" i="0" kern="1200" dirty="0">
                <a:solidFill>
                  <a:schemeClr val="tx1"/>
                </a:solidFill>
                <a:effectLst/>
                <a:latin typeface="+mn-lt"/>
                <a:ea typeface="+mn-ea"/>
                <a:cs typeface="+mn-cs"/>
              </a:rPr>
              <a:t>At its core</a:t>
            </a:r>
            <a:r>
              <a:rPr lang="en-GB" sz="1200" b="0" i="0" kern="1200" dirty="0">
                <a:solidFill>
                  <a:schemeClr val="tx1"/>
                </a:solidFill>
                <a:effectLst/>
                <a:latin typeface="+mn-lt"/>
                <a:ea typeface="+mn-ea"/>
                <a:cs typeface="+mn-cs"/>
              </a:rPr>
              <a:t>, the guidance promotes water and milk as the default everyday drinks, reflecting strong evidence that these are the healthiest and most appropriate for regular consumption. Water supports cognitive and physical functioning, while milk provides essential nutrients for growth and development. </a:t>
            </a:r>
            <a:br>
              <a:rPr lang="en-GB" sz="1200" b="0" i="0" kern="1200" dirty="0">
                <a:solidFill>
                  <a:schemeClr val="tx1"/>
                </a:solidFill>
                <a:effectLst/>
                <a:latin typeface="+mn-lt"/>
                <a:ea typeface="+mn-ea"/>
                <a:cs typeface="+mn-cs"/>
              </a:rPr>
            </a:br>
            <a:r>
              <a:rPr lang="en-GB" sz="1200" b="0" i="0" kern="1200" dirty="0">
                <a:solidFill>
                  <a:schemeClr val="tx1"/>
                </a:solidFill>
                <a:effectLst/>
                <a:latin typeface="+mn-lt"/>
                <a:ea typeface="+mn-ea"/>
                <a:cs typeface="+mn-cs"/>
              </a:rPr>
              <a:t>Sugary, fizzy, and energy drinks are discouraged due to their high sugar content and associated risks, including obesity, type 2 diabetes, dental erosion, and behavioural fluctuations.</a:t>
            </a:r>
          </a:p>
          <a:p>
            <a:pPr fontAlgn="t"/>
            <a:r>
              <a:rPr lang="en-GB" sz="1200" b="0" i="0" kern="1200" dirty="0">
                <a:solidFill>
                  <a:schemeClr val="tx1"/>
                </a:solidFill>
                <a:effectLst/>
                <a:latin typeface="+mn-lt"/>
                <a:ea typeface="+mn-ea"/>
                <a:cs typeface="+mn-cs"/>
              </a:rPr>
              <a:t>Schools are encouraged to embed these expectations across the whole school day - from classroom routines and lunch provision to school trips, breakfast clubs, after‑school clubs, and reward systems. </a:t>
            </a:r>
          </a:p>
          <a:p>
            <a:pPr fontAlgn="t"/>
            <a:r>
              <a:rPr lang="en-GB" sz="1200" b="0" i="0" kern="1200" dirty="0">
                <a:solidFill>
                  <a:schemeClr val="tx1"/>
                </a:solidFill>
                <a:effectLst/>
                <a:latin typeface="+mn-lt"/>
                <a:ea typeface="+mn-ea"/>
                <a:cs typeface="+mn-cs"/>
              </a:rPr>
              <a:t>The policy is supported by age‑appropriate resources such as Water Swap posters and lunchbox support leaflets, aligned with national campaigns including Change4Life and the Eatwell Guide.</a:t>
            </a:r>
          </a:p>
          <a:p>
            <a:pPr fontAlgn="t"/>
            <a:endParaRPr lang="en-GB" sz="1200" b="0" i="0" kern="1200" dirty="0">
              <a:solidFill>
                <a:schemeClr val="tx1"/>
              </a:solidFill>
              <a:effectLst/>
              <a:latin typeface="+mn-lt"/>
              <a:ea typeface="+mn-ea"/>
              <a:cs typeface="+mn-cs"/>
            </a:endParaRPr>
          </a:p>
          <a:p>
            <a:pPr fontAlgn="t"/>
            <a:r>
              <a:rPr lang="en-GB" sz="1200" b="0" i="0" kern="1200" dirty="0">
                <a:solidFill>
                  <a:schemeClr val="tx1"/>
                </a:solidFill>
                <a:effectLst/>
                <a:latin typeface="+mn-lt"/>
                <a:ea typeface="+mn-ea"/>
                <a:cs typeface="+mn-cs"/>
              </a:rPr>
              <a:t>Overall, the framework aims to aid schools to create a consistent, sustainable approach that supports learning, health, and the wider wellbeing of pupils and families.</a:t>
            </a:r>
          </a:p>
          <a:p>
            <a:pPr fontAlgn="t"/>
            <a:endParaRPr lang="en-GB" sz="1200" b="0" i="0" kern="1200" dirty="0">
              <a:solidFill>
                <a:schemeClr val="tx1"/>
              </a:solidFill>
              <a:effectLst/>
              <a:latin typeface="+mn-lt"/>
              <a:ea typeface="+mn-ea"/>
              <a:cs typeface="+mn-cs"/>
            </a:endParaRPr>
          </a:p>
        </p:txBody>
      </p:sp>
      <p:sp>
        <p:nvSpPr>
          <p:cNvPr id="4" name="Slide Number Placeholder 3">
            <a:extLst>
              <a:ext uri="{FF2B5EF4-FFF2-40B4-BE49-F238E27FC236}">
                <a16:creationId xmlns:a16="http://schemas.microsoft.com/office/drawing/2014/main" id="{E063C340-9018-8419-F61E-D978C4136B12}"/>
              </a:ext>
            </a:extLst>
          </p:cNvPr>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8EFF46E-6B43-41F9-9272-B566D03A251C}" type="slidenum">
              <a:rPr kumimoji="0" lang="en-US" sz="1200" b="0" i="0" u="none" strike="noStrike" kern="1200" cap="none" spc="0" normalizeH="0" baseline="0" noProof="0" smtClean="0">
                <a:ln>
                  <a:noFill/>
                </a:ln>
                <a:solidFill>
                  <a:prstClr val="black"/>
                </a:solidFill>
                <a:effectLst/>
                <a:uLnTx/>
                <a:uFillTx/>
                <a:latin typeface="Poppins" panose="00000500000000000000" pitchFamily="50"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Poppins" panose="00000500000000000000" pitchFamily="50" charset="0"/>
              <a:ea typeface="+mn-ea"/>
              <a:cs typeface="+mn-cs"/>
            </a:endParaRPr>
          </a:p>
        </p:txBody>
      </p:sp>
    </p:spTree>
    <p:extLst>
      <p:ext uri="{BB962C8B-B14F-4D97-AF65-F5344CB8AC3E}">
        <p14:creationId xmlns:p14="http://schemas.microsoft.com/office/powerpoint/2010/main" val="130515071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F061938-57CC-A0CF-6B70-788761A42CA5}"/>
              </a:ext>
            </a:extLst>
          </p:cNvPr>
          <p:cNvSpPr/>
          <p:nvPr/>
        </p:nvSpPr>
        <p:spPr>
          <a:xfrm>
            <a:off x="0" y="0"/>
            <a:ext cx="12192000" cy="6999288"/>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GB"/>
          </a:p>
        </p:txBody>
      </p:sp>
      <p:pic>
        <p:nvPicPr>
          <p:cNvPr id="5" name="Picture 4">
            <a:extLst>
              <a:ext uri="{FF2B5EF4-FFF2-40B4-BE49-F238E27FC236}">
                <a16:creationId xmlns:a16="http://schemas.microsoft.com/office/drawing/2014/main" id="{B0906150-8E70-3193-A243-0BCABD5CEA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5938" y="5894388"/>
            <a:ext cx="331152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15938" y="1045254"/>
            <a:ext cx="10152062" cy="2238375"/>
          </a:xfrm>
        </p:spPr>
        <p:txBody>
          <a:bodyPr anchor="b"/>
          <a:lstStyle>
            <a:lvl1pPr algn="l">
              <a:defRPr sz="6000" b="1">
                <a:solidFill>
                  <a:schemeClr val="accent1"/>
                </a:solidFill>
              </a:defRPr>
            </a:lvl1pPr>
          </a:lstStyle>
          <a:p>
            <a:r>
              <a:rPr lang="en-GB" dirty="0"/>
              <a:t>Click to edit Master title style</a:t>
            </a:r>
          </a:p>
        </p:txBody>
      </p:sp>
      <p:sp>
        <p:nvSpPr>
          <p:cNvPr id="3" name="Subtitle 2"/>
          <p:cNvSpPr>
            <a:spLocks noGrp="1"/>
          </p:cNvSpPr>
          <p:nvPr>
            <p:ph type="subTitle" idx="1"/>
          </p:nvPr>
        </p:nvSpPr>
        <p:spPr>
          <a:xfrm>
            <a:off x="515938" y="3602038"/>
            <a:ext cx="10152062" cy="1655762"/>
          </a:xfrm>
        </p:spPr>
        <p:txBody>
          <a:bodyPr>
            <a:normAutofit/>
          </a:bodyPr>
          <a:lstStyle>
            <a:lvl1pPr marL="0" indent="0" algn="l">
              <a:buNone/>
              <a:defRPr sz="32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Tree>
    <p:extLst>
      <p:ext uri="{BB962C8B-B14F-4D97-AF65-F5344CB8AC3E}">
        <p14:creationId xmlns:p14="http://schemas.microsoft.com/office/powerpoint/2010/main" val="1115405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_Navy plain">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1010486438"/>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Navy plain">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reeform: Shape 4">
            <a:extLst>
              <a:ext uri="{FF2B5EF4-FFF2-40B4-BE49-F238E27FC236}">
                <a16:creationId xmlns:a16="http://schemas.microsoft.com/office/drawing/2014/main" id="{9D89FFA8-416C-BC2C-8F28-8A10CA4424BA}"/>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2952329480"/>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_Navy plain">
    <p:bg>
      <p:bgPr>
        <a:solidFill>
          <a:schemeClr val="bg1"/>
        </a:solidFill>
        <a:effectLst/>
      </p:bgPr>
    </p:bg>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3963D708-A0D7-0917-3C20-689ED74B25AE}"/>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3627548839"/>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Navy plai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3066044276"/>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Navy plain">
    <p:bg>
      <p:bgPr>
        <a:solidFill>
          <a:schemeClr val="accent4"/>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reeform: Shape 4">
            <a:extLst>
              <a:ext uri="{FF2B5EF4-FFF2-40B4-BE49-F238E27FC236}">
                <a16:creationId xmlns:a16="http://schemas.microsoft.com/office/drawing/2014/main" id="{3B1C03B5-4C0B-67EB-96D3-99BB54415C1C}"/>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382200162"/>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Navy plain">
    <p:bg>
      <p:bgPr>
        <a:solidFill>
          <a:schemeClr val="bg1"/>
        </a:solidFill>
        <a:effectLst/>
      </p:bgPr>
    </p:bg>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8D0DAF1D-700F-A204-DF05-A58F3A56346E}"/>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1823232108"/>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Navy plain">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1626930953"/>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0_Navy plain">
    <p:bg>
      <p:bgPr>
        <a:solidFill>
          <a:schemeClr val="accent5"/>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reeform: Shape 4">
            <a:extLst>
              <a:ext uri="{FF2B5EF4-FFF2-40B4-BE49-F238E27FC236}">
                <a16:creationId xmlns:a16="http://schemas.microsoft.com/office/drawing/2014/main" id="{75C92C63-C67E-2CC4-B921-7A4DFA27766E}"/>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3305588706"/>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Navy plain">
    <p:bg>
      <p:bgPr>
        <a:solidFill>
          <a:schemeClr val="bg1"/>
        </a:solidFill>
        <a:effectLst/>
      </p:bgPr>
    </p:bg>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5EDF8963-1BEF-FA92-C86B-A1A6873F8F2E}"/>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1064103272"/>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5_Navy plain">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648110267"/>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2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906150-8E70-3193-A243-0BCABD5CEA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p:blipFill>
        <p:spPr bwMode="auto">
          <a:xfrm>
            <a:off x="627472" y="5894388"/>
            <a:ext cx="3088456"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045254"/>
            <a:ext cx="10668000" cy="2238375"/>
          </a:xfrm>
          <a:solidFill>
            <a:schemeClr val="accent1"/>
          </a:solidFill>
        </p:spPr>
        <p:txBody>
          <a:bodyPr lIns="720000" anchor="ctr" anchorCtr="0"/>
          <a:lstStyle>
            <a:lvl1pPr algn="l">
              <a:lnSpc>
                <a:spcPct val="100000"/>
              </a:lnSpc>
              <a:defRPr sz="5400" b="1">
                <a:solidFill>
                  <a:schemeClr val="tx1"/>
                </a:solidFill>
              </a:defRPr>
            </a:lvl1pPr>
          </a:lstStyle>
          <a:p>
            <a:r>
              <a:rPr lang="en-GB" dirty="0"/>
              <a:t>Click to edit Master title style</a:t>
            </a:r>
          </a:p>
        </p:txBody>
      </p:sp>
      <p:sp>
        <p:nvSpPr>
          <p:cNvPr id="3" name="Subtitle 2"/>
          <p:cNvSpPr>
            <a:spLocks noGrp="1"/>
          </p:cNvSpPr>
          <p:nvPr>
            <p:ph type="subTitle" idx="1"/>
          </p:nvPr>
        </p:nvSpPr>
        <p:spPr>
          <a:xfrm>
            <a:off x="0" y="3602038"/>
            <a:ext cx="10668000" cy="1655762"/>
          </a:xfrm>
          <a:solidFill>
            <a:schemeClr val="accent4"/>
          </a:solidFill>
        </p:spPr>
        <p:txBody>
          <a:bodyPr lIns="720000" anchor="ctr" anchorCtr="0">
            <a:normAutofit/>
          </a:bodyPr>
          <a:lstStyle>
            <a:lvl1pPr marL="0" indent="0" algn="l">
              <a:buNone/>
              <a:defRPr sz="32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Tree>
    <p:extLst>
      <p:ext uri="{BB962C8B-B14F-4D97-AF65-F5344CB8AC3E}">
        <p14:creationId xmlns:p14="http://schemas.microsoft.com/office/powerpoint/2010/main" val="391545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1_Navy plain">
    <p:bg>
      <p:bgPr>
        <a:solidFill>
          <a:schemeClr val="accent6"/>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reeform: Shape 4">
            <a:extLst>
              <a:ext uri="{FF2B5EF4-FFF2-40B4-BE49-F238E27FC236}">
                <a16:creationId xmlns:a16="http://schemas.microsoft.com/office/drawing/2014/main" id="{35D307FD-54FC-01C2-9B91-47928253559E}"/>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3786529976"/>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7_Navy plain">
    <p:bg>
      <p:bgPr>
        <a:solidFill>
          <a:schemeClr val="bg1"/>
        </a:solidFill>
        <a:effectLst/>
      </p:bgPr>
    </p:bg>
    <p:spTree>
      <p:nvGrpSpPr>
        <p:cNvPr id="1" name=""/>
        <p:cNvGrpSpPr/>
        <p:nvPr/>
      </p:nvGrpSpPr>
      <p:grpSpPr>
        <a:xfrm>
          <a:off x="0" y="0"/>
          <a:ext cx="0" cy="0"/>
          <a:chOff x="0" y="0"/>
          <a:chExt cx="0" cy="0"/>
        </a:xfrm>
      </p:grpSpPr>
      <p:sp>
        <p:nvSpPr>
          <p:cNvPr id="5" name="Freeform: Shape 4">
            <a:extLst>
              <a:ext uri="{FF2B5EF4-FFF2-40B4-BE49-F238E27FC236}">
                <a16:creationId xmlns:a16="http://schemas.microsoft.com/office/drawing/2014/main" id="{BC63694D-6949-4347-726F-EAEBF4350BFE}"/>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1234497024"/>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Section Header">
    <p:bg>
      <p:bgPr>
        <a:solidFill>
          <a:schemeClr val="bg2"/>
        </a:solid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26AC1F45-7001-8B9F-DFF6-7AB9BDFFEEB2}"/>
              </a:ext>
            </a:extLst>
          </p:cNvPr>
          <p:cNvSpPr/>
          <p:nvPr/>
        </p:nvSpPr>
        <p:spPr>
          <a:xfrm>
            <a:off x="11250895" y="5791200"/>
            <a:ext cx="6351" cy="745197"/>
          </a:xfrm>
          <a:custGeom>
            <a:avLst/>
            <a:gdLst>
              <a:gd name="connsiteX0" fmla="*/ 0 w 6351"/>
              <a:gd name="connsiteY0" fmla="*/ 0 h 745197"/>
              <a:gd name="connsiteX1" fmla="*/ 0 w 6351"/>
              <a:gd name="connsiteY1" fmla="*/ 745198 h 745197"/>
            </a:gdLst>
            <a:ahLst/>
            <a:cxnLst>
              <a:cxn ang="0">
                <a:pos x="connsiteX0" y="connsiteY0"/>
              </a:cxn>
              <a:cxn ang="0">
                <a:pos x="connsiteX1" y="connsiteY1"/>
              </a:cxn>
            </a:cxnLst>
            <a:rect l="l" t="t" r="r" b="b"/>
            <a:pathLst>
              <a:path w="6351" h="745197">
                <a:moveTo>
                  <a:pt x="0" y="0"/>
                </a:moveTo>
                <a:lnTo>
                  <a:pt x="0" y="745198"/>
                </a:lnTo>
              </a:path>
            </a:pathLst>
          </a:custGeom>
          <a:ln w="31732" cap="flat">
            <a:solidFill>
              <a:schemeClr val="accent4"/>
            </a:solid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54C7D192-E835-0A48-0A40-F45D83E2583F}"/>
              </a:ext>
            </a:extLst>
          </p:cNvPr>
          <p:cNvSpPr/>
          <p:nvPr/>
        </p:nvSpPr>
        <p:spPr>
          <a:xfrm>
            <a:off x="685800" y="6141695"/>
            <a:ext cx="10923933" cy="0"/>
          </a:xfrm>
          <a:custGeom>
            <a:avLst/>
            <a:gdLst>
              <a:gd name="connsiteX0" fmla="*/ 10923934 w 10923933"/>
              <a:gd name="connsiteY0" fmla="*/ 0 h 0"/>
              <a:gd name="connsiteX1" fmla="*/ 0 w 10923933"/>
              <a:gd name="connsiteY1" fmla="*/ 1 h 0"/>
            </a:gdLst>
            <a:ahLst/>
            <a:cxnLst>
              <a:cxn ang="0">
                <a:pos x="connsiteX0" y="connsiteY0"/>
              </a:cxn>
              <a:cxn ang="0">
                <a:pos x="connsiteX1" y="connsiteY1"/>
              </a:cxn>
            </a:cxnLst>
            <a:rect l="l" t="t" r="r" b="b"/>
            <a:pathLst>
              <a:path w="10923933">
                <a:moveTo>
                  <a:pt x="10923934" y="0"/>
                </a:moveTo>
                <a:lnTo>
                  <a:pt x="0" y="1"/>
                </a:lnTo>
              </a:path>
            </a:pathLst>
          </a:custGeom>
          <a:ln w="31732" cap="flat">
            <a:solidFill>
              <a:schemeClr val="accent4"/>
            </a:solid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EFB376E1-8198-EB00-587E-C647BCF364D4}"/>
              </a:ext>
            </a:extLst>
          </p:cNvPr>
          <p:cNvSpPr/>
          <p:nvPr/>
        </p:nvSpPr>
        <p:spPr>
          <a:xfrm>
            <a:off x="10998565" y="5873632"/>
            <a:ext cx="529937" cy="526934"/>
          </a:xfrm>
          <a:custGeom>
            <a:avLst/>
            <a:gdLst>
              <a:gd name="connsiteX0" fmla="*/ 529938 w 529937"/>
              <a:gd name="connsiteY0" fmla="*/ 0 h 526934"/>
              <a:gd name="connsiteX1" fmla="*/ 0 w 529937"/>
              <a:gd name="connsiteY1" fmla="*/ 526935 h 526934"/>
            </a:gdLst>
            <a:ahLst/>
            <a:cxnLst>
              <a:cxn ang="0">
                <a:pos x="connsiteX0" y="connsiteY0"/>
              </a:cxn>
              <a:cxn ang="0">
                <a:pos x="connsiteX1" y="connsiteY1"/>
              </a:cxn>
            </a:cxnLst>
            <a:rect l="l" t="t" r="r" b="b"/>
            <a:pathLst>
              <a:path w="529937" h="526934">
                <a:moveTo>
                  <a:pt x="529938" y="0"/>
                </a:moveTo>
                <a:lnTo>
                  <a:pt x="0" y="526935"/>
                </a:lnTo>
              </a:path>
            </a:pathLst>
          </a:custGeom>
          <a:ln w="31732" cap="flat">
            <a:solidFill>
              <a:schemeClr val="accent4"/>
            </a:solid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1F94599F-6DE1-A082-E9E1-D732956078AB}"/>
              </a:ext>
            </a:extLst>
          </p:cNvPr>
          <p:cNvSpPr/>
          <p:nvPr/>
        </p:nvSpPr>
        <p:spPr>
          <a:xfrm>
            <a:off x="10976145" y="5873637"/>
            <a:ext cx="529937" cy="526934"/>
          </a:xfrm>
          <a:custGeom>
            <a:avLst/>
            <a:gdLst>
              <a:gd name="connsiteX0" fmla="*/ 529938 w 529937"/>
              <a:gd name="connsiteY0" fmla="*/ 526935 h 526934"/>
              <a:gd name="connsiteX1" fmla="*/ 0 w 529937"/>
              <a:gd name="connsiteY1" fmla="*/ 0 h 526934"/>
            </a:gdLst>
            <a:ahLst/>
            <a:cxnLst>
              <a:cxn ang="0">
                <a:pos x="connsiteX0" y="connsiteY0"/>
              </a:cxn>
              <a:cxn ang="0">
                <a:pos x="connsiteX1" y="connsiteY1"/>
              </a:cxn>
            </a:cxnLst>
            <a:rect l="l" t="t" r="r" b="b"/>
            <a:pathLst>
              <a:path w="529937" h="526934">
                <a:moveTo>
                  <a:pt x="529938" y="526935"/>
                </a:moveTo>
                <a:lnTo>
                  <a:pt x="0" y="0"/>
                </a:lnTo>
              </a:path>
            </a:pathLst>
          </a:custGeom>
          <a:ln w="31732" cap="flat">
            <a:solidFill>
              <a:schemeClr val="accent4"/>
            </a:solidFill>
            <a:prstDash val="solid"/>
            <a:miter/>
          </a:ln>
        </p:spPr>
        <p:txBody>
          <a:bodyPr rtlCol="0" anchor="ctr"/>
          <a:lstStyle/>
          <a:p>
            <a:endParaRPr lang="en-US"/>
          </a:p>
        </p:txBody>
      </p:sp>
      <p:sp>
        <p:nvSpPr>
          <p:cNvPr id="2" name="Title 1">
            <a:extLst>
              <a:ext uri="{FF2B5EF4-FFF2-40B4-BE49-F238E27FC236}">
                <a16:creationId xmlns:a16="http://schemas.microsoft.com/office/drawing/2014/main" id="{E4336E9A-8E96-CD8C-7598-F87632CD81CF}"/>
              </a:ext>
            </a:extLst>
          </p:cNvPr>
          <p:cNvSpPr>
            <a:spLocks noGrp="1"/>
          </p:cNvSpPr>
          <p:nvPr>
            <p:ph type="ctrTitle" hasCustomPrompt="1"/>
          </p:nvPr>
        </p:nvSpPr>
        <p:spPr>
          <a:xfrm>
            <a:off x="609600" y="990600"/>
            <a:ext cx="10058400" cy="5029200"/>
          </a:xfrm>
        </p:spPr>
        <p:txBody>
          <a:bodyPr vert="horz" lIns="91440" tIns="45720" rIns="91440" bIns="45720" rtlCol="0" anchor="b">
            <a:noAutofit/>
          </a:bodyPr>
          <a:lstStyle>
            <a:lvl1pPr>
              <a:defRPr lang="en-US" sz="11000" dirty="0"/>
            </a:lvl1pPr>
          </a:lstStyle>
          <a:p>
            <a:pPr lvl="0"/>
            <a:r>
              <a:rPr lang="en-US" dirty="0"/>
              <a:t>Section Header</a:t>
            </a:r>
          </a:p>
        </p:txBody>
      </p:sp>
      <p:sp>
        <p:nvSpPr>
          <p:cNvPr id="5" name="Footer Placeholder 4">
            <a:extLst>
              <a:ext uri="{FF2B5EF4-FFF2-40B4-BE49-F238E27FC236}">
                <a16:creationId xmlns:a16="http://schemas.microsoft.com/office/drawing/2014/main" id="{5B407A58-3351-E479-1A0C-2FF49FA42707}"/>
              </a:ext>
            </a:extLst>
          </p:cNvPr>
          <p:cNvSpPr>
            <a:spLocks noGrp="1"/>
          </p:cNvSpPr>
          <p:nvPr>
            <p:ph type="ftr" sz="quarter" idx="11"/>
          </p:nvPr>
        </p:nvSpPr>
        <p:spPr>
          <a:xfrm>
            <a:off x="612647" y="137388"/>
            <a:ext cx="2805405" cy="365125"/>
          </a:xfrm>
        </p:spPr>
        <p:txBody>
          <a:bodyPr>
            <a:noAutofit/>
          </a:bodyPr>
          <a:lstStyle/>
          <a:p>
            <a:r>
              <a:rPr lang="en-US" dirty="0"/>
              <a:t>Sample Footer Text</a:t>
            </a:r>
          </a:p>
        </p:txBody>
      </p:sp>
      <p:sp>
        <p:nvSpPr>
          <p:cNvPr id="4" name="Date Placeholder 3">
            <a:extLst>
              <a:ext uri="{FF2B5EF4-FFF2-40B4-BE49-F238E27FC236}">
                <a16:creationId xmlns:a16="http://schemas.microsoft.com/office/drawing/2014/main" id="{EAE2DAFA-435E-AAF9-8B67-495E5AFDCD91}"/>
              </a:ext>
            </a:extLst>
          </p:cNvPr>
          <p:cNvSpPr>
            <a:spLocks noGrp="1"/>
          </p:cNvSpPr>
          <p:nvPr>
            <p:ph type="dt" sz="half" idx="10"/>
          </p:nvPr>
        </p:nvSpPr>
        <p:spPr>
          <a:xfrm>
            <a:off x="8893929" y="137388"/>
            <a:ext cx="2202644" cy="365125"/>
          </a:xfrm>
        </p:spPr>
        <p:txBody>
          <a:bodyPr>
            <a:noAutofit/>
          </a:bodyPr>
          <a:lstStyle/>
          <a:p>
            <a:fld id="{76FC08D9-20DE-421C-BE4E-310427BB699B}" type="datetime1">
              <a:rPr lang="en-US" smtClean="0"/>
              <a:t>3/17/2026</a:t>
            </a:fld>
            <a:endParaRPr lang="en-US" dirty="0"/>
          </a:p>
        </p:txBody>
      </p:sp>
      <p:sp>
        <p:nvSpPr>
          <p:cNvPr id="6" name="Slide Number Placeholder 5">
            <a:extLst>
              <a:ext uri="{FF2B5EF4-FFF2-40B4-BE49-F238E27FC236}">
                <a16:creationId xmlns:a16="http://schemas.microsoft.com/office/drawing/2014/main" id="{81789E10-2433-2ECB-9C92-571B583A4CF1}"/>
              </a:ext>
            </a:extLst>
          </p:cNvPr>
          <p:cNvSpPr>
            <a:spLocks noGrp="1"/>
          </p:cNvSpPr>
          <p:nvPr>
            <p:ph type="sldNum" sz="quarter" idx="12"/>
          </p:nvPr>
        </p:nvSpPr>
        <p:spPr>
          <a:xfrm>
            <a:off x="11147096" y="137388"/>
            <a:ext cx="429207" cy="365125"/>
          </a:xfrm>
        </p:spPr>
        <p:txBody>
          <a:bodyPr>
            <a:noAutofit/>
          </a:bodyPr>
          <a:lstStyle/>
          <a:p>
            <a:fld id="{AEAA3239-9EA4-4A65-A281-97F994456D9F}" type="slidenum">
              <a:rPr lang="en-US" smtClean="0"/>
              <a:t>‹#›</a:t>
            </a:fld>
            <a:endParaRPr lang="en-US"/>
          </a:p>
        </p:txBody>
      </p:sp>
    </p:spTree>
    <p:extLst>
      <p:ext uri="{BB962C8B-B14F-4D97-AF65-F5344CB8AC3E}">
        <p14:creationId xmlns:p14="http://schemas.microsoft.com/office/powerpoint/2010/main" val="3238182675"/>
      </p:ext>
    </p:extLst>
  </p:cSld>
  <p:clrMapOvr>
    <a:overrideClrMapping bg1="dk1" tx1="lt1" bg2="dk2" tx2="lt2" accent1="accent1" accent2="accent2" accent3="accent3" accent4="accent4" accent5="accent5" accent6="accent6" hlink="hlink" folHlink="folHlink"/>
  </p:clrMapOvr>
  <p:extLst>
    <p:ext uri="{DCECCB84-F9BA-43D5-87BE-67443E8EF086}">
      <p15:sldGuideLst xmlns:p15="http://schemas.microsoft.com/office/powerpoint/2012/main">
        <p15:guide id="5" orient="horz" pos="2160">
          <p15:clr>
            <a:srgbClr val="FBAE40"/>
          </p15:clr>
        </p15:guide>
        <p15:guide id="6" pos="384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Content with Picture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F3BB49-A328-F121-7F27-DEB7C3CC2B0F}"/>
              </a:ext>
            </a:extLst>
          </p:cNvPr>
          <p:cNvSpPr>
            <a:spLocks noGrp="1"/>
          </p:cNvSpPr>
          <p:nvPr>
            <p:ph type="title"/>
          </p:nvPr>
        </p:nvSpPr>
        <p:spPr>
          <a:xfrm>
            <a:off x="612647" y="685800"/>
            <a:ext cx="6858000" cy="1111532"/>
          </a:xfrm>
        </p:spPr>
        <p:txBody>
          <a:bodyPr anchor="b">
            <a:noAutofit/>
          </a:bodyPr>
          <a:lstStyle/>
          <a:p>
            <a:r>
              <a:rPr lang="en-US" dirty="0"/>
              <a:t>Click to edit Master title style</a:t>
            </a:r>
          </a:p>
        </p:txBody>
      </p:sp>
      <p:sp>
        <p:nvSpPr>
          <p:cNvPr id="8" name="Content Placeholder 7">
            <a:extLst>
              <a:ext uri="{FF2B5EF4-FFF2-40B4-BE49-F238E27FC236}">
                <a16:creationId xmlns:a16="http://schemas.microsoft.com/office/drawing/2014/main" id="{07755DB3-9272-8E5E-039F-AC14A2C07898}"/>
              </a:ext>
            </a:extLst>
          </p:cNvPr>
          <p:cNvSpPr>
            <a:spLocks noGrp="1"/>
          </p:cNvSpPr>
          <p:nvPr>
            <p:ph sz="quarter" idx="14"/>
          </p:nvPr>
        </p:nvSpPr>
        <p:spPr>
          <a:xfrm>
            <a:off x="612647" y="1965960"/>
            <a:ext cx="6858000" cy="4200198"/>
          </a:xfrm>
        </p:spPr>
        <p:txBody>
          <a:bodyPr>
            <a:noAutofit/>
          </a:bodyPr>
          <a:lstStyle>
            <a:lvl1pPr>
              <a:defRPr sz="1400"/>
            </a:lvl1pPr>
            <a:lvl2pPr>
              <a:defRPr sz="1400"/>
            </a:lvl2pPr>
            <a:lvl3pPr>
              <a:defRPr sz="1400"/>
            </a:lvl3pPr>
            <a:lvl4pPr>
              <a:defRPr sz="14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Footer Placeholder 8">
            <a:extLst>
              <a:ext uri="{FF2B5EF4-FFF2-40B4-BE49-F238E27FC236}">
                <a16:creationId xmlns:a16="http://schemas.microsoft.com/office/drawing/2014/main" id="{820916D3-99FA-E971-607F-14E290E58854}"/>
              </a:ext>
            </a:extLst>
          </p:cNvPr>
          <p:cNvSpPr>
            <a:spLocks noGrp="1"/>
          </p:cNvSpPr>
          <p:nvPr>
            <p:ph type="ftr" sz="quarter" idx="16"/>
          </p:nvPr>
        </p:nvSpPr>
        <p:spPr>
          <a:xfrm>
            <a:off x="612647" y="6346870"/>
            <a:ext cx="2805405" cy="365125"/>
          </a:xfrm>
        </p:spPr>
        <p:txBody>
          <a:bodyPr>
            <a:noAutofit/>
          </a:bodyPr>
          <a:lstStyle/>
          <a:p>
            <a:r>
              <a:rPr lang="en-US"/>
              <a:t>Sample Footer Text</a:t>
            </a:r>
            <a:endParaRPr lang="en-US" dirty="0"/>
          </a:p>
        </p:txBody>
      </p:sp>
      <p:sp>
        <p:nvSpPr>
          <p:cNvPr id="4" name="Date Placeholder 3">
            <a:extLst>
              <a:ext uri="{FF2B5EF4-FFF2-40B4-BE49-F238E27FC236}">
                <a16:creationId xmlns:a16="http://schemas.microsoft.com/office/drawing/2014/main" id="{9F3CAD5B-18BB-E21E-3A4C-7BAACB8519A4}"/>
              </a:ext>
            </a:extLst>
          </p:cNvPr>
          <p:cNvSpPr>
            <a:spLocks noGrp="1"/>
          </p:cNvSpPr>
          <p:nvPr>
            <p:ph type="dt" sz="half" idx="15"/>
          </p:nvPr>
        </p:nvSpPr>
        <p:spPr>
          <a:xfrm>
            <a:off x="4115853" y="6346870"/>
            <a:ext cx="2925587" cy="365125"/>
          </a:xfrm>
        </p:spPr>
        <p:txBody>
          <a:bodyPr>
            <a:noAutofit/>
          </a:bodyPr>
          <a:lstStyle/>
          <a:p>
            <a:fld id="{A7F72289-EB8A-47CA-A283-A769C9E761BF}" type="datetime1">
              <a:rPr lang="en-US" smtClean="0"/>
              <a:t>3/17/2026</a:t>
            </a:fld>
            <a:endParaRPr lang="en-US" dirty="0"/>
          </a:p>
        </p:txBody>
      </p:sp>
      <p:sp>
        <p:nvSpPr>
          <p:cNvPr id="10" name="Slide Number Placeholder 9">
            <a:extLst>
              <a:ext uri="{FF2B5EF4-FFF2-40B4-BE49-F238E27FC236}">
                <a16:creationId xmlns:a16="http://schemas.microsoft.com/office/drawing/2014/main" id="{BBDEAB8E-8806-A459-E320-4CA2B455BFD7}"/>
              </a:ext>
            </a:extLst>
          </p:cNvPr>
          <p:cNvSpPr>
            <a:spLocks noGrp="1"/>
          </p:cNvSpPr>
          <p:nvPr>
            <p:ph type="sldNum" sz="quarter" idx="17"/>
          </p:nvPr>
        </p:nvSpPr>
        <p:spPr>
          <a:xfrm>
            <a:off x="7041440" y="6346870"/>
            <a:ext cx="429207" cy="365125"/>
          </a:xfrm>
        </p:spPr>
        <p:txBody>
          <a:bodyPr>
            <a:noAutofit/>
          </a:bodyPr>
          <a:lstStyle/>
          <a:p>
            <a:fld id="{AEAA3239-9EA4-4A65-A281-97F994456D9F}" type="slidenum">
              <a:rPr lang="en-US" smtClean="0"/>
              <a:t>‹#›</a:t>
            </a:fld>
            <a:endParaRPr lang="en-US"/>
          </a:p>
        </p:txBody>
      </p:sp>
      <p:sp>
        <p:nvSpPr>
          <p:cNvPr id="11" name="Picture Placeholder 10">
            <a:extLst>
              <a:ext uri="{FF2B5EF4-FFF2-40B4-BE49-F238E27FC236}">
                <a16:creationId xmlns:a16="http://schemas.microsoft.com/office/drawing/2014/main" id="{7F8EA658-2652-6F81-1B04-D50C60A3F171}"/>
              </a:ext>
            </a:extLst>
          </p:cNvPr>
          <p:cNvSpPr>
            <a:spLocks noGrp="1"/>
          </p:cNvSpPr>
          <p:nvPr>
            <p:ph type="pic" sz="quarter" idx="13" hasCustomPrompt="1"/>
          </p:nvPr>
        </p:nvSpPr>
        <p:spPr>
          <a:xfrm>
            <a:off x="8091732" y="0"/>
            <a:ext cx="4100267" cy="6858000"/>
          </a:xfrm>
          <a:blipFill>
            <a:blip r:embed="rId2">
              <a:alphaModFix amt="60000"/>
            </a:blip>
            <a:stretch>
              <a:fillRect/>
            </a:stretch>
          </a:blipFill>
        </p:spPr>
        <p:txBody>
          <a:bodyPr/>
          <a:lstStyle>
            <a:lvl1pPr marL="0" indent="0">
              <a:buNone/>
              <a:defRPr/>
            </a:lvl1pPr>
          </a:lstStyle>
          <a:p>
            <a:r>
              <a:rPr lang="en-US" dirty="0"/>
              <a:t>.</a:t>
            </a:r>
          </a:p>
        </p:txBody>
      </p:sp>
    </p:spTree>
    <p:extLst>
      <p:ext uri="{BB962C8B-B14F-4D97-AF65-F5344CB8AC3E}">
        <p14:creationId xmlns:p14="http://schemas.microsoft.com/office/powerpoint/2010/main" val="401019284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1" y="6400800"/>
            <a:ext cx="12192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GB"/>
          </a:p>
        </p:txBody>
      </p:sp>
      <p:sp>
        <p:nvSpPr>
          <p:cNvPr id="8" name="Rectangle 7"/>
          <p:cNvSpPr/>
          <p:nvPr/>
        </p:nvSpPr>
        <p:spPr>
          <a:xfrm>
            <a:off x="1" y="6334316"/>
            <a:ext cx="12192000" cy="66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GB"/>
          </a:p>
        </p:txBody>
      </p:sp>
      <p:sp>
        <p:nvSpPr>
          <p:cNvPr id="2" name="Title 1"/>
          <p:cNvSpPr>
            <a:spLocks noGrp="1"/>
          </p:cNvSpPr>
          <p:nvPr>
            <p:ph type="ctrTitle"/>
          </p:nvPr>
        </p:nvSpPr>
        <p:spPr>
          <a:xfrm>
            <a:off x="1097280" y="758952"/>
            <a:ext cx="100584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1100051" y="4455621"/>
            <a:ext cx="100584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7D219E96-EDFB-4BDB-B777-395D262F996F}" type="datetimeFigureOut">
              <a:rPr lang="en-GB" smtClean="0"/>
              <a:t>17/03/2026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F793EC80-944D-4B3D-9284-6C4E0949410F}" type="slidenum">
              <a:rPr lang="en-GB" smtClean="0"/>
              <a:t>‹#›</a:t>
            </a:fld>
            <a:endParaRPr lang="en-GB"/>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61472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D219E96-EDFB-4BDB-B777-395D262F996F}" type="datetimeFigureOut">
              <a:rPr lang="en-GB" smtClean="0"/>
              <a:t>17/03/2026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24910986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1097280" y="4453128"/>
            <a:ext cx="100584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D219E96-EDFB-4BDB-B777-395D262F996F}" type="datetimeFigureOut">
              <a:rPr lang="en-GB" smtClean="0"/>
              <a:t>17/03/2026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F793EC80-944D-4B3D-9284-6C4E0949410F}" type="slidenum">
              <a:rPr lang="en-GB" smtClean="0"/>
              <a:t>‹#›</a:t>
            </a:fld>
            <a:endParaRPr lang="en-GB"/>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4796239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97280" y="1845734"/>
            <a:ext cx="4937760" cy="40233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17920" y="1845735"/>
            <a:ext cx="493776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7D219E96-EDFB-4BDB-B777-395D262F996F}" type="datetimeFigureOut">
              <a:rPr lang="en-GB" smtClean="0"/>
              <a:t>17/03/2026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29939439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109728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582335"/>
            <a:ext cx="493776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1792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17920" y="2582334"/>
            <a:ext cx="493776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7D219E96-EDFB-4BDB-B777-395D262F996F}" type="datetimeFigureOut">
              <a:rPr lang="en-GB" smtClean="0"/>
              <a:t>17/03/2026</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14557582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7D219E96-EDFB-4BDB-B777-395D262F996F}" type="datetimeFigureOut">
              <a:rPr lang="en-GB" smtClean="0"/>
              <a:t>17/03/2026</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23855683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906150-8E70-3193-A243-0BCABD5CEA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5938" y="5894388"/>
            <a:ext cx="331152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515938" y="1045254"/>
            <a:ext cx="10152062" cy="2238375"/>
          </a:xfrm>
          <a:solidFill>
            <a:schemeClr val="accent1"/>
          </a:solidFill>
        </p:spPr>
        <p:txBody>
          <a:bodyPr anchor="b"/>
          <a:lstStyle>
            <a:lvl1pPr algn="l">
              <a:defRPr sz="6000" b="1">
                <a:solidFill>
                  <a:schemeClr val="tx1"/>
                </a:solidFill>
              </a:defRPr>
            </a:lvl1pPr>
          </a:lstStyle>
          <a:p>
            <a:r>
              <a:rPr lang="en-GB" dirty="0"/>
              <a:t>Click to edit Master title style</a:t>
            </a:r>
          </a:p>
        </p:txBody>
      </p:sp>
      <p:sp>
        <p:nvSpPr>
          <p:cNvPr id="3" name="Subtitle 2"/>
          <p:cNvSpPr>
            <a:spLocks noGrp="1"/>
          </p:cNvSpPr>
          <p:nvPr>
            <p:ph type="subTitle" idx="1"/>
          </p:nvPr>
        </p:nvSpPr>
        <p:spPr>
          <a:xfrm>
            <a:off x="515938" y="3602038"/>
            <a:ext cx="10152062" cy="1655762"/>
          </a:xfrm>
        </p:spPr>
        <p:txBody>
          <a:bodyPr>
            <a:normAutofit/>
          </a:bodyPr>
          <a:lstStyle>
            <a:lvl1pPr marL="0" indent="0" algn="l">
              <a:buNone/>
              <a:defRPr sz="3200">
                <a:solidFill>
                  <a:schemeClr val="accent4"/>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Click to edit Master subtitle style</a:t>
            </a:r>
          </a:p>
        </p:txBody>
      </p:sp>
    </p:spTree>
    <p:extLst>
      <p:ext uri="{BB962C8B-B14F-4D97-AF65-F5344CB8AC3E}">
        <p14:creationId xmlns:p14="http://schemas.microsoft.com/office/powerpoint/2010/main" val="2016168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7D219E96-EDFB-4BDB-B777-395D262F996F}" type="datetimeFigureOut">
              <a:rPr lang="en-GB" smtClean="0"/>
              <a:t>17/03/2026</a:t>
            </a:fld>
            <a:endParaRPr lang="en-GB"/>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GB"/>
          </a:p>
        </p:txBody>
      </p:sp>
      <p:sp>
        <p:nvSpPr>
          <p:cNvPr id="9" name="Slide Number Placeholder 8"/>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29071391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4800600" y="731520"/>
            <a:ext cx="6492240"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65512" y="6459785"/>
            <a:ext cx="2618510" cy="365125"/>
          </a:xfrm>
        </p:spPr>
        <p:txBody>
          <a:bodyPr/>
          <a:lstStyle>
            <a:lvl1pPr algn="l">
              <a:defRPr/>
            </a:lvl1pPr>
          </a:lstStyle>
          <a:p>
            <a:fld id="{7D219E96-EDFB-4BDB-B777-395D262F996F}" type="datetimeFigureOut">
              <a:rPr lang="en-GB" smtClean="0"/>
              <a:t>17/03/2026</a:t>
            </a:fld>
            <a:endParaRPr lang="en-GB"/>
          </a:p>
        </p:txBody>
      </p:sp>
      <p:sp>
        <p:nvSpPr>
          <p:cNvPr id="6" name="Footer Placeholder 5"/>
          <p:cNvSpPr>
            <a:spLocks noGrp="1"/>
          </p:cNvSpPr>
          <p:nvPr>
            <p:ph type="ftr" sz="quarter" idx="11"/>
          </p:nvPr>
        </p:nvSpPr>
        <p:spPr>
          <a:xfrm>
            <a:off x="4800600" y="6459785"/>
            <a:ext cx="4648200" cy="365125"/>
          </a:xfrm>
        </p:spPr>
        <p:txBody>
          <a:bodyPr/>
          <a:lstStyle>
            <a:lvl1pPr algn="l">
              <a:defRPr>
                <a:solidFill>
                  <a:schemeClr val="tx2"/>
                </a:solidFill>
              </a:defRPr>
            </a:lvl1pPr>
          </a:lstStyle>
          <a:p>
            <a:endParaRPr lang="en-GB"/>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F793EC80-944D-4B3D-9284-6C4E0949410F}" type="slidenum">
              <a:rPr lang="en-GB" smtClean="0"/>
              <a:t>‹#›</a:t>
            </a:fld>
            <a:endParaRPr lang="en-GB"/>
          </a:p>
        </p:txBody>
      </p:sp>
    </p:spTree>
    <p:extLst>
      <p:ext uri="{BB962C8B-B14F-4D97-AF65-F5344CB8AC3E}">
        <p14:creationId xmlns:p14="http://schemas.microsoft.com/office/powerpoint/2010/main" val="8923297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12188825"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5074920"/>
            <a:ext cx="10113645" cy="822960"/>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5" y="0"/>
            <a:ext cx="12191985" cy="4915076"/>
          </a:xfrm>
          <a:solidFill>
            <a:schemeClr val="bg2">
              <a:lumMod val="90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1097280" y="5907024"/>
            <a:ext cx="10113264"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D219E96-EDFB-4BDB-B777-395D262F996F}" type="datetimeFigureOut">
              <a:rPr lang="en-GB" smtClean="0"/>
              <a:t>17/03/2026</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159339331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D219E96-EDFB-4BDB-B777-395D262F996F}" type="datetimeFigureOut">
              <a:rPr lang="en-GB" smtClean="0"/>
              <a:t>17/03/2026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31716722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8724900" y="412302"/>
            <a:ext cx="2628900" cy="575989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412302"/>
            <a:ext cx="7734300" cy="5759898"/>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7D219E96-EDFB-4BDB-B777-395D262F996F}" type="datetimeFigureOut">
              <a:rPr lang="en-GB" smtClean="0"/>
              <a:t>17/03/2026</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F793EC80-944D-4B3D-9284-6C4E0949410F}" type="slidenum">
              <a:rPr lang="en-GB" smtClean="0"/>
              <a:t>‹#›</a:t>
            </a:fld>
            <a:endParaRPr lang="en-GB"/>
          </a:p>
        </p:txBody>
      </p:sp>
    </p:spTree>
    <p:extLst>
      <p:ext uri="{BB962C8B-B14F-4D97-AF65-F5344CB8AC3E}">
        <p14:creationId xmlns:p14="http://schemas.microsoft.com/office/powerpoint/2010/main" val="201680181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Cover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D5BD3F4-D768-43C8-BBC2-CF998C2D522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2183535" cy="6857999"/>
          </a:xfrm>
          <a:prstGeom prst="rect">
            <a:avLst/>
          </a:prstGeom>
        </p:spPr>
      </p:pic>
      <p:sp>
        <p:nvSpPr>
          <p:cNvPr id="2" name="Title 1">
            <a:extLst>
              <a:ext uri="{FF2B5EF4-FFF2-40B4-BE49-F238E27FC236}">
                <a16:creationId xmlns:a16="http://schemas.microsoft.com/office/drawing/2014/main" id="{FEF3EE83-9BB9-481D-8395-69C4DB5CDE1E}"/>
              </a:ext>
            </a:extLst>
          </p:cNvPr>
          <p:cNvSpPr>
            <a:spLocks noGrp="1"/>
          </p:cNvSpPr>
          <p:nvPr>
            <p:ph type="ctrTitle" hasCustomPrompt="1"/>
          </p:nvPr>
        </p:nvSpPr>
        <p:spPr>
          <a:xfrm>
            <a:off x="930374" y="2549668"/>
            <a:ext cx="9144000" cy="563231"/>
          </a:xfrm>
        </p:spPr>
        <p:txBody>
          <a:bodyPr anchor="t" anchorCtr="0">
            <a:spAutoFit/>
          </a:bodyPr>
          <a:lstStyle>
            <a:lvl1pPr algn="l">
              <a:defRPr sz="3400" b="1">
                <a:latin typeface="Arial" panose="020B0604020202020204" pitchFamily="34" charset="0"/>
                <a:cs typeface="Arial" panose="020B0604020202020204" pitchFamily="34" charset="0"/>
              </a:defRPr>
            </a:lvl1pPr>
          </a:lstStyle>
          <a:p>
            <a:r>
              <a:rPr lang="en-US" dirty="0"/>
              <a:t>Click to edit Presentation Heading style</a:t>
            </a:r>
            <a:endParaRPr lang="en-GB" dirty="0"/>
          </a:p>
        </p:txBody>
      </p:sp>
      <p:sp>
        <p:nvSpPr>
          <p:cNvPr id="3" name="Subtitle 2">
            <a:extLst>
              <a:ext uri="{FF2B5EF4-FFF2-40B4-BE49-F238E27FC236}">
                <a16:creationId xmlns:a16="http://schemas.microsoft.com/office/drawing/2014/main" id="{786283A4-33DB-4552-9007-D12033D1E1CF}"/>
              </a:ext>
            </a:extLst>
          </p:cNvPr>
          <p:cNvSpPr>
            <a:spLocks noGrp="1"/>
          </p:cNvSpPr>
          <p:nvPr>
            <p:ph type="subTitle" idx="1" hasCustomPrompt="1"/>
          </p:nvPr>
        </p:nvSpPr>
        <p:spPr>
          <a:xfrm>
            <a:off x="930374" y="4156220"/>
            <a:ext cx="9144000" cy="369332"/>
          </a:xfrm>
        </p:spPr>
        <p:txBody>
          <a:bodyPr>
            <a:sp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Presented by/Sub-heading style</a:t>
            </a:r>
            <a:endParaRPr lang="en-GB" dirty="0"/>
          </a:p>
        </p:txBody>
      </p:sp>
      <p:sp>
        <p:nvSpPr>
          <p:cNvPr id="11" name="Text Placeholder 10">
            <a:extLst>
              <a:ext uri="{FF2B5EF4-FFF2-40B4-BE49-F238E27FC236}">
                <a16:creationId xmlns:a16="http://schemas.microsoft.com/office/drawing/2014/main" id="{7AFDDB99-4A42-4713-B148-1FC5187A0930}"/>
              </a:ext>
            </a:extLst>
          </p:cNvPr>
          <p:cNvSpPr>
            <a:spLocks noGrp="1"/>
          </p:cNvSpPr>
          <p:nvPr>
            <p:ph type="body" sz="quarter" idx="13" hasCustomPrompt="1"/>
          </p:nvPr>
        </p:nvSpPr>
        <p:spPr>
          <a:xfrm>
            <a:off x="930275" y="5671367"/>
            <a:ext cx="4057650" cy="286232"/>
          </a:xfrm>
        </p:spPr>
        <p:txBody>
          <a:bodyPr anchor="b" anchorCtr="0">
            <a:sp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GB"/>
              <a:t>Published DD Month YYYY</a:t>
            </a:r>
          </a:p>
        </p:txBody>
      </p:sp>
      <p:pic>
        <p:nvPicPr>
          <p:cNvPr id="5" name="Picture 4">
            <a:extLst>
              <a:ext uri="{FF2B5EF4-FFF2-40B4-BE49-F238E27FC236}">
                <a16:creationId xmlns:a16="http://schemas.microsoft.com/office/drawing/2014/main" id="{873076E1-79A4-46B4-8E65-9C656DB7429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37340" y="543894"/>
            <a:ext cx="1628811" cy="1056324"/>
          </a:xfrm>
          <a:prstGeom prst="rect">
            <a:avLst/>
          </a:prstGeom>
          <a:solidFill>
            <a:schemeClr val="bg1"/>
          </a:solidFill>
        </p:spPr>
      </p:pic>
      <p:grpSp>
        <p:nvGrpSpPr>
          <p:cNvPr id="4" name="Group 3">
            <a:extLst>
              <a:ext uri="{FF2B5EF4-FFF2-40B4-BE49-F238E27FC236}">
                <a16:creationId xmlns:a16="http://schemas.microsoft.com/office/drawing/2014/main" id="{78272E70-395C-D39B-6AD2-97EC7FB9F466}"/>
              </a:ext>
            </a:extLst>
          </p:cNvPr>
          <p:cNvGrpSpPr/>
          <p:nvPr userDrawn="1"/>
        </p:nvGrpSpPr>
        <p:grpSpPr>
          <a:xfrm>
            <a:off x="4643729" y="121317"/>
            <a:ext cx="2434358" cy="1837113"/>
            <a:chOff x="3314883" y="714186"/>
            <a:chExt cx="6812199" cy="5337531"/>
          </a:xfrm>
          <a:solidFill>
            <a:srgbClr val="01A188"/>
          </a:solidFill>
        </p:grpSpPr>
        <p:sp>
          <p:nvSpPr>
            <p:cNvPr id="6" name="Freeform: Shape 6">
              <a:extLst>
                <a:ext uri="{FF2B5EF4-FFF2-40B4-BE49-F238E27FC236}">
                  <a16:creationId xmlns:a16="http://schemas.microsoft.com/office/drawing/2014/main" id="{551432C1-8255-DF87-272C-25863E7F2FD5}"/>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7" name="Freeform: Shape 7">
              <a:extLst>
                <a:ext uri="{FF2B5EF4-FFF2-40B4-BE49-F238E27FC236}">
                  <a16:creationId xmlns:a16="http://schemas.microsoft.com/office/drawing/2014/main" id="{FAFC0734-4845-A713-15D8-9EE4276B1C0C}"/>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9" name="Freeform: Shape 8">
              <a:extLst>
                <a:ext uri="{FF2B5EF4-FFF2-40B4-BE49-F238E27FC236}">
                  <a16:creationId xmlns:a16="http://schemas.microsoft.com/office/drawing/2014/main" id="{39E3511A-8210-D585-C963-206573B250A2}"/>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0" name="Freeform: Shape 9">
              <a:extLst>
                <a:ext uri="{FF2B5EF4-FFF2-40B4-BE49-F238E27FC236}">
                  <a16:creationId xmlns:a16="http://schemas.microsoft.com/office/drawing/2014/main" id="{341F74A5-35FB-633A-D616-E39824A4C8E4}"/>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2" name="Freeform: Shape 10">
              <a:extLst>
                <a:ext uri="{FF2B5EF4-FFF2-40B4-BE49-F238E27FC236}">
                  <a16:creationId xmlns:a16="http://schemas.microsoft.com/office/drawing/2014/main" id="{25C593D6-6173-FF73-31CB-390026AACA0C}"/>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3" name="Freeform: Shape 11">
              <a:extLst>
                <a:ext uri="{FF2B5EF4-FFF2-40B4-BE49-F238E27FC236}">
                  <a16:creationId xmlns:a16="http://schemas.microsoft.com/office/drawing/2014/main" id="{3B2ADC47-2254-68E3-6AF9-9C4AC85FA810}"/>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4" name="Freeform: Shape 12">
              <a:extLst>
                <a:ext uri="{FF2B5EF4-FFF2-40B4-BE49-F238E27FC236}">
                  <a16:creationId xmlns:a16="http://schemas.microsoft.com/office/drawing/2014/main" id="{1D2036B0-73A2-1A2A-0A48-E7F9413C6BB5}"/>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5" name="Freeform: Shape 13">
              <a:extLst>
                <a:ext uri="{FF2B5EF4-FFF2-40B4-BE49-F238E27FC236}">
                  <a16:creationId xmlns:a16="http://schemas.microsoft.com/office/drawing/2014/main" id="{73E978CF-4A53-805E-A5FD-E683684E0BF3}"/>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6" name="Freeform: Shape 14">
              <a:extLst>
                <a:ext uri="{FF2B5EF4-FFF2-40B4-BE49-F238E27FC236}">
                  <a16:creationId xmlns:a16="http://schemas.microsoft.com/office/drawing/2014/main" id="{9D0333C5-E433-F445-05B5-551A08744343}"/>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7" name="Freeform: Shape 15">
              <a:extLst>
                <a:ext uri="{FF2B5EF4-FFF2-40B4-BE49-F238E27FC236}">
                  <a16:creationId xmlns:a16="http://schemas.microsoft.com/office/drawing/2014/main" id="{A46EC420-57A6-70A3-CD6A-2F993F51734A}"/>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8" name="Freeform: Shape 16">
              <a:extLst>
                <a:ext uri="{FF2B5EF4-FFF2-40B4-BE49-F238E27FC236}">
                  <a16:creationId xmlns:a16="http://schemas.microsoft.com/office/drawing/2014/main" id="{F7637687-6C0F-F076-1921-1EFDC01542C8}"/>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19" name="Freeform: Shape 17">
              <a:extLst>
                <a:ext uri="{FF2B5EF4-FFF2-40B4-BE49-F238E27FC236}">
                  <a16:creationId xmlns:a16="http://schemas.microsoft.com/office/drawing/2014/main" id="{F705BF18-58A9-60EF-3B8E-CF51AAC84934}"/>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20" name="Freeform: Shape 18">
              <a:extLst>
                <a:ext uri="{FF2B5EF4-FFF2-40B4-BE49-F238E27FC236}">
                  <a16:creationId xmlns:a16="http://schemas.microsoft.com/office/drawing/2014/main" id="{07181E8E-C3A7-79ED-2704-34AF36498597}"/>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21" name="Freeform: Shape 19">
              <a:extLst>
                <a:ext uri="{FF2B5EF4-FFF2-40B4-BE49-F238E27FC236}">
                  <a16:creationId xmlns:a16="http://schemas.microsoft.com/office/drawing/2014/main" id="{EBE84BE4-91AA-F766-E9C1-A36190613C39}"/>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22" name="Freeform: Shape 20">
              <a:extLst>
                <a:ext uri="{FF2B5EF4-FFF2-40B4-BE49-F238E27FC236}">
                  <a16:creationId xmlns:a16="http://schemas.microsoft.com/office/drawing/2014/main" id="{D94DD4D8-D7A8-1C4F-04F3-45D51C2575D2}"/>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23" name="Freeform: Shape 53">
              <a:extLst>
                <a:ext uri="{FF2B5EF4-FFF2-40B4-BE49-F238E27FC236}">
                  <a16:creationId xmlns:a16="http://schemas.microsoft.com/office/drawing/2014/main" id="{3F6DFDFD-4404-CBAB-7148-A5AD3F7793F9}"/>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24" name="Freeform: Shape 54">
              <a:extLst>
                <a:ext uri="{FF2B5EF4-FFF2-40B4-BE49-F238E27FC236}">
                  <a16:creationId xmlns:a16="http://schemas.microsoft.com/office/drawing/2014/main" id="{E78B65BE-82A0-222D-727B-D855F9D1DF76}"/>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25" name="Freeform: Shape 55">
              <a:extLst>
                <a:ext uri="{FF2B5EF4-FFF2-40B4-BE49-F238E27FC236}">
                  <a16:creationId xmlns:a16="http://schemas.microsoft.com/office/drawing/2014/main" id="{F82E8D3D-0A8D-5A48-516C-ACAF81BEFFFE}"/>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26" name="Freeform: Shape 56">
              <a:extLst>
                <a:ext uri="{FF2B5EF4-FFF2-40B4-BE49-F238E27FC236}">
                  <a16:creationId xmlns:a16="http://schemas.microsoft.com/office/drawing/2014/main" id="{5CAB4319-CF70-077B-CBD2-8AD8A2522DD5}"/>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27" name="Freeform: Shape 57">
              <a:extLst>
                <a:ext uri="{FF2B5EF4-FFF2-40B4-BE49-F238E27FC236}">
                  <a16:creationId xmlns:a16="http://schemas.microsoft.com/office/drawing/2014/main" id="{8D606F31-6A32-7276-3AA6-15F2385AD664}"/>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28" name="Freeform: Shape 58">
              <a:extLst>
                <a:ext uri="{FF2B5EF4-FFF2-40B4-BE49-F238E27FC236}">
                  <a16:creationId xmlns:a16="http://schemas.microsoft.com/office/drawing/2014/main" id="{401DB77B-D184-3FC8-1B8D-6CB320CD0A27}"/>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29" name="Freeform: Shape 59">
              <a:extLst>
                <a:ext uri="{FF2B5EF4-FFF2-40B4-BE49-F238E27FC236}">
                  <a16:creationId xmlns:a16="http://schemas.microsoft.com/office/drawing/2014/main" id="{A1D3555C-FF16-E8A3-8E96-15D03A59A1FF}"/>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30" name="Freeform: Shape 60">
              <a:extLst>
                <a:ext uri="{FF2B5EF4-FFF2-40B4-BE49-F238E27FC236}">
                  <a16:creationId xmlns:a16="http://schemas.microsoft.com/office/drawing/2014/main" id="{F6D9D531-137A-0CA2-86EA-3FEA396EACB1}"/>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31" name="Group 30">
            <a:extLst>
              <a:ext uri="{FF2B5EF4-FFF2-40B4-BE49-F238E27FC236}">
                <a16:creationId xmlns:a16="http://schemas.microsoft.com/office/drawing/2014/main" id="{6BF0D963-6406-3330-F96E-24D0D84EDBAF}"/>
              </a:ext>
            </a:extLst>
          </p:cNvPr>
          <p:cNvGrpSpPr/>
          <p:nvPr userDrawn="1"/>
        </p:nvGrpSpPr>
        <p:grpSpPr>
          <a:xfrm>
            <a:off x="4450216" y="1569814"/>
            <a:ext cx="199982" cy="142280"/>
            <a:chOff x="1899821" y="5672830"/>
            <a:chExt cx="807868" cy="772357"/>
          </a:xfrm>
          <a:noFill/>
        </p:grpSpPr>
        <p:sp>
          <p:nvSpPr>
            <p:cNvPr id="32" name="Freeform: Shape 21">
              <a:extLst>
                <a:ext uri="{FF2B5EF4-FFF2-40B4-BE49-F238E27FC236}">
                  <a16:creationId xmlns:a16="http://schemas.microsoft.com/office/drawing/2014/main" id="{31118743-C293-5221-567B-D48D43089A32}"/>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solidFill>
              <a:prstDash val="solid"/>
              <a:round/>
            </a:ln>
          </p:spPr>
          <p:txBody>
            <a:bodyPr rtlCol="0" anchor="ctr"/>
            <a:lstStyle/>
            <a:p>
              <a:endParaRPr lang="en-GB"/>
            </a:p>
          </p:txBody>
        </p:sp>
        <p:sp>
          <p:nvSpPr>
            <p:cNvPr id="33" name="Freeform: Shape 22">
              <a:extLst>
                <a:ext uri="{FF2B5EF4-FFF2-40B4-BE49-F238E27FC236}">
                  <a16:creationId xmlns:a16="http://schemas.microsoft.com/office/drawing/2014/main" id="{C88BC421-AC06-0902-0573-041B7569A77C}"/>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solidFill>
              <a:prstDash val="solid"/>
              <a:round/>
            </a:ln>
          </p:spPr>
          <p:txBody>
            <a:bodyPr rtlCol="0" anchor="ctr"/>
            <a:lstStyle/>
            <a:p>
              <a:endParaRPr lang="en-GB"/>
            </a:p>
          </p:txBody>
        </p:sp>
        <p:sp>
          <p:nvSpPr>
            <p:cNvPr id="34" name="Freeform: Shape 23">
              <a:extLst>
                <a:ext uri="{FF2B5EF4-FFF2-40B4-BE49-F238E27FC236}">
                  <a16:creationId xmlns:a16="http://schemas.microsoft.com/office/drawing/2014/main" id="{60CAC18B-4533-8C2C-A1C6-1DBD8ABD7186}"/>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solidFill>
              <a:prstDash val="solid"/>
              <a:round/>
            </a:ln>
          </p:spPr>
          <p:txBody>
            <a:bodyPr rtlCol="0" anchor="ctr"/>
            <a:lstStyle/>
            <a:p>
              <a:endParaRPr lang="en-GB"/>
            </a:p>
          </p:txBody>
        </p:sp>
        <p:sp>
          <p:nvSpPr>
            <p:cNvPr id="35" name="Freeform: Shape 24">
              <a:extLst>
                <a:ext uri="{FF2B5EF4-FFF2-40B4-BE49-F238E27FC236}">
                  <a16:creationId xmlns:a16="http://schemas.microsoft.com/office/drawing/2014/main" id="{4EEA87A2-3984-0D1F-4106-D621F6CE9B53}"/>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solidFill>
              <a:prstDash val="solid"/>
              <a:round/>
            </a:ln>
          </p:spPr>
          <p:txBody>
            <a:bodyPr rtlCol="0" anchor="ctr"/>
            <a:lstStyle/>
            <a:p>
              <a:endParaRPr lang="en-GB"/>
            </a:p>
          </p:txBody>
        </p:sp>
        <p:sp>
          <p:nvSpPr>
            <p:cNvPr id="36" name="Freeform: Shape 25">
              <a:extLst>
                <a:ext uri="{FF2B5EF4-FFF2-40B4-BE49-F238E27FC236}">
                  <a16:creationId xmlns:a16="http://schemas.microsoft.com/office/drawing/2014/main" id="{BF3BF28E-4985-DF88-D1E1-709412918B0C}"/>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solidFill>
              <a:prstDash val="solid"/>
              <a:round/>
            </a:ln>
          </p:spPr>
          <p:txBody>
            <a:bodyPr rtlCol="0" anchor="ctr"/>
            <a:lstStyle/>
            <a:p>
              <a:endParaRPr lang="en-GB"/>
            </a:p>
          </p:txBody>
        </p:sp>
        <p:sp>
          <p:nvSpPr>
            <p:cNvPr id="37" name="Freeform: Shape 26">
              <a:extLst>
                <a:ext uri="{FF2B5EF4-FFF2-40B4-BE49-F238E27FC236}">
                  <a16:creationId xmlns:a16="http://schemas.microsoft.com/office/drawing/2014/main" id="{94E0DF6A-2AC2-7793-6143-59862B3726F9}"/>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solidFill>
              <a:prstDash val="solid"/>
              <a:round/>
            </a:ln>
          </p:spPr>
          <p:txBody>
            <a:bodyPr rtlCol="0" anchor="ctr"/>
            <a:lstStyle/>
            <a:p>
              <a:endParaRPr lang="en-GB"/>
            </a:p>
          </p:txBody>
        </p:sp>
        <p:sp>
          <p:nvSpPr>
            <p:cNvPr id="38" name="Freeform: Shape 27">
              <a:extLst>
                <a:ext uri="{FF2B5EF4-FFF2-40B4-BE49-F238E27FC236}">
                  <a16:creationId xmlns:a16="http://schemas.microsoft.com/office/drawing/2014/main" id="{229CC136-F1E2-108C-DD9F-CEC392D7A9C5}"/>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solidFill>
              <a:prstDash val="solid"/>
              <a:round/>
            </a:ln>
          </p:spPr>
          <p:txBody>
            <a:bodyPr rtlCol="0" anchor="ctr"/>
            <a:lstStyle/>
            <a:p>
              <a:endParaRPr lang="en-GB"/>
            </a:p>
          </p:txBody>
        </p:sp>
        <p:sp>
          <p:nvSpPr>
            <p:cNvPr id="39" name="Freeform: Shape 28">
              <a:extLst>
                <a:ext uri="{FF2B5EF4-FFF2-40B4-BE49-F238E27FC236}">
                  <a16:creationId xmlns:a16="http://schemas.microsoft.com/office/drawing/2014/main" id="{16034B99-B645-8F8F-61C0-46638994E196}"/>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solidFill>
              <a:prstDash val="solid"/>
              <a:round/>
            </a:ln>
          </p:spPr>
          <p:txBody>
            <a:bodyPr rtlCol="0" anchor="ctr"/>
            <a:lstStyle/>
            <a:p>
              <a:endParaRPr lang="en-GB"/>
            </a:p>
          </p:txBody>
        </p:sp>
        <p:sp>
          <p:nvSpPr>
            <p:cNvPr id="40" name="Freeform: Shape 29">
              <a:extLst>
                <a:ext uri="{FF2B5EF4-FFF2-40B4-BE49-F238E27FC236}">
                  <a16:creationId xmlns:a16="http://schemas.microsoft.com/office/drawing/2014/main" id="{7B09EFAC-90B5-072F-3D49-19827DC50359}"/>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solidFill>
              <a:prstDash val="solid"/>
              <a:round/>
            </a:ln>
          </p:spPr>
          <p:txBody>
            <a:bodyPr rtlCol="0" anchor="ctr"/>
            <a:lstStyle/>
            <a:p>
              <a:endParaRPr lang="en-GB"/>
            </a:p>
          </p:txBody>
        </p:sp>
        <p:sp>
          <p:nvSpPr>
            <p:cNvPr id="41" name="Freeform: Shape 30">
              <a:extLst>
                <a:ext uri="{FF2B5EF4-FFF2-40B4-BE49-F238E27FC236}">
                  <a16:creationId xmlns:a16="http://schemas.microsoft.com/office/drawing/2014/main" id="{E046F152-B1E8-466E-EAD1-C8EF00B9268F}"/>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solidFill>
              <a:prstDash val="solid"/>
              <a:round/>
            </a:ln>
          </p:spPr>
          <p:txBody>
            <a:bodyPr rtlCol="0" anchor="ctr"/>
            <a:lstStyle/>
            <a:p>
              <a:endParaRPr lang="en-GB"/>
            </a:p>
          </p:txBody>
        </p:sp>
        <p:sp>
          <p:nvSpPr>
            <p:cNvPr id="42" name="Freeform: Shape 31">
              <a:extLst>
                <a:ext uri="{FF2B5EF4-FFF2-40B4-BE49-F238E27FC236}">
                  <a16:creationId xmlns:a16="http://schemas.microsoft.com/office/drawing/2014/main" id="{BFA88731-2416-8D28-FA59-1A7BD588C662}"/>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solidFill>
              <a:prstDash val="solid"/>
              <a:round/>
            </a:ln>
          </p:spPr>
          <p:txBody>
            <a:bodyPr rtlCol="0" anchor="ctr"/>
            <a:lstStyle/>
            <a:p>
              <a:endParaRPr lang="en-GB"/>
            </a:p>
          </p:txBody>
        </p:sp>
        <p:sp>
          <p:nvSpPr>
            <p:cNvPr id="43" name="Freeform: Shape 32">
              <a:extLst>
                <a:ext uri="{FF2B5EF4-FFF2-40B4-BE49-F238E27FC236}">
                  <a16:creationId xmlns:a16="http://schemas.microsoft.com/office/drawing/2014/main" id="{4ED68F11-DB39-4A7A-D539-EF8BA56D46FA}"/>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solidFill>
              <a:prstDash val="solid"/>
              <a:round/>
            </a:ln>
          </p:spPr>
          <p:txBody>
            <a:bodyPr rtlCol="0" anchor="ctr"/>
            <a:lstStyle/>
            <a:p>
              <a:endParaRPr lang="en-GB"/>
            </a:p>
          </p:txBody>
        </p:sp>
        <p:sp>
          <p:nvSpPr>
            <p:cNvPr id="44" name="Freeform: Shape 33">
              <a:extLst>
                <a:ext uri="{FF2B5EF4-FFF2-40B4-BE49-F238E27FC236}">
                  <a16:creationId xmlns:a16="http://schemas.microsoft.com/office/drawing/2014/main" id="{91013F92-BB90-C8A0-DEB1-20AFFD07A6D7}"/>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solidFill>
              <a:prstDash val="solid"/>
              <a:round/>
            </a:ln>
          </p:spPr>
          <p:txBody>
            <a:bodyPr rtlCol="0" anchor="ctr"/>
            <a:lstStyle/>
            <a:p>
              <a:endParaRPr lang="en-GB"/>
            </a:p>
          </p:txBody>
        </p:sp>
        <p:sp>
          <p:nvSpPr>
            <p:cNvPr id="45" name="Freeform: Shape 34">
              <a:extLst>
                <a:ext uri="{FF2B5EF4-FFF2-40B4-BE49-F238E27FC236}">
                  <a16:creationId xmlns:a16="http://schemas.microsoft.com/office/drawing/2014/main" id="{E3C21841-0047-DF00-16D8-3DE0138A84DA}"/>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solidFill>
              <a:prstDash val="solid"/>
              <a:round/>
            </a:ln>
          </p:spPr>
          <p:txBody>
            <a:bodyPr rtlCol="0" anchor="ctr"/>
            <a:lstStyle/>
            <a:p>
              <a:endParaRPr lang="en-GB"/>
            </a:p>
          </p:txBody>
        </p:sp>
        <p:sp>
          <p:nvSpPr>
            <p:cNvPr id="46" name="Freeform: Shape 35">
              <a:extLst>
                <a:ext uri="{FF2B5EF4-FFF2-40B4-BE49-F238E27FC236}">
                  <a16:creationId xmlns:a16="http://schemas.microsoft.com/office/drawing/2014/main" id="{416CDC5B-1EA2-8803-4648-B1AC81091EE6}"/>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solidFill>
              <a:prstDash val="solid"/>
              <a:round/>
            </a:ln>
          </p:spPr>
          <p:txBody>
            <a:bodyPr rtlCol="0" anchor="ctr"/>
            <a:lstStyle/>
            <a:p>
              <a:endParaRPr lang="en-GB"/>
            </a:p>
          </p:txBody>
        </p:sp>
        <p:sp>
          <p:nvSpPr>
            <p:cNvPr id="47" name="Freeform: Shape 36">
              <a:extLst>
                <a:ext uri="{FF2B5EF4-FFF2-40B4-BE49-F238E27FC236}">
                  <a16:creationId xmlns:a16="http://schemas.microsoft.com/office/drawing/2014/main" id="{E9F8C6DA-E552-41D4-1B26-F2DA39D21060}"/>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solidFill>
              <a:prstDash val="solid"/>
              <a:round/>
            </a:ln>
          </p:spPr>
          <p:txBody>
            <a:bodyPr rtlCol="0" anchor="ctr"/>
            <a:lstStyle/>
            <a:p>
              <a:endParaRPr lang="en-GB"/>
            </a:p>
          </p:txBody>
        </p:sp>
        <p:sp>
          <p:nvSpPr>
            <p:cNvPr id="48" name="Freeform: Shape 37">
              <a:extLst>
                <a:ext uri="{FF2B5EF4-FFF2-40B4-BE49-F238E27FC236}">
                  <a16:creationId xmlns:a16="http://schemas.microsoft.com/office/drawing/2014/main" id="{E03139A2-67B2-B7E1-B6FC-F7637D2A70DC}"/>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solidFill>
              <a:prstDash val="solid"/>
              <a:round/>
            </a:ln>
          </p:spPr>
          <p:txBody>
            <a:bodyPr rtlCol="0" anchor="ctr"/>
            <a:lstStyle/>
            <a:p>
              <a:endParaRPr lang="en-GB"/>
            </a:p>
          </p:txBody>
        </p:sp>
        <p:sp>
          <p:nvSpPr>
            <p:cNvPr id="49" name="Freeform: Shape 38">
              <a:extLst>
                <a:ext uri="{FF2B5EF4-FFF2-40B4-BE49-F238E27FC236}">
                  <a16:creationId xmlns:a16="http://schemas.microsoft.com/office/drawing/2014/main" id="{C573F2C3-71ED-D972-00AE-C7A381C63D12}"/>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solidFill>
              <a:prstDash val="solid"/>
              <a:round/>
            </a:ln>
          </p:spPr>
          <p:txBody>
            <a:bodyPr rtlCol="0" anchor="ctr"/>
            <a:lstStyle/>
            <a:p>
              <a:endParaRPr lang="en-GB"/>
            </a:p>
          </p:txBody>
        </p:sp>
        <p:sp>
          <p:nvSpPr>
            <p:cNvPr id="50" name="Freeform: Shape 39">
              <a:extLst>
                <a:ext uri="{FF2B5EF4-FFF2-40B4-BE49-F238E27FC236}">
                  <a16:creationId xmlns:a16="http://schemas.microsoft.com/office/drawing/2014/main" id="{31B9A76F-D00A-87BD-5D66-BEBD818D99F5}"/>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solidFill>
              <a:prstDash val="solid"/>
              <a:round/>
            </a:ln>
          </p:spPr>
          <p:txBody>
            <a:bodyPr rtlCol="0" anchor="ctr"/>
            <a:lstStyle/>
            <a:p>
              <a:endParaRPr lang="en-GB"/>
            </a:p>
          </p:txBody>
        </p:sp>
        <p:sp>
          <p:nvSpPr>
            <p:cNvPr id="51" name="Freeform: Shape 40">
              <a:extLst>
                <a:ext uri="{FF2B5EF4-FFF2-40B4-BE49-F238E27FC236}">
                  <a16:creationId xmlns:a16="http://schemas.microsoft.com/office/drawing/2014/main" id="{0645AB42-7C2E-4D22-5CB4-5D71018ECBE4}"/>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solidFill>
              <a:prstDash val="solid"/>
              <a:round/>
            </a:ln>
          </p:spPr>
          <p:txBody>
            <a:bodyPr rtlCol="0" anchor="ctr"/>
            <a:lstStyle/>
            <a:p>
              <a:endParaRPr lang="en-GB"/>
            </a:p>
          </p:txBody>
        </p:sp>
        <p:sp>
          <p:nvSpPr>
            <p:cNvPr id="52" name="Freeform: Shape 41">
              <a:extLst>
                <a:ext uri="{FF2B5EF4-FFF2-40B4-BE49-F238E27FC236}">
                  <a16:creationId xmlns:a16="http://schemas.microsoft.com/office/drawing/2014/main" id="{07256345-16F3-58BC-92C4-59C9BE5FD329}"/>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solidFill>
              <a:prstDash val="solid"/>
              <a:round/>
            </a:ln>
          </p:spPr>
          <p:txBody>
            <a:bodyPr rtlCol="0" anchor="ctr"/>
            <a:lstStyle/>
            <a:p>
              <a:endParaRPr lang="en-GB"/>
            </a:p>
          </p:txBody>
        </p:sp>
        <p:sp>
          <p:nvSpPr>
            <p:cNvPr id="53" name="Freeform: Shape 42">
              <a:extLst>
                <a:ext uri="{FF2B5EF4-FFF2-40B4-BE49-F238E27FC236}">
                  <a16:creationId xmlns:a16="http://schemas.microsoft.com/office/drawing/2014/main" id="{8F2D7A48-64DF-E48F-F15A-896AE4236A25}"/>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solidFill>
              <a:prstDash val="solid"/>
              <a:round/>
            </a:ln>
          </p:spPr>
          <p:txBody>
            <a:bodyPr rtlCol="0" anchor="ctr"/>
            <a:lstStyle/>
            <a:p>
              <a:endParaRPr lang="en-GB"/>
            </a:p>
          </p:txBody>
        </p:sp>
        <p:sp>
          <p:nvSpPr>
            <p:cNvPr id="54" name="Freeform: Shape 43">
              <a:extLst>
                <a:ext uri="{FF2B5EF4-FFF2-40B4-BE49-F238E27FC236}">
                  <a16:creationId xmlns:a16="http://schemas.microsoft.com/office/drawing/2014/main" id="{37ABD42C-7AB2-7FBD-31B2-B543DB8EC636}"/>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solidFill>
              <a:prstDash val="solid"/>
              <a:round/>
            </a:ln>
          </p:spPr>
          <p:txBody>
            <a:bodyPr rtlCol="0" anchor="ctr"/>
            <a:lstStyle/>
            <a:p>
              <a:endParaRPr lang="en-GB"/>
            </a:p>
          </p:txBody>
        </p:sp>
        <p:sp>
          <p:nvSpPr>
            <p:cNvPr id="55" name="Freeform: Shape 44">
              <a:extLst>
                <a:ext uri="{FF2B5EF4-FFF2-40B4-BE49-F238E27FC236}">
                  <a16:creationId xmlns:a16="http://schemas.microsoft.com/office/drawing/2014/main" id="{995D73AC-CC35-2C85-F65C-B0BB85607BF2}"/>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solidFill>
              <a:prstDash val="solid"/>
              <a:round/>
            </a:ln>
          </p:spPr>
          <p:txBody>
            <a:bodyPr rtlCol="0" anchor="ctr"/>
            <a:lstStyle/>
            <a:p>
              <a:endParaRPr lang="en-GB"/>
            </a:p>
          </p:txBody>
        </p:sp>
        <p:sp>
          <p:nvSpPr>
            <p:cNvPr id="56" name="Freeform: Shape 45">
              <a:extLst>
                <a:ext uri="{FF2B5EF4-FFF2-40B4-BE49-F238E27FC236}">
                  <a16:creationId xmlns:a16="http://schemas.microsoft.com/office/drawing/2014/main" id="{634452F4-3E8D-757E-7AC8-FED8A27FAD4F}"/>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solidFill>
              <a:prstDash val="solid"/>
              <a:round/>
            </a:ln>
          </p:spPr>
          <p:txBody>
            <a:bodyPr rtlCol="0" anchor="ctr"/>
            <a:lstStyle/>
            <a:p>
              <a:endParaRPr lang="en-GB"/>
            </a:p>
          </p:txBody>
        </p:sp>
        <p:sp>
          <p:nvSpPr>
            <p:cNvPr id="57" name="Freeform: Shape 46">
              <a:extLst>
                <a:ext uri="{FF2B5EF4-FFF2-40B4-BE49-F238E27FC236}">
                  <a16:creationId xmlns:a16="http://schemas.microsoft.com/office/drawing/2014/main" id="{4C740612-7CD4-9A7E-B5C3-8BA931911240}"/>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solidFill>
              <a:prstDash val="solid"/>
              <a:round/>
            </a:ln>
          </p:spPr>
          <p:txBody>
            <a:bodyPr rtlCol="0" anchor="ctr"/>
            <a:lstStyle/>
            <a:p>
              <a:endParaRPr lang="en-GB"/>
            </a:p>
          </p:txBody>
        </p:sp>
        <p:sp>
          <p:nvSpPr>
            <p:cNvPr id="58" name="Freeform: Shape 47">
              <a:extLst>
                <a:ext uri="{FF2B5EF4-FFF2-40B4-BE49-F238E27FC236}">
                  <a16:creationId xmlns:a16="http://schemas.microsoft.com/office/drawing/2014/main" id="{0C167236-0A73-A0DC-DAA1-BC7B157AC9F0}"/>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solidFill>
              <a:prstDash val="solid"/>
              <a:round/>
            </a:ln>
          </p:spPr>
          <p:txBody>
            <a:bodyPr rtlCol="0" anchor="ctr"/>
            <a:lstStyle/>
            <a:p>
              <a:endParaRPr lang="en-GB"/>
            </a:p>
          </p:txBody>
        </p:sp>
        <p:sp>
          <p:nvSpPr>
            <p:cNvPr id="59" name="Freeform: Shape 48">
              <a:extLst>
                <a:ext uri="{FF2B5EF4-FFF2-40B4-BE49-F238E27FC236}">
                  <a16:creationId xmlns:a16="http://schemas.microsoft.com/office/drawing/2014/main" id="{CEECD575-C6AA-6837-BB93-6A070DC81A0B}"/>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solidFill>
              <a:prstDash val="solid"/>
              <a:round/>
            </a:ln>
          </p:spPr>
          <p:txBody>
            <a:bodyPr rtlCol="0" anchor="ctr"/>
            <a:lstStyle/>
            <a:p>
              <a:endParaRPr lang="en-GB"/>
            </a:p>
          </p:txBody>
        </p:sp>
        <p:sp>
          <p:nvSpPr>
            <p:cNvPr id="60" name="Freeform: Shape 49">
              <a:extLst>
                <a:ext uri="{FF2B5EF4-FFF2-40B4-BE49-F238E27FC236}">
                  <a16:creationId xmlns:a16="http://schemas.microsoft.com/office/drawing/2014/main" id="{12C8B4EE-3B8B-B266-3D94-80460AA2E17E}"/>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solidFill>
              <a:prstDash val="solid"/>
              <a:round/>
            </a:ln>
          </p:spPr>
          <p:txBody>
            <a:bodyPr rtlCol="0" anchor="ctr"/>
            <a:lstStyle/>
            <a:p>
              <a:endParaRPr lang="en-GB"/>
            </a:p>
          </p:txBody>
        </p:sp>
        <p:sp>
          <p:nvSpPr>
            <p:cNvPr id="61" name="Freeform: Shape 50">
              <a:extLst>
                <a:ext uri="{FF2B5EF4-FFF2-40B4-BE49-F238E27FC236}">
                  <a16:creationId xmlns:a16="http://schemas.microsoft.com/office/drawing/2014/main" id="{BED1C1FB-8970-4EF7-7DE9-EFD196C4EF55}"/>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solidFill>
              <a:prstDash val="solid"/>
              <a:round/>
            </a:ln>
          </p:spPr>
          <p:txBody>
            <a:bodyPr rtlCol="0" anchor="ctr"/>
            <a:lstStyle/>
            <a:p>
              <a:endParaRPr lang="en-GB"/>
            </a:p>
          </p:txBody>
        </p:sp>
        <p:sp>
          <p:nvSpPr>
            <p:cNvPr id="62" name="Freeform: Shape 51">
              <a:extLst>
                <a:ext uri="{FF2B5EF4-FFF2-40B4-BE49-F238E27FC236}">
                  <a16:creationId xmlns:a16="http://schemas.microsoft.com/office/drawing/2014/main" id="{44FD86DF-2884-E16D-709F-5EE42CA6283A}"/>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solidFill>
              <a:prstDash val="solid"/>
              <a:round/>
            </a:ln>
          </p:spPr>
          <p:txBody>
            <a:bodyPr rtlCol="0" anchor="ctr"/>
            <a:lstStyle/>
            <a:p>
              <a:endParaRPr lang="en-GB"/>
            </a:p>
          </p:txBody>
        </p:sp>
        <p:sp>
          <p:nvSpPr>
            <p:cNvPr id="63" name="Freeform: Shape 52">
              <a:extLst>
                <a:ext uri="{FF2B5EF4-FFF2-40B4-BE49-F238E27FC236}">
                  <a16:creationId xmlns:a16="http://schemas.microsoft.com/office/drawing/2014/main" id="{D5477694-8541-6391-272F-15073F464270}"/>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solidFill>
              <a:prstDash val="solid"/>
              <a:round/>
            </a:ln>
          </p:spPr>
          <p:txBody>
            <a:bodyPr rtlCol="0" anchor="ctr"/>
            <a:lstStyle/>
            <a:p>
              <a:endParaRPr lang="en-GB"/>
            </a:p>
          </p:txBody>
        </p:sp>
        <p:sp>
          <p:nvSpPr>
            <p:cNvPr id="64" name="Rectangle 63">
              <a:extLst>
                <a:ext uri="{FF2B5EF4-FFF2-40B4-BE49-F238E27FC236}">
                  <a16:creationId xmlns:a16="http://schemas.microsoft.com/office/drawing/2014/main" id="{AC9AF4A3-B628-C21E-2110-87CD139E2DD0}"/>
                </a:ext>
              </a:extLst>
            </p:cNvPr>
            <p:cNvSpPr/>
            <p:nvPr/>
          </p:nvSpPr>
          <p:spPr>
            <a:xfrm>
              <a:off x="1899821" y="5672830"/>
              <a:ext cx="807868" cy="772357"/>
            </a:xfrm>
            <a:prstGeom prst="rect">
              <a:avLst/>
            </a:prstGeom>
            <a:grpFill/>
            <a:ln w="28575">
              <a:solidFill>
                <a:srgbClr val="01A18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 name="Picture 65" descr="A blue and white logo&#10;&#10;Description automatically generated">
            <a:extLst>
              <a:ext uri="{FF2B5EF4-FFF2-40B4-BE49-F238E27FC236}">
                <a16:creationId xmlns:a16="http://schemas.microsoft.com/office/drawing/2014/main" id="{71A6F32E-0ADF-5E01-5A0B-0CBC535D1427}"/>
              </a:ext>
            </a:extLst>
          </p:cNvPr>
          <p:cNvPicPr>
            <a:picLocks noChangeAspect="1"/>
          </p:cNvPicPr>
          <p:nvPr userDrawn="1"/>
        </p:nvPicPr>
        <p:blipFill>
          <a:blip r:embed="rId4"/>
          <a:stretch>
            <a:fillRect/>
          </a:stretch>
        </p:blipFill>
        <p:spPr>
          <a:xfrm>
            <a:off x="10522383" y="586241"/>
            <a:ext cx="1076516" cy="1030708"/>
          </a:xfrm>
          <a:prstGeom prst="rect">
            <a:avLst/>
          </a:prstGeom>
        </p:spPr>
      </p:pic>
      <p:sp>
        <p:nvSpPr>
          <p:cNvPr id="65" name="TextBox 64">
            <a:extLst>
              <a:ext uri="{FF2B5EF4-FFF2-40B4-BE49-F238E27FC236}">
                <a16:creationId xmlns:a16="http://schemas.microsoft.com/office/drawing/2014/main" id="{AA72BA44-6AAD-77CC-3B88-2C3EAA862CC0}"/>
              </a:ext>
            </a:extLst>
          </p:cNvPr>
          <p:cNvSpPr txBox="1"/>
          <p:nvPr userDrawn="1"/>
        </p:nvSpPr>
        <p:spPr>
          <a:xfrm>
            <a:off x="6005037" y="1497200"/>
            <a:ext cx="873823" cy="276999"/>
          </a:xfrm>
          <a:prstGeom prst="rect">
            <a:avLst/>
          </a:prstGeom>
          <a:noFill/>
        </p:spPr>
        <p:txBody>
          <a:bodyPr wrap="square" rtlCol="0">
            <a:spAutoFit/>
          </a:bodyPr>
          <a:lstStyle/>
          <a:p>
            <a:r>
              <a:rPr lang="en-GB" sz="1200" dirty="0">
                <a:latin typeface="+mj-lt"/>
                <a:cs typeface="Calibri" panose="020F0502020204030204" pitchFamily="34" charset="0"/>
              </a:rPr>
              <a:t>OHID SW</a:t>
            </a:r>
          </a:p>
        </p:txBody>
      </p:sp>
    </p:spTree>
    <p:extLst>
      <p:ext uri="{BB962C8B-B14F-4D97-AF65-F5344CB8AC3E}">
        <p14:creationId xmlns:p14="http://schemas.microsoft.com/office/powerpoint/2010/main" val="20089046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4C83D81-04CB-4893-9BFB-986BF0E2655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D8C0FCC9-C3AF-4E08-A905-07A58A845817}"/>
              </a:ext>
            </a:extLst>
          </p:cNvPr>
          <p:cNvSpPr>
            <a:spLocks noGrp="1"/>
          </p:cNvSpPr>
          <p:nvPr>
            <p:ph type="title"/>
          </p:nvPr>
        </p:nvSpPr>
        <p:spPr>
          <a:xfrm>
            <a:off x="360000" y="360000"/>
            <a:ext cx="11446163" cy="844839"/>
          </a:xfrm>
        </p:spPr>
        <p:txBody>
          <a:bodyPr anchor="t" anchorCtr="0">
            <a:normAutofit/>
          </a:bodyPr>
          <a:lstStyle>
            <a:lvl1pPr>
              <a:defRPr lang="en-GB" sz="3200" b="1" kern="1200" dirty="0">
                <a:solidFill>
                  <a:schemeClr val="tx1"/>
                </a:solidFill>
                <a:latin typeface="+mj-lt"/>
                <a:ea typeface="+mj-ea"/>
                <a:cs typeface="+mj-cs"/>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E93FDBA4-4D5B-4377-BB63-5EFB26E87BF2}"/>
              </a:ext>
            </a:extLst>
          </p:cNvPr>
          <p:cNvSpPr>
            <a:spLocks noGrp="1"/>
          </p:cNvSpPr>
          <p:nvPr>
            <p:ph idx="1" hasCustomPrompt="1"/>
          </p:nvPr>
        </p:nvSpPr>
        <p:spPr>
          <a:xfrm>
            <a:off x="359999" y="1440000"/>
            <a:ext cx="11446163" cy="4351338"/>
          </a:xfrm>
        </p:spPr>
        <p:txBody>
          <a:bodyPr/>
          <a:lstStyle>
            <a:lvl1pPr marL="0" indent="0">
              <a:spcBef>
                <a:spcPts val="0"/>
              </a:spcBef>
              <a:spcAft>
                <a:spcPts val="1200"/>
              </a:spcAft>
              <a:buNone/>
              <a:defRPr lang="en-US" sz="2100" b="1" kern="1200" dirty="0">
                <a:solidFill>
                  <a:schemeClr val="tx1"/>
                </a:solidFill>
                <a:latin typeface="+mn-lt"/>
                <a:ea typeface="+mn-ea"/>
                <a:cs typeface="+mn-cs"/>
              </a:defRPr>
            </a:lvl1pPr>
            <a:lvl2pPr marL="0" indent="0">
              <a:spcBef>
                <a:spcPts val="0"/>
              </a:spcBef>
              <a:spcAft>
                <a:spcPts val="600"/>
              </a:spcAft>
              <a:buNone/>
              <a:defRPr lang="en-US" sz="1600" b="1" kern="1200" dirty="0">
                <a:solidFill>
                  <a:schemeClr val="tx1"/>
                </a:solidFill>
                <a:latin typeface="+mn-lt"/>
                <a:ea typeface="+mn-ea"/>
                <a:cs typeface="+mn-cs"/>
              </a:defRPr>
            </a:lvl2pPr>
            <a:lvl3pPr marL="0" indent="0">
              <a:lnSpc>
                <a:spcPct val="90000"/>
              </a:lnSpc>
              <a:spcBef>
                <a:spcPts val="0"/>
              </a:spcBef>
              <a:spcAft>
                <a:spcPts val="600"/>
              </a:spcAft>
              <a:buNone/>
              <a:defRPr lang="en-US" sz="1600" kern="1200" dirty="0">
                <a:solidFill>
                  <a:schemeClr val="tx1"/>
                </a:solidFill>
                <a:latin typeface="+mn-lt"/>
                <a:ea typeface="+mn-ea"/>
                <a:cs typeface="+mn-cs"/>
              </a:defRPr>
            </a:lvl3pPr>
            <a:lvl4pPr marL="0" indent="-228600">
              <a:defRPr lang="en-US" sz="1600" kern="1200" dirty="0">
                <a:solidFill>
                  <a:schemeClr val="tx1"/>
                </a:solidFill>
                <a:latin typeface="+mn-lt"/>
                <a:ea typeface="+mn-ea"/>
                <a:cs typeface="+mn-cs"/>
              </a:defRPr>
            </a:lvl4pPr>
            <a:lvl5pPr marL="460800" indent="-228600">
              <a:defRPr lang="en-GB" sz="1600" kern="1200" dirty="0">
                <a:solidFill>
                  <a:schemeClr val="tx1"/>
                </a:solidFill>
                <a:latin typeface="+mn-lt"/>
                <a:ea typeface="+mn-ea"/>
                <a:cs typeface="+mn-cs"/>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sp>
        <p:nvSpPr>
          <p:cNvPr id="5" name="Footer Placeholder 4">
            <a:extLst>
              <a:ext uri="{FF2B5EF4-FFF2-40B4-BE49-F238E27FC236}">
                <a16:creationId xmlns:a16="http://schemas.microsoft.com/office/drawing/2014/main" id="{5EDE29FC-0AE3-49EE-B903-BD5846EC98B4}"/>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pic>
        <p:nvPicPr>
          <p:cNvPr id="10" name="Picture 9">
            <a:extLst>
              <a:ext uri="{FF2B5EF4-FFF2-40B4-BE49-F238E27FC236}">
                <a16:creationId xmlns:a16="http://schemas.microsoft.com/office/drawing/2014/main" id="{1D3C58E4-84A1-4EE7-BED2-A7D78CB71178}"/>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sp>
        <p:nvSpPr>
          <p:cNvPr id="6" name="Slide Number Placeholder 5">
            <a:extLst>
              <a:ext uri="{FF2B5EF4-FFF2-40B4-BE49-F238E27FC236}">
                <a16:creationId xmlns:a16="http://schemas.microsoft.com/office/drawing/2014/main" id="{C6BF60EB-FBD0-41A4-B8B2-4945FC5CCAF7}"/>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grpSp>
        <p:nvGrpSpPr>
          <p:cNvPr id="4" name="Group 3">
            <a:extLst>
              <a:ext uri="{FF2B5EF4-FFF2-40B4-BE49-F238E27FC236}">
                <a16:creationId xmlns:a16="http://schemas.microsoft.com/office/drawing/2014/main" id="{2408E10B-77A8-A417-AC1C-BD065290A7D3}"/>
              </a:ext>
            </a:extLst>
          </p:cNvPr>
          <p:cNvGrpSpPr/>
          <p:nvPr userDrawn="1"/>
        </p:nvGrpSpPr>
        <p:grpSpPr>
          <a:xfrm>
            <a:off x="8113222" y="136524"/>
            <a:ext cx="3922336" cy="3138691"/>
            <a:chOff x="3314883" y="714186"/>
            <a:chExt cx="6812199" cy="5337531"/>
          </a:xfrm>
          <a:solidFill>
            <a:srgbClr val="01A188">
              <a:alpha val="50196"/>
            </a:srgbClr>
          </a:solidFill>
        </p:grpSpPr>
        <p:sp>
          <p:nvSpPr>
            <p:cNvPr id="7" name="Freeform: Shape 6">
              <a:extLst>
                <a:ext uri="{FF2B5EF4-FFF2-40B4-BE49-F238E27FC236}">
                  <a16:creationId xmlns:a16="http://schemas.microsoft.com/office/drawing/2014/main" id="{F3B3BEFF-FE40-6527-53B0-7AE8CEDC3FC3}"/>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9" name="Freeform: Shape 7">
              <a:extLst>
                <a:ext uri="{FF2B5EF4-FFF2-40B4-BE49-F238E27FC236}">
                  <a16:creationId xmlns:a16="http://schemas.microsoft.com/office/drawing/2014/main" id="{68BDB0A7-3869-1590-73E7-98DB43C3A683}"/>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11" name="Freeform: Shape 8">
              <a:extLst>
                <a:ext uri="{FF2B5EF4-FFF2-40B4-BE49-F238E27FC236}">
                  <a16:creationId xmlns:a16="http://schemas.microsoft.com/office/drawing/2014/main" id="{89341DE4-7C52-75C0-6C1A-93520FC777C4}"/>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2" name="Freeform: Shape 9">
              <a:extLst>
                <a:ext uri="{FF2B5EF4-FFF2-40B4-BE49-F238E27FC236}">
                  <a16:creationId xmlns:a16="http://schemas.microsoft.com/office/drawing/2014/main" id="{C0093A11-5D78-3857-8D8F-9723550A2737}"/>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3" name="Freeform: Shape 10">
              <a:extLst>
                <a:ext uri="{FF2B5EF4-FFF2-40B4-BE49-F238E27FC236}">
                  <a16:creationId xmlns:a16="http://schemas.microsoft.com/office/drawing/2014/main" id="{B910D81A-D07E-5E23-486A-EA616365596F}"/>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4" name="Freeform: Shape 11">
              <a:extLst>
                <a:ext uri="{FF2B5EF4-FFF2-40B4-BE49-F238E27FC236}">
                  <a16:creationId xmlns:a16="http://schemas.microsoft.com/office/drawing/2014/main" id="{67209B20-AF0A-D1EC-9AC1-1558EF0F469D}"/>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5" name="Freeform: Shape 12">
              <a:extLst>
                <a:ext uri="{FF2B5EF4-FFF2-40B4-BE49-F238E27FC236}">
                  <a16:creationId xmlns:a16="http://schemas.microsoft.com/office/drawing/2014/main" id="{EE2DF831-7818-50C4-E4CF-6ACFBB660844}"/>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7" name="Freeform: Shape 13">
              <a:extLst>
                <a:ext uri="{FF2B5EF4-FFF2-40B4-BE49-F238E27FC236}">
                  <a16:creationId xmlns:a16="http://schemas.microsoft.com/office/drawing/2014/main" id="{6089E764-5284-6587-6CE1-45F9BDF69D5E}"/>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8" name="Freeform: Shape 14">
              <a:extLst>
                <a:ext uri="{FF2B5EF4-FFF2-40B4-BE49-F238E27FC236}">
                  <a16:creationId xmlns:a16="http://schemas.microsoft.com/office/drawing/2014/main" id="{381EAE21-5ED3-161E-EF12-1ED3F2C4A2C8}"/>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9" name="Freeform: Shape 15">
              <a:extLst>
                <a:ext uri="{FF2B5EF4-FFF2-40B4-BE49-F238E27FC236}">
                  <a16:creationId xmlns:a16="http://schemas.microsoft.com/office/drawing/2014/main" id="{3EC525E4-CB2A-FFF7-F00D-E2F23C6E5165}"/>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20" name="Freeform: Shape 16">
              <a:extLst>
                <a:ext uri="{FF2B5EF4-FFF2-40B4-BE49-F238E27FC236}">
                  <a16:creationId xmlns:a16="http://schemas.microsoft.com/office/drawing/2014/main" id="{C54564A0-122E-C388-56BF-F8A7881E2D97}"/>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21" name="Freeform: Shape 17">
              <a:extLst>
                <a:ext uri="{FF2B5EF4-FFF2-40B4-BE49-F238E27FC236}">
                  <a16:creationId xmlns:a16="http://schemas.microsoft.com/office/drawing/2014/main" id="{2179CA42-478A-134B-1940-F447A5860D3B}"/>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22" name="Freeform: Shape 18">
              <a:extLst>
                <a:ext uri="{FF2B5EF4-FFF2-40B4-BE49-F238E27FC236}">
                  <a16:creationId xmlns:a16="http://schemas.microsoft.com/office/drawing/2014/main" id="{6BAE46A0-9A5F-4453-1948-1C7CF61A02D6}"/>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23" name="Freeform: Shape 19">
              <a:extLst>
                <a:ext uri="{FF2B5EF4-FFF2-40B4-BE49-F238E27FC236}">
                  <a16:creationId xmlns:a16="http://schemas.microsoft.com/office/drawing/2014/main" id="{EE8A74EC-D372-A293-C4A6-7CA9C842BF7D}"/>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24" name="Freeform: Shape 20">
              <a:extLst>
                <a:ext uri="{FF2B5EF4-FFF2-40B4-BE49-F238E27FC236}">
                  <a16:creationId xmlns:a16="http://schemas.microsoft.com/office/drawing/2014/main" id="{A45967AE-DAF7-A0BB-39C4-6B976275FAB3}"/>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25" name="Freeform: Shape 53">
              <a:extLst>
                <a:ext uri="{FF2B5EF4-FFF2-40B4-BE49-F238E27FC236}">
                  <a16:creationId xmlns:a16="http://schemas.microsoft.com/office/drawing/2014/main" id="{11B75B79-93E9-A249-61D0-B0D48A22F8CB}"/>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26" name="Freeform: Shape 54">
              <a:extLst>
                <a:ext uri="{FF2B5EF4-FFF2-40B4-BE49-F238E27FC236}">
                  <a16:creationId xmlns:a16="http://schemas.microsoft.com/office/drawing/2014/main" id="{66FBC5A7-99A7-5F78-FE70-390631A9B8A1}"/>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27" name="Freeform: Shape 55">
              <a:extLst>
                <a:ext uri="{FF2B5EF4-FFF2-40B4-BE49-F238E27FC236}">
                  <a16:creationId xmlns:a16="http://schemas.microsoft.com/office/drawing/2014/main" id="{CC1E2545-C860-2CF0-60B3-857F3398B192}"/>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28" name="Freeform: Shape 56">
              <a:extLst>
                <a:ext uri="{FF2B5EF4-FFF2-40B4-BE49-F238E27FC236}">
                  <a16:creationId xmlns:a16="http://schemas.microsoft.com/office/drawing/2014/main" id="{A6A27075-6EEF-9F2A-646A-864DB9BA73BD}"/>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29" name="Freeform: Shape 57">
              <a:extLst>
                <a:ext uri="{FF2B5EF4-FFF2-40B4-BE49-F238E27FC236}">
                  <a16:creationId xmlns:a16="http://schemas.microsoft.com/office/drawing/2014/main" id="{BF56F974-CB98-07AD-C66B-F0B8B4177090}"/>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30" name="Freeform: Shape 58">
              <a:extLst>
                <a:ext uri="{FF2B5EF4-FFF2-40B4-BE49-F238E27FC236}">
                  <a16:creationId xmlns:a16="http://schemas.microsoft.com/office/drawing/2014/main" id="{BFFBB416-C160-FF58-0162-C0ACCEE00CB0}"/>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31" name="Freeform: Shape 59">
              <a:extLst>
                <a:ext uri="{FF2B5EF4-FFF2-40B4-BE49-F238E27FC236}">
                  <a16:creationId xmlns:a16="http://schemas.microsoft.com/office/drawing/2014/main" id="{0DD9A4DA-5348-E43E-3015-A3D08C754CDB}"/>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32" name="Freeform: Shape 60">
              <a:extLst>
                <a:ext uri="{FF2B5EF4-FFF2-40B4-BE49-F238E27FC236}">
                  <a16:creationId xmlns:a16="http://schemas.microsoft.com/office/drawing/2014/main" id="{6F877675-0FF9-7B38-33F0-DE32994EF522}"/>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33" name="Group 32">
            <a:extLst>
              <a:ext uri="{FF2B5EF4-FFF2-40B4-BE49-F238E27FC236}">
                <a16:creationId xmlns:a16="http://schemas.microsoft.com/office/drawing/2014/main" id="{6B209B39-A8F3-5F6D-3C16-1F3B0DC01D38}"/>
              </a:ext>
            </a:extLst>
          </p:cNvPr>
          <p:cNvGrpSpPr/>
          <p:nvPr userDrawn="1"/>
        </p:nvGrpSpPr>
        <p:grpSpPr>
          <a:xfrm>
            <a:off x="7851706" y="2952382"/>
            <a:ext cx="227963" cy="194993"/>
            <a:chOff x="1899821" y="5672830"/>
            <a:chExt cx="807868" cy="772357"/>
          </a:xfrm>
          <a:noFill/>
        </p:grpSpPr>
        <p:sp>
          <p:nvSpPr>
            <p:cNvPr id="34" name="Freeform: Shape 21">
              <a:extLst>
                <a:ext uri="{FF2B5EF4-FFF2-40B4-BE49-F238E27FC236}">
                  <a16:creationId xmlns:a16="http://schemas.microsoft.com/office/drawing/2014/main" id="{AC2A9FBB-B54B-7ADB-9622-31B72AA280B9}"/>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35" name="Freeform: Shape 22">
              <a:extLst>
                <a:ext uri="{FF2B5EF4-FFF2-40B4-BE49-F238E27FC236}">
                  <a16:creationId xmlns:a16="http://schemas.microsoft.com/office/drawing/2014/main" id="{69FE9291-4A70-5020-3388-5B2DEF6B3B4B}"/>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36" name="Freeform: Shape 23">
              <a:extLst>
                <a:ext uri="{FF2B5EF4-FFF2-40B4-BE49-F238E27FC236}">
                  <a16:creationId xmlns:a16="http://schemas.microsoft.com/office/drawing/2014/main" id="{AE3682F8-8106-1521-B5C3-7944B1BEF51D}"/>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37" name="Freeform: Shape 24">
              <a:extLst>
                <a:ext uri="{FF2B5EF4-FFF2-40B4-BE49-F238E27FC236}">
                  <a16:creationId xmlns:a16="http://schemas.microsoft.com/office/drawing/2014/main" id="{202048DE-8B72-07C6-03F8-5CB87F4FD100}"/>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38" name="Freeform: Shape 25">
              <a:extLst>
                <a:ext uri="{FF2B5EF4-FFF2-40B4-BE49-F238E27FC236}">
                  <a16:creationId xmlns:a16="http://schemas.microsoft.com/office/drawing/2014/main" id="{57DF6625-4AB8-1633-37D5-F9A3211681AE}"/>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39" name="Freeform: Shape 26">
              <a:extLst>
                <a:ext uri="{FF2B5EF4-FFF2-40B4-BE49-F238E27FC236}">
                  <a16:creationId xmlns:a16="http://schemas.microsoft.com/office/drawing/2014/main" id="{2C806422-89D8-AEF8-F48F-4ABB0A47CECF}"/>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40" name="Freeform: Shape 27">
              <a:extLst>
                <a:ext uri="{FF2B5EF4-FFF2-40B4-BE49-F238E27FC236}">
                  <a16:creationId xmlns:a16="http://schemas.microsoft.com/office/drawing/2014/main" id="{FEFE1B0E-14A2-6622-2238-64094192C1F7}"/>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41" name="Freeform: Shape 28">
              <a:extLst>
                <a:ext uri="{FF2B5EF4-FFF2-40B4-BE49-F238E27FC236}">
                  <a16:creationId xmlns:a16="http://schemas.microsoft.com/office/drawing/2014/main" id="{F506F367-57B9-093E-511E-B77FE87C7814}"/>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42" name="Freeform: Shape 29">
              <a:extLst>
                <a:ext uri="{FF2B5EF4-FFF2-40B4-BE49-F238E27FC236}">
                  <a16:creationId xmlns:a16="http://schemas.microsoft.com/office/drawing/2014/main" id="{039D20A5-6666-268F-C2E0-71B96BAFC982}"/>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3" name="Freeform: Shape 30">
              <a:extLst>
                <a:ext uri="{FF2B5EF4-FFF2-40B4-BE49-F238E27FC236}">
                  <a16:creationId xmlns:a16="http://schemas.microsoft.com/office/drawing/2014/main" id="{CC10A189-09FD-D6BF-821E-0DF2C7D2DC65}"/>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44" name="Freeform: Shape 31">
              <a:extLst>
                <a:ext uri="{FF2B5EF4-FFF2-40B4-BE49-F238E27FC236}">
                  <a16:creationId xmlns:a16="http://schemas.microsoft.com/office/drawing/2014/main" id="{15E90BC1-DCE0-9785-1677-79669948D2AC}"/>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45" name="Freeform: Shape 32">
              <a:extLst>
                <a:ext uri="{FF2B5EF4-FFF2-40B4-BE49-F238E27FC236}">
                  <a16:creationId xmlns:a16="http://schemas.microsoft.com/office/drawing/2014/main" id="{8B0DDD6C-B58C-26C4-74DE-8492BE81E7CB}"/>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46" name="Freeform: Shape 33">
              <a:extLst>
                <a:ext uri="{FF2B5EF4-FFF2-40B4-BE49-F238E27FC236}">
                  <a16:creationId xmlns:a16="http://schemas.microsoft.com/office/drawing/2014/main" id="{F10B342B-2C62-2306-6DF8-67D4A812E9C9}"/>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47" name="Freeform: Shape 34">
              <a:extLst>
                <a:ext uri="{FF2B5EF4-FFF2-40B4-BE49-F238E27FC236}">
                  <a16:creationId xmlns:a16="http://schemas.microsoft.com/office/drawing/2014/main" id="{4C8C63FF-DB72-8D77-C433-C69BF27F4A63}"/>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8" name="Freeform: Shape 35">
              <a:extLst>
                <a:ext uri="{FF2B5EF4-FFF2-40B4-BE49-F238E27FC236}">
                  <a16:creationId xmlns:a16="http://schemas.microsoft.com/office/drawing/2014/main" id="{31439BFD-3827-DEDB-C0DD-2B2FB847A8BB}"/>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9" name="Freeform: Shape 36">
              <a:extLst>
                <a:ext uri="{FF2B5EF4-FFF2-40B4-BE49-F238E27FC236}">
                  <a16:creationId xmlns:a16="http://schemas.microsoft.com/office/drawing/2014/main" id="{6F78C8AC-9DFE-3099-828B-25085CDEEA76}"/>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50" name="Freeform: Shape 37">
              <a:extLst>
                <a:ext uri="{FF2B5EF4-FFF2-40B4-BE49-F238E27FC236}">
                  <a16:creationId xmlns:a16="http://schemas.microsoft.com/office/drawing/2014/main" id="{1E418859-54E5-224E-ADD6-BA2884E41D52}"/>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51" name="Freeform: Shape 38">
              <a:extLst>
                <a:ext uri="{FF2B5EF4-FFF2-40B4-BE49-F238E27FC236}">
                  <a16:creationId xmlns:a16="http://schemas.microsoft.com/office/drawing/2014/main" id="{110257DF-1D70-598C-75E2-DB0ACF3E200E}"/>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52" name="Freeform: Shape 39">
              <a:extLst>
                <a:ext uri="{FF2B5EF4-FFF2-40B4-BE49-F238E27FC236}">
                  <a16:creationId xmlns:a16="http://schemas.microsoft.com/office/drawing/2014/main" id="{55E19A9D-3DB6-6594-70A2-3A1B3B65C257}"/>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53" name="Freeform: Shape 40">
              <a:extLst>
                <a:ext uri="{FF2B5EF4-FFF2-40B4-BE49-F238E27FC236}">
                  <a16:creationId xmlns:a16="http://schemas.microsoft.com/office/drawing/2014/main" id="{04C7D7D9-13C1-F627-7509-73C46018B45C}"/>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54" name="Freeform: Shape 41">
              <a:extLst>
                <a:ext uri="{FF2B5EF4-FFF2-40B4-BE49-F238E27FC236}">
                  <a16:creationId xmlns:a16="http://schemas.microsoft.com/office/drawing/2014/main" id="{2D70351D-05A3-03B0-643C-9AC1A6C74E09}"/>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55" name="Freeform: Shape 42">
              <a:extLst>
                <a:ext uri="{FF2B5EF4-FFF2-40B4-BE49-F238E27FC236}">
                  <a16:creationId xmlns:a16="http://schemas.microsoft.com/office/drawing/2014/main" id="{9B95E425-8BAF-4079-397D-4BCB323DF921}"/>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56" name="Freeform: Shape 43">
              <a:extLst>
                <a:ext uri="{FF2B5EF4-FFF2-40B4-BE49-F238E27FC236}">
                  <a16:creationId xmlns:a16="http://schemas.microsoft.com/office/drawing/2014/main" id="{7A3CAE52-605C-7CB4-BDE4-63014E7A4E8B}"/>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57" name="Freeform: Shape 44">
              <a:extLst>
                <a:ext uri="{FF2B5EF4-FFF2-40B4-BE49-F238E27FC236}">
                  <a16:creationId xmlns:a16="http://schemas.microsoft.com/office/drawing/2014/main" id="{85894B60-9AC6-9555-7BEE-3EB3E73090BE}"/>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58" name="Freeform: Shape 45">
              <a:extLst>
                <a:ext uri="{FF2B5EF4-FFF2-40B4-BE49-F238E27FC236}">
                  <a16:creationId xmlns:a16="http://schemas.microsoft.com/office/drawing/2014/main" id="{3310B7CF-D572-53FF-F04F-391845EE0475}"/>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59" name="Freeform: Shape 46">
              <a:extLst>
                <a:ext uri="{FF2B5EF4-FFF2-40B4-BE49-F238E27FC236}">
                  <a16:creationId xmlns:a16="http://schemas.microsoft.com/office/drawing/2014/main" id="{B339F5C2-560D-CC0C-07AE-9D8320AD0093}"/>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60" name="Freeform: Shape 47">
              <a:extLst>
                <a:ext uri="{FF2B5EF4-FFF2-40B4-BE49-F238E27FC236}">
                  <a16:creationId xmlns:a16="http://schemas.microsoft.com/office/drawing/2014/main" id="{97353B9F-21BC-158F-4BDD-8587B7A229F5}"/>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61" name="Freeform: Shape 48">
              <a:extLst>
                <a:ext uri="{FF2B5EF4-FFF2-40B4-BE49-F238E27FC236}">
                  <a16:creationId xmlns:a16="http://schemas.microsoft.com/office/drawing/2014/main" id="{6A9ADB18-FBD1-4ECF-98C9-51B7736137A3}"/>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62" name="Freeform: Shape 49">
              <a:extLst>
                <a:ext uri="{FF2B5EF4-FFF2-40B4-BE49-F238E27FC236}">
                  <a16:creationId xmlns:a16="http://schemas.microsoft.com/office/drawing/2014/main" id="{D88AFE62-8414-863E-4721-94CE221913C1}"/>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63" name="Freeform: Shape 50">
              <a:extLst>
                <a:ext uri="{FF2B5EF4-FFF2-40B4-BE49-F238E27FC236}">
                  <a16:creationId xmlns:a16="http://schemas.microsoft.com/office/drawing/2014/main" id="{7A5C1C1D-1FD7-C045-CF72-B27714BF761C}"/>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64" name="Freeform: Shape 51">
              <a:extLst>
                <a:ext uri="{FF2B5EF4-FFF2-40B4-BE49-F238E27FC236}">
                  <a16:creationId xmlns:a16="http://schemas.microsoft.com/office/drawing/2014/main" id="{2D1AFF6E-17EB-67F4-E9B0-93209C2D9F5B}"/>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65" name="Freeform: Shape 52">
              <a:extLst>
                <a:ext uri="{FF2B5EF4-FFF2-40B4-BE49-F238E27FC236}">
                  <a16:creationId xmlns:a16="http://schemas.microsoft.com/office/drawing/2014/main" id="{E64F059C-4606-BCC2-969C-919C43AD799E}"/>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66" name="Rectangle 65">
              <a:extLst>
                <a:ext uri="{FF2B5EF4-FFF2-40B4-BE49-F238E27FC236}">
                  <a16:creationId xmlns:a16="http://schemas.microsoft.com/office/drawing/2014/main" id="{BAEEAE90-7FE7-1DD6-4607-2F4479E74350}"/>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15" descr="A blue and white logo&#10;&#10;Description automatically generated">
            <a:extLst>
              <a:ext uri="{FF2B5EF4-FFF2-40B4-BE49-F238E27FC236}">
                <a16:creationId xmlns:a16="http://schemas.microsoft.com/office/drawing/2014/main" id="{F777859E-1ADE-8D0C-B694-FE40E0467CAC}"/>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353314627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 No logo">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C0FCC9-C3AF-4E08-A905-07A58A845817}"/>
              </a:ext>
            </a:extLst>
          </p:cNvPr>
          <p:cNvSpPr>
            <a:spLocks noGrp="1"/>
          </p:cNvSpPr>
          <p:nvPr>
            <p:ph type="title"/>
          </p:nvPr>
        </p:nvSpPr>
        <p:spPr>
          <a:xfrm>
            <a:off x="360000" y="360000"/>
            <a:ext cx="11446163" cy="844839"/>
          </a:xfrm>
        </p:spPr>
        <p:txBody>
          <a:bodyPr anchor="t" anchorCtr="0">
            <a:normAutofit/>
          </a:bodyPr>
          <a:lstStyle>
            <a:lvl1pPr>
              <a:defRPr lang="en-GB" sz="3200" b="1" kern="1200" dirty="0">
                <a:solidFill>
                  <a:schemeClr val="tx1"/>
                </a:solidFill>
                <a:latin typeface="+mj-lt"/>
                <a:ea typeface="+mj-ea"/>
                <a:cs typeface="+mj-cs"/>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E93FDBA4-4D5B-4377-BB63-5EFB26E87BF2}"/>
              </a:ext>
            </a:extLst>
          </p:cNvPr>
          <p:cNvSpPr>
            <a:spLocks noGrp="1"/>
          </p:cNvSpPr>
          <p:nvPr>
            <p:ph idx="1" hasCustomPrompt="1"/>
          </p:nvPr>
        </p:nvSpPr>
        <p:spPr>
          <a:xfrm>
            <a:off x="359999" y="1440000"/>
            <a:ext cx="11446163" cy="4351338"/>
          </a:xfrm>
        </p:spPr>
        <p:txBody>
          <a:bodyPr/>
          <a:lstStyle>
            <a:lvl1pPr marL="0" indent="0">
              <a:spcBef>
                <a:spcPts val="0"/>
              </a:spcBef>
              <a:spcAft>
                <a:spcPts val="1200"/>
              </a:spcAft>
              <a:buNone/>
              <a:defRPr lang="en-US" sz="2100" b="1" kern="1200" dirty="0">
                <a:solidFill>
                  <a:schemeClr val="tx1"/>
                </a:solidFill>
                <a:latin typeface="+mn-lt"/>
                <a:ea typeface="+mn-ea"/>
                <a:cs typeface="+mn-cs"/>
              </a:defRPr>
            </a:lvl1pPr>
            <a:lvl2pPr marL="0" indent="0">
              <a:spcBef>
                <a:spcPts val="0"/>
              </a:spcBef>
              <a:spcAft>
                <a:spcPts val="600"/>
              </a:spcAft>
              <a:buNone/>
              <a:defRPr lang="en-US" sz="1600" b="1" kern="1200" dirty="0">
                <a:solidFill>
                  <a:schemeClr val="tx1"/>
                </a:solidFill>
                <a:latin typeface="+mn-lt"/>
                <a:ea typeface="+mn-ea"/>
                <a:cs typeface="+mn-cs"/>
              </a:defRPr>
            </a:lvl2pPr>
            <a:lvl3pPr marL="0" indent="0">
              <a:lnSpc>
                <a:spcPct val="90000"/>
              </a:lnSpc>
              <a:spcBef>
                <a:spcPts val="0"/>
              </a:spcBef>
              <a:spcAft>
                <a:spcPts val="600"/>
              </a:spcAft>
              <a:buNone/>
              <a:defRPr lang="en-US" sz="1600" kern="1200" dirty="0">
                <a:solidFill>
                  <a:schemeClr val="tx1"/>
                </a:solidFill>
                <a:latin typeface="+mn-lt"/>
                <a:ea typeface="+mn-ea"/>
                <a:cs typeface="+mn-cs"/>
              </a:defRPr>
            </a:lvl3pPr>
            <a:lvl4pPr marL="0" indent="-228600">
              <a:defRPr lang="en-US" sz="1600" kern="1200" dirty="0">
                <a:solidFill>
                  <a:schemeClr val="tx1"/>
                </a:solidFill>
                <a:latin typeface="+mn-lt"/>
                <a:ea typeface="+mn-ea"/>
                <a:cs typeface="+mn-cs"/>
              </a:defRPr>
            </a:lvl4pPr>
            <a:lvl5pPr marL="460800" indent="-228600">
              <a:defRPr lang="en-GB" sz="1600" kern="1200" dirty="0">
                <a:solidFill>
                  <a:schemeClr val="tx1"/>
                </a:solidFill>
                <a:latin typeface="+mn-lt"/>
                <a:ea typeface="+mn-ea"/>
                <a:cs typeface="+mn-cs"/>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sp>
        <p:nvSpPr>
          <p:cNvPr id="5" name="Footer Placeholder 4">
            <a:extLst>
              <a:ext uri="{FF2B5EF4-FFF2-40B4-BE49-F238E27FC236}">
                <a16:creationId xmlns:a16="http://schemas.microsoft.com/office/drawing/2014/main" id="{5EDE29FC-0AE3-49EE-B903-BD5846EC98B4}"/>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6BF60EB-FBD0-41A4-B8B2-4945FC5CCAF7}"/>
              </a:ext>
            </a:extLst>
          </p:cNvPr>
          <p:cNvSpPr>
            <a:spLocks noGrp="1"/>
          </p:cNvSpPr>
          <p:nvPr>
            <p:ph type="sldNum" sz="quarter" idx="12"/>
          </p:nvPr>
        </p:nvSpPr>
        <p:spPr/>
        <p:txBody>
          <a:bodyPr/>
          <a:lstStyle/>
          <a:p>
            <a:fld id="{06A44ADC-FBC0-4698-B0EC-1AD4A4060383}" type="slidenum">
              <a:rPr lang="en-GB" smtClean="0"/>
              <a:t>‹#›</a:t>
            </a:fld>
            <a:endParaRPr lang="en-GB"/>
          </a:p>
        </p:txBody>
      </p:sp>
    </p:spTree>
    <p:extLst>
      <p:ext uri="{BB962C8B-B14F-4D97-AF65-F5344CB8AC3E}">
        <p14:creationId xmlns:p14="http://schemas.microsoft.com/office/powerpoint/2010/main" val="383686383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A56A6B2-45CE-47D3-ADDB-BD31EA11196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2183535" cy="6857999"/>
          </a:xfrm>
          <a:prstGeom prst="rect">
            <a:avLst/>
          </a:prstGeom>
        </p:spPr>
      </p:pic>
      <p:sp>
        <p:nvSpPr>
          <p:cNvPr id="2" name="Title 1">
            <a:extLst>
              <a:ext uri="{FF2B5EF4-FFF2-40B4-BE49-F238E27FC236}">
                <a16:creationId xmlns:a16="http://schemas.microsoft.com/office/drawing/2014/main" id="{0ED93AC6-2F50-4B91-B6DD-840E6B04BBBF}"/>
              </a:ext>
            </a:extLst>
          </p:cNvPr>
          <p:cNvSpPr>
            <a:spLocks noGrp="1"/>
          </p:cNvSpPr>
          <p:nvPr>
            <p:ph type="title" hasCustomPrompt="1"/>
          </p:nvPr>
        </p:nvSpPr>
        <p:spPr>
          <a:xfrm>
            <a:off x="831850" y="2587192"/>
            <a:ext cx="10515600" cy="590931"/>
          </a:xfrm>
        </p:spPr>
        <p:txBody>
          <a:bodyPr anchor="t" anchorCtr="0">
            <a:spAutoFit/>
          </a:bodyPr>
          <a:lstStyle>
            <a:lvl1pPr>
              <a:defRPr sz="3600" b="1"/>
            </a:lvl1pPr>
          </a:lstStyle>
          <a:p>
            <a:r>
              <a:rPr lang="en-US"/>
              <a:t>Section heading</a:t>
            </a:r>
            <a:endParaRPr lang="en-GB"/>
          </a:p>
        </p:txBody>
      </p:sp>
      <p:sp>
        <p:nvSpPr>
          <p:cNvPr id="3" name="Text Placeholder 2">
            <a:extLst>
              <a:ext uri="{FF2B5EF4-FFF2-40B4-BE49-F238E27FC236}">
                <a16:creationId xmlns:a16="http://schemas.microsoft.com/office/drawing/2014/main" id="{2EA3EC35-1DF4-42E8-843A-F1C2835A2218}"/>
              </a:ext>
            </a:extLst>
          </p:cNvPr>
          <p:cNvSpPr>
            <a:spLocks noGrp="1"/>
          </p:cNvSpPr>
          <p:nvPr>
            <p:ph type="body" idx="1" hasCustomPrompt="1"/>
          </p:nvPr>
        </p:nvSpPr>
        <p:spPr>
          <a:xfrm>
            <a:off x="831850" y="3789940"/>
            <a:ext cx="10515600" cy="369332"/>
          </a:xfrm>
        </p:spPr>
        <p:txBody>
          <a:bodyPr>
            <a:spAutoFit/>
          </a:bodyPr>
          <a:lstStyle>
            <a:lvl1pPr marL="0" indent="0">
              <a:buNone/>
              <a:defRPr sz="2000" b="1">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Sub-heading</a:t>
            </a:r>
          </a:p>
        </p:txBody>
      </p:sp>
      <p:grpSp>
        <p:nvGrpSpPr>
          <p:cNvPr id="121" name="Group 120">
            <a:extLst>
              <a:ext uri="{FF2B5EF4-FFF2-40B4-BE49-F238E27FC236}">
                <a16:creationId xmlns:a16="http://schemas.microsoft.com/office/drawing/2014/main" id="{FDF8D7A5-376A-8943-8DAD-6F46FFF7A0A2}"/>
              </a:ext>
            </a:extLst>
          </p:cNvPr>
          <p:cNvGrpSpPr/>
          <p:nvPr userDrawn="1"/>
        </p:nvGrpSpPr>
        <p:grpSpPr>
          <a:xfrm>
            <a:off x="8113222" y="136524"/>
            <a:ext cx="3922336" cy="3138691"/>
            <a:chOff x="3314883" y="714186"/>
            <a:chExt cx="6812199" cy="5337531"/>
          </a:xfrm>
          <a:solidFill>
            <a:srgbClr val="01A188">
              <a:alpha val="50196"/>
            </a:srgbClr>
          </a:solidFill>
        </p:grpSpPr>
        <p:sp>
          <p:nvSpPr>
            <p:cNvPr id="122" name="Freeform: Shape 6">
              <a:extLst>
                <a:ext uri="{FF2B5EF4-FFF2-40B4-BE49-F238E27FC236}">
                  <a16:creationId xmlns:a16="http://schemas.microsoft.com/office/drawing/2014/main" id="{C3543817-A891-EEEC-DFA7-CD9D6888EA27}"/>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123" name="Freeform: Shape 7">
              <a:extLst>
                <a:ext uri="{FF2B5EF4-FFF2-40B4-BE49-F238E27FC236}">
                  <a16:creationId xmlns:a16="http://schemas.microsoft.com/office/drawing/2014/main" id="{4FD7E091-41E4-E070-001F-4EFF13102DCA}"/>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124" name="Freeform: Shape 8">
              <a:extLst>
                <a:ext uri="{FF2B5EF4-FFF2-40B4-BE49-F238E27FC236}">
                  <a16:creationId xmlns:a16="http://schemas.microsoft.com/office/drawing/2014/main" id="{8FA203F8-06AD-D154-1D9D-65E8E26485F3}"/>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25" name="Freeform: Shape 9">
              <a:extLst>
                <a:ext uri="{FF2B5EF4-FFF2-40B4-BE49-F238E27FC236}">
                  <a16:creationId xmlns:a16="http://schemas.microsoft.com/office/drawing/2014/main" id="{9CCD3B28-F71F-BF0E-22F8-76E92BCC7F49}"/>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26" name="Freeform: Shape 10">
              <a:extLst>
                <a:ext uri="{FF2B5EF4-FFF2-40B4-BE49-F238E27FC236}">
                  <a16:creationId xmlns:a16="http://schemas.microsoft.com/office/drawing/2014/main" id="{A9A9636C-C20E-A3E9-3A06-A9B1369FDD26}"/>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27" name="Freeform: Shape 11">
              <a:extLst>
                <a:ext uri="{FF2B5EF4-FFF2-40B4-BE49-F238E27FC236}">
                  <a16:creationId xmlns:a16="http://schemas.microsoft.com/office/drawing/2014/main" id="{EE72642F-9E54-EB96-D57D-1E58A3A5C967}"/>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28" name="Freeform: Shape 12">
              <a:extLst>
                <a:ext uri="{FF2B5EF4-FFF2-40B4-BE49-F238E27FC236}">
                  <a16:creationId xmlns:a16="http://schemas.microsoft.com/office/drawing/2014/main" id="{36F0CAEF-82DA-52D5-22BB-3BABE80E443A}"/>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29" name="Freeform: Shape 13">
              <a:extLst>
                <a:ext uri="{FF2B5EF4-FFF2-40B4-BE49-F238E27FC236}">
                  <a16:creationId xmlns:a16="http://schemas.microsoft.com/office/drawing/2014/main" id="{B8CBDAD8-AB60-AFDB-1C1E-930120DDAE8E}"/>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30" name="Freeform: Shape 14">
              <a:extLst>
                <a:ext uri="{FF2B5EF4-FFF2-40B4-BE49-F238E27FC236}">
                  <a16:creationId xmlns:a16="http://schemas.microsoft.com/office/drawing/2014/main" id="{736E8792-2007-82F3-ECEC-60D0C3928E94}"/>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31" name="Freeform: Shape 15">
              <a:extLst>
                <a:ext uri="{FF2B5EF4-FFF2-40B4-BE49-F238E27FC236}">
                  <a16:creationId xmlns:a16="http://schemas.microsoft.com/office/drawing/2014/main" id="{C9491DE0-425A-4C2D-99CD-7821163CB3B1}"/>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32" name="Freeform: Shape 16">
              <a:extLst>
                <a:ext uri="{FF2B5EF4-FFF2-40B4-BE49-F238E27FC236}">
                  <a16:creationId xmlns:a16="http://schemas.microsoft.com/office/drawing/2014/main" id="{1F50FC4B-A4ED-751E-65BF-A09E2703DE67}"/>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133" name="Freeform: Shape 17">
              <a:extLst>
                <a:ext uri="{FF2B5EF4-FFF2-40B4-BE49-F238E27FC236}">
                  <a16:creationId xmlns:a16="http://schemas.microsoft.com/office/drawing/2014/main" id="{391F2485-AB10-7CF4-5484-C4A79FA7A863}"/>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134" name="Freeform: Shape 18">
              <a:extLst>
                <a:ext uri="{FF2B5EF4-FFF2-40B4-BE49-F238E27FC236}">
                  <a16:creationId xmlns:a16="http://schemas.microsoft.com/office/drawing/2014/main" id="{829BDA4D-CD26-13FE-01F7-FE70CF0CA4BB}"/>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135" name="Freeform: Shape 19">
              <a:extLst>
                <a:ext uri="{FF2B5EF4-FFF2-40B4-BE49-F238E27FC236}">
                  <a16:creationId xmlns:a16="http://schemas.microsoft.com/office/drawing/2014/main" id="{4786B632-9B27-F95F-F658-07708D02B054}"/>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136" name="Freeform: Shape 20">
              <a:extLst>
                <a:ext uri="{FF2B5EF4-FFF2-40B4-BE49-F238E27FC236}">
                  <a16:creationId xmlns:a16="http://schemas.microsoft.com/office/drawing/2014/main" id="{AE733D8D-9EAB-B982-C38F-1BBAA3838B0D}"/>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137" name="Freeform: Shape 53">
              <a:extLst>
                <a:ext uri="{FF2B5EF4-FFF2-40B4-BE49-F238E27FC236}">
                  <a16:creationId xmlns:a16="http://schemas.microsoft.com/office/drawing/2014/main" id="{374E13B3-0EB3-B602-6F55-04696070C491}"/>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138" name="Freeform: Shape 54">
              <a:extLst>
                <a:ext uri="{FF2B5EF4-FFF2-40B4-BE49-F238E27FC236}">
                  <a16:creationId xmlns:a16="http://schemas.microsoft.com/office/drawing/2014/main" id="{E7B9A19A-B29A-AB82-365E-8EFD56A0486F}"/>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139" name="Freeform: Shape 55">
              <a:extLst>
                <a:ext uri="{FF2B5EF4-FFF2-40B4-BE49-F238E27FC236}">
                  <a16:creationId xmlns:a16="http://schemas.microsoft.com/office/drawing/2014/main" id="{508837C9-1664-1ADA-7286-41B7A3C7FB84}"/>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140" name="Freeform: Shape 56">
              <a:extLst>
                <a:ext uri="{FF2B5EF4-FFF2-40B4-BE49-F238E27FC236}">
                  <a16:creationId xmlns:a16="http://schemas.microsoft.com/office/drawing/2014/main" id="{D31C9534-D94D-DAAF-256E-92ED905012BD}"/>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141" name="Freeform: Shape 57">
              <a:extLst>
                <a:ext uri="{FF2B5EF4-FFF2-40B4-BE49-F238E27FC236}">
                  <a16:creationId xmlns:a16="http://schemas.microsoft.com/office/drawing/2014/main" id="{05A09C16-4E89-4D9D-64B2-2A4BE071B594}"/>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142" name="Freeform: Shape 58">
              <a:extLst>
                <a:ext uri="{FF2B5EF4-FFF2-40B4-BE49-F238E27FC236}">
                  <a16:creationId xmlns:a16="http://schemas.microsoft.com/office/drawing/2014/main" id="{CA51EB53-E711-AF6C-EBED-CF54AE7BB1BB}"/>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143" name="Freeform: Shape 59">
              <a:extLst>
                <a:ext uri="{FF2B5EF4-FFF2-40B4-BE49-F238E27FC236}">
                  <a16:creationId xmlns:a16="http://schemas.microsoft.com/office/drawing/2014/main" id="{B538ABFA-391E-04B4-F327-1AB89C049E39}"/>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144" name="Freeform: Shape 60">
              <a:extLst>
                <a:ext uri="{FF2B5EF4-FFF2-40B4-BE49-F238E27FC236}">
                  <a16:creationId xmlns:a16="http://schemas.microsoft.com/office/drawing/2014/main" id="{C5A1FF82-E91B-560E-F6CF-EB43EB04F566}"/>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145" name="Group 144">
            <a:extLst>
              <a:ext uri="{FF2B5EF4-FFF2-40B4-BE49-F238E27FC236}">
                <a16:creationId xmlns:a16="http://schemas.microsoft.com/office/drawing/2014/main" id="{0FBE5F57-106A-0847-4273-3A0DDD53CD67}"/>
              </a:ext>
            </a:extLst>
          </p:cNvPr>
          <p:cNvGrpSpPr/>
          <p:nvPr userDrawn="1"/>
        </p:nvGrpSpPr>
        <p:grpSpPr>
          <a:xfrm>
            <a:off x="7851706" y="2952382"/>
            <a:ext cx="227963" cy="194993"/>
            <a:chOff x="1899821" y="5672830"/>
            <a:chExt cx="807868" cy="772357"/>
          </a:xfrm>
          <a:noFill/>
        </p:grpSpPr>
        <p:sp>
          <p:nvSpPr>
            <p:cNvPr id="146" name="Freeform: Shape 21">
              <a:extLst>
                <a:ext uri="{FF2B5EF4-FFF2-40B4-BE49-F238E27FC236}">
                  <a16:creationId xmlns:a16="http://schemas.microsoft.com/office/drawing/2014/main" id="{B6B2A55F-E8A6-A429-1BF8-52051D89A97C}"/>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47" name="Freeform: Shape 22">
              <a:extLst>
                <a:ext uri="{FF2B5EF4-FFF2-40B4-BE49-F238E27FC236}">
                  <a16:creationId xmlns:a16="http://schemas.microsoft.com/office/drawing/2014/main" id="{ED17C57C-3EA7-B642-E45E-90AA22787F3E}"/>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48" name="Freeform: Shape 23">
              <a:extLst>
                <a:ext uri="{FF2B5EF4-FFF2-40B4-BE49-F238E27FC236}">
                  <a16:creationId xmlns:a16="http://schemas.microsoft.com/office/drawing/2014/main" id="{B9EB836E-CE24-967A-2B5F-D66F7D26FEC1}"/>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149" name="Freeform: Shape 24">
              <a:extLst>
                <a:ext uri="{FF2B5EF4-FFF2-40B4-BE49-F238E27FC236}">
                  <a16:creationId xmlns:a16="http://schemas.microsoft.com/office/drawing/2014/main" id="{D3FC86BF-33A4-3657-B967-E51920140814}"/>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50" name="Freeform: Shape 25">
              <a:extLst>
                <a:ext uri="{FF2B5EF4-FFF2-40B4-BE49-F238E27FC236}">
                  <a16:creationId xmlns:a16="http://schemas.microsoft.com/office/drawing/2014/main" id="{8840EBD9-6B71-2175-D078-4122D7FB87B1}"/>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51" name="Freeform: Shape 26">
              <a:extLst>
                <a:ext uri="{FF2B5EF4-FFF2-40B4-BE49-F238E27FC236}">
                  <a16:creationId xmlns:a16="http://schemas.microsoft.com/office/drawing/2014/main" id="{05E696F7-9349-29EE-00CC-1CED71E27F50}"/>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52" name="Freeform: Shape 27">
              <a:extLst>
                <a:ext uri="{FF2B5EF4-FFF2-40B4-BE49-F238E27FC236}">
                  <a16:creationId xmlns:a16="http://schemas.microsoft.com/office/drawing/2014/main" id="{8EBC8656-D39C-5908-AF31-DCE4DB1F27AA}"/>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153" name="Freeform: Shape 28">
              <a:extLst>
                <a:ext uri="{FF2B5EF4-FFF2-40B4-BE49-F238E27FC236}">
                  <a16:creationId xmlns:a16="http://schemas.microsoft.com/office/drawing/2014/main" id="{15B1D7A8-0A7F-DCEC-EEFD-8ACEA8393537}"/>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54" name="Freeform: Shape 29">
              <a:extLst>
                <a:ext uri="{FF2B5EF4-FFF2-40B4-BE49-F238E27FC236}">
                  <a16:creationId xmlns:a16="http://schemas.microsoft.com/office/drawing/2014/main" id="{264EE194-27DD-1BBB-B44C-1AE9603FF423}"/>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55" name="Freeform: Shape 30">
              <a:extLst>
                <a:ext uri="{FF2B5EF4-FFF2-40B4-BE49-F238E27FC236}">
                  <a16:creationId xmlns:a16="http://schemas.microsoft.com/office/drawing/2014/main" id="{F66287E4-A04C-45E7-780E-51687D605773}"/>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56" name="Freeform: Shape 31">
              <a:extLst>
                <a:ext uri="{FF2B5EF4-FFF2-40B4-BE49-F238E27FC236}">
                  <a16:creationId xmlns:a16="http://schemas.microsoft.com/office/drawing/2014/main" id="{72488B6D-7AF5-F7AF-5CF5-95D362E0FFB1}"/>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57" name="Freeform: Shape 32">
              <a:extLst>
                <a:ext uri="{FF2B5EF4-FFF2-40B4-BE49-F238E27FC236}">
                  <a16:creationId xmlns:a16="http://schemas.microsoft.com/office/drawing/2014/main" id="{E870F18A-3811-92BA-6F36-639DCD6E1EB8}"/>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58" name="Freeform: Shape 33">
              <a:extLst>
                <a:ext uri="{FF2B5EF4-FFF2-40B4-BE49-F238E27FC236}">
                  <a16:creationId xmlns:a16="http://schemas.microsoft.com/office/drawing/2014/main" id="{50CA2AD4-45CD-C2F0-0DB3-0E02564E13DD}"/>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59" name="Freeform: Shape 34">
              <a:extLst>
                <a:ext uri="{FF2B5EF4-FFF2-40B4-BE49-F238E27FC236}">
                  <a16:creationId xmlns:a16="http://schemas.microsoft.com/office/drawing/2014/main" id="{7FB73291-31C5-EBE5-D9B5-21E962C2C208}"/>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0" name="Freeform: Shape 35">
              <a:extLst>
                <a:ext uri="{FF2B5EF4-FFF2-40B4-BE49-F238E27FC236}">
                  <a16:creationId xmlns:a16="http://schemas.microsoft.com/office/drawing/2014/main" id="{FB3FB670-16CB-0CD2-BE35-98D297C0E0A2}"/>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1" name="Freeform: Shape 36">
              <a:extLst>
                <a:ext uri="{FF2B5EF4-FFF2-40B4-BE49-F238E27FC236}">
                  <a16:creationId xmlns:a16="http://schemas.microsoft.com/office/drawing/2014/main" id="{29EEFAE0-CCEE-4DFC-F510-38D0137C62EF}"/>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2" name="Freeform: Shape 37">
              <a:extLst>
                <a:ext uri="{FF2B5EF4-FFF2-40B4-BE49-F238E27FC236}">
                  <a16:creationId xmlns:a16="http://schemas.microsoft.com/office/drawing/2014/main" id="{7DC81A78-32D6-4DA1-0148-5DAFADBE1711}"/>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63" name="Freeform: Shape 38">
              <a:extLst>
                <a:ext uri="{FF2B5EF4-FFF2-40B4-BE49-F238E27FC236}">
                  <a16:creationId xmlns:a16="http://schemas.microsoft.com/office/drawing/2014/main" id="{61F498C4-0FC9-16B4-0629-86B515E9AF37}"/>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64" name="Freeform: Shape 39">
              <a:extLst>
                <a:ext uri="{FF2B5EF4-FFF2-40B4-BE49-F238E27FC236}">
                  <a16:creationId xmlns:a16="http://schemas.microsoft.com/office/drawing/2014/main" id="{C4634FEC-55D9-ECE0-554B-8D5533D07F34}"/>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5" name="Freeform: Shape 40">
              <a:extLst>
                <a:ext uri="{FF2B5EF4-FFF2-40B4-BE49-F238E27FC236}">
                  <a16:creationId xmlns:a16="http://schemas.microsoft.com/office/drawing/2014/main" id="{6C852304-5BD2-90A3-4949-4DD739630C18}"/>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66" name="Freeform: Shape 41">
              <a:extLst>
                <a:ext uri="{FF2B5EF4-FFF2-40B4-BE49-F238E27FC236}">
                  <a16:creationId xmlns:a16="http://schemas.microsoft.com/office/drawing/2014/main" id="{FBCCAAF9-EE37-C41A-A0FC-064EF6E90606}"/>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67" name="Freeform: Shape 42">
              <a:extLst>
                <a:ext uri="{FF2B5EF4-FFF2-40B4-BE49-F238E27FC236}">
                  <a16:creationId xmlns:a16="http://schemas.microsoft.com/office/drawing/2014/main" id="{5B70991E-EF9C-7E00-F391-C4B2A7E8B0FC}"/>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68" name="Freeform: Shape 43">
              <a:extLst>
                <a:ext uri="{FF2B5EF4-FFF2-40B4-BE49-F238E27FC236}">
                  <a16:creationId xmlns:a16="http://schemas.microsoft.com/office/drawing/2014/main" id="{3D2A4B13-19F0-012D-A3B3-717936788DC1}"/>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9" name="Freeform: Shape 44">
              <a:extLst>
                <a:ext uri="{FF2B5EF4-FFF2-40B4-BE49-F238E27FC236}">
                  <a16:creationId xmlns:a16="http://schemas.microsoft.com/office/drawing/2014/main" id="{C46B0D13-D922-3920-3E37-C00B659A0A29}"/>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70" name="Freeform: Shape 45">
              <a:extLst>
                <a:ext uri="{FF2B5EF4-FFF2-40B4-BE49-F238E27FC236}">
                  <a16:creationId xmlns:a16="http://schemas.microsoft.com/office/drawing/2014/main" id="{814BB296-2621-410A-1881-3789546BD880}"/>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71" name="Freeform: Shape 46">
              <a:extLst>
                <a:ext uri="{FF2B5EF4-FFF2-40B4-BE49-F238E27FC236}">
                  <a16:creationId xmlns:a16="http://schemas.microsoft.com/office/drawing/2014/main" id="{9E3D87F7-4FF9-FA76-35F4-C57E4085CAD0}"/>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72" name="Freeform: Shape 47">
              <a:extLst>
                <a:ext uri="{FF2B5EF4-FFF2-40B4-BE49-F238E27FC236}">
                  <a16:creationId xmlns:a16="http://schemas.microsoft.com/office/drawing/2014/main" id="{8D3D11DC-C30E-05F2-AC36-B9E910E651E4}"/>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73" name="Freeform: Shape 48">
              <a:extLst>
                <a:ext uri="{FF2B5EF4-FFF2-40B4-BE49-F238E27FC236}">
                  <a16:creationId xmlns:a16="http://schemas.microsoft.com/office/drawing/2014/main" id="{C1F9B6EB-1296-4639-7917-40F597993A73}"/>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74" name="Freeform: Shape 49">
              <a:extLst>
                <a:ext uri="{FF2B5EF4-FFF2-40B4-BE49-F238E27FC236}">
                  <a16:creationId xmlns:a16="http://schemas.microsoft.com/office/drawing/2014/main" id="{C24DDEFE-425B-A7DA-8027-BB3A9390F0DC}"/>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75" name="Freeform: Shape 50">
              <a:extLst>
                <a:ext uri="{FF2B5EF4-FFF2-40B4-BE49-F238E27FC236}">
                  <a16:creationId xmlns:a16="http://schemas.microsoft.com/office/drawing/2014/main" id="{8AB4D78A-45E7-F996-FE09-80CFD1E08E7C}"/>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76" name="Freeform: Shape 51">
              <a:extLst>
                <a:ext uri="{FF2B5EF4-FFF2-40B4-BE49-F238E27FC236}">
                  <a16:creationId xmlns:a16="http://schemas.microsoft.com/office/drawing/2014/main" id="{C86E95FD-6610-B6D5-305A-E46B9F9CF1D1}"/>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77" name="Freeform: Shape 52">
              <a:extLst>
                <a:ext uri="{FF2B5EF4-FFF2-40B4-BE49-F238E27FC236}">
                  <a16:creationId xmlns:a16="http://schemas.microsoft.com/office/drawing/2014/main" id="{EED4C1FB-CA6F-0A46-11DB-3C49381347BD}"/>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78" name="Rectangle 177">
              <a:extLst>
                <a:ext uri="{FF2B5EF4-FFF2-40B4-BE49-F238E27FC236}">
                  <a16:creationId xmlns:a16="http://schemas.microsoft.com/office/drawing/2014/main" id="{DEB4B02F-331E-517F-2571-C64205D5FBA0}"/>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35406132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Headline tex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041E873-0E11-44B1-8E1D-3939D1CB99B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0463" y="0"/>
            <a:ext cx="12183537" cy="6857999"/>
          </a:xfrm>
          <a:prstGeom prst="rect">
            <a:avLst/>
          </a:prstGeom>
        </p:spPr>
      </p:pic>
      <p:sp>
        <p:nvSpPr>
          <p:cNvPr id="10" name="AutoShape 3">
            <a:extLst>
              <a:ext uri="{FF2B5EF4-FFF2-40B4-BE49-F238E27FC236}">
                <a16:creationId xmlns:a16="http://schemas.microsoft.com/office/drawing/2014/main" id="{4FAAD646-2462-41CA-AE4B-76753CEDFF52}"/>
              </a:ext>
            </a:extLst>
          </p:cNvPr>
          <p:cNvSpPr>
            <a:spLocks noChangeAspect="1" noChangeArrowheads="1" noTextEdit="1"/>
          </p:cNvSpPr>
          <p:nvPr userDrawn="1"/>
        </p:nvSpPr>
        <p:spPr bwMode="auto">
          <a:xfrm>
            <a:off x="0" y="0"/>
            <a:ext cx="121507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 name="Text Placeholder 2">
            <a:extLst>
              <a:ext uri="{FF2B5EF4-FFF2-40B4-BE49-F238E27FC236}">
                <a16:creationId xmlns:a16="http://schemas.microsoft.com/office/drawing/2014/main" id="{2EA3EC35-1DF4-42E8-843A-F1C2835A2218}"/>
              </a:ext>
            </a:extLst>
          </p:cNvPr>
          <p:cNvSpPr>
            <a:spLocks noGrp="1"/>
          </p:cNvSpPr>
          <p:nvPr>
            <p:ph type="body" idx="1" hasCustomPrompt="1"/>
          </p:nvPr>
        </p:nvSpPr>
        <p:spPr>
          <a:xfrm>
            <a:off x="908626" y="901414"/>
            <a:ext cx="10405919" cy="563231"/>
          </a:xfrm>
        </p:spPr>
        <p:txBody>
          <a:bodyPr>
            <a:spAutoFit/>
          </a:bodyPr>
          <a:lstStyle>
            <a:lvl1pPr marL="0" indent="0">
              <a:buNone/>
              <a:defRPr sz="34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Large text page</a:t>
            </a:r>
          </a:p>
        </p:txBody>
      </p:sp>
      <p:sp>
        <p:nvSpPr>
          <p:cNvPr id="9" name="Rectangle: Diagonal Corners Rounded 8">
            <a:extLst>
              <a:ext uri="{FF2B5EF4-FFF2-40B4-BE49-F238E27FC236}">
                <a16:creationId xmlns:a16="http://schemas.microsoft.com/office/drawing/2014/main" id="{9C8A0FD4-F699-4BB5-A3C8-3A511F41233C}"/>
              </a:ext>
            </a:extLst>
          </p:cNvPr>
          <p:cNvSpPr/>
          <p:nvPr userDrawn="1"/>
        </p:nvSpPr>
        <p:spPr>
          <a:xfrm flipH="1">
            <a:off x="543561" y="553338"/>
            <a:ext cx="11095443" cy="5390262"/>
          </a:xfrm>
          <a:prstGeom prst="round2DiagRect">
            <a:avLst/>
          </a:prstGeom>
          <a:noFill/>
          <a:ln w="2286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90000" bIns="90000" rtlCol="0" anchor="t" anchorCtr="0"/>
          <a:lstStyle/>
          <a:p>
            <a:endParaRPr lang="en-GB">
              <a:solidFill>
                <a:schemeClr val="tx1"/>
              </a:solidFill>
            </a:endParaRPr>
          </a:p>
        </p:txBody>
      </p:sp>
      <p:pic>
        <p:nvPicPr>
          <p:cNvPr id="8" name="Picture 7">
            <a:extLst>
              <a:ext uri="{FF2B5EF4-FFF2-40B4-BE49-F238E27FC236}">
                <a16:creationId xmlns:a16="http://schemas.microsoft.com/office/drawing/2014/main" id="{24271249-A6E6-4E1D-BF38-9B55039C067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125" name="Group 124">
            <a:extLst>
              <a:ext uri="{FF2B5EF4-FFF2-40B4-BE49-F238E27FC236}">
                <a16:creationId xmlns:a16="http://schemas.microsoft.com/office/drawing/2014/main" id="{7DB5E5E5-A57B-D3AA-F83E-C06881386560}"/>
              </a:ext>
            </a:extLst>
          </p:cNvPr>
          <p:cNvGrpSpPr/>
          <p:nvPr userDrawn="1"/>
        </p:nvGrpSpPr>
        <p:grpSpPr>
          <a:xfrm>
            <a:off x="8113222" y="136524"/>
            <a:ext cx="3922336" cy="3138691"/>
            <a:chOff x="3314883" y="714186"/>
            <a:chExt cx="6812199" cy="5337531"/>
          </a:xfrm>
          <a:solidFill>
            <a:srgbClr val="01A188">
              <a:alpha val="50196"/>
            </a:srgbClr>
          </a:solidFill>
        </p:grpSpPr>
        <p:sp>
          <p:nvSpPr>
            <p:cNvPr id="126" name="Freeform: Shape 6">
              <a:extLst>
                <a:ext uri="{FF2B5EF4-FFF2-40B4-BE49-F238E27FC236}">
                  <a16:creationId xmlns:a16="http://schemas.microsoft.com/office/drawing/2014/main" id="{349ABE65-3CA0-1405-86AB-26BF0C854AF4}"/>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127" name="Freeform: Shape 7">
              <a:extLst>
                <a:ext uri="{FF2B5EF4-FFF2-40B4-BE49-F238E27FC236}">
                  <a16:creationId xmlns:a16="http://schemas.microsoft.com/office/drawing/2014/main" id="{61A8E648-8114-5FE7-96D1-43D2D3B8FE5B}"/>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128" name="Freeform: Shape 8">
              <a:extLst>
                <a:ext uri="{FF2B5EF4-FFF2-40B4-BE49-F238E27FC236}">
                  <a16:creationId xmlns:a16="http://schemas.microsoft.com/office/drawing/2014/main" id="{DBF6BB7D-4F75-AF21-EAF7-DC54E8F2F460}"/>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29" name="Freeform: Shape 9">
              <a:extLst>
                <a:ext uri="{FF2B5EF4-FFF2-40B4-BE49-F238E27FC236}">
                  <a16:creationId xmlns:a16="http://schemas.microsoft.com/office/drawing/2014/main" id="{6118A5C1-5EE9-19E0-1871-C1807CD968A5}"/>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30" name="Freeform: Shape 10">
              <a:extLst>
                <a:ext uri="{FF2B5EF4-FFF2-40B4-BE49-F238E27FC236}">
                  <a16:creationId xmlns:a16="http://schemas.microsoft.com/office/drawing/2014/main" id="{05B35695-8476-C599-E8DB-8575EB6A734D}"/>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31" name="Freeform: Shape 11">
              <a:extLst>
                <a:ext uri="{FF2B5EF4-FFF2-40B4-BE49-F238E27FC236}">
                  <a16:creationId xmlns:a16="http://schemas.microsoft.com/office/drawing/2014/main" id="{9F0C5193-3572-E36C-6E25-E344BBE3FFE0}"/>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32" name="Freeform: Shape 12">
              <a:extLst>
                <a:ext uri="{FF2B5EF4-FFF2-40B4-BE49-F238E27FC236}">
                  <a16:creationId xmlns:a16="http://schemas.microsoft.com/office/drawing/2014/main" id="{6E49D06B-2B79-3D9F-9834-AD9B09FB2407}"/>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33" name="Freeform: Shape 13">
              <a:extLst>
                <a:ext uri="{FF2B5EF4-FFF2-40B4-BE49-F238E27FC236}">
                  <a16:creationId xmlns:a16="http://schemas.microsoft.com/office/drawing/2014/main" id="{236F4F52-FA8F-1F2D-60BB-DDDB41253D8B}"/>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34" name="Freeform: Shape 14">
              <a:extLst>
                <a:ext uri="{FF2B5EF4-FFF2-40B4-BE49-F238E27FC236}">
                  <a16:creationId xmlns:a16="http://schemas.microsoft.com/office/drawing/2014/main" id="{698E7183-95C6-4ED5-87C7-C7D565079A84}"/>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35" name="Freeform: Shape 15">
              <a:extLst>
                <a:ext uri="{FF2B5EF4-FFF2-40B4-BE49-F238E27FC236}">
                  <a16:creationId xmlns:a16="http://schemas.microsoft.com/office/drawing/2014/main" id="{042F00E6-E59B-43B7-BA13-A4436727233D}"/>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36" name="Freeform: Shape 16">
              <a:extLst>
                <a:ext uri="{FF2B5EF4-FFF2-40B4-BE49-F238E27FC236}">
                  <a16:creationId xmlns:a16="http://schemas.microsoft.com/office/drawing/2014/main" id="{321CC73B-FD4B-34FD-6A7F-1CEE1D9AABE7}"/>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137" name="Freeform: Shape 17">
              <a:extLst>
                <a:ext uri="{FF2B5EF4-FFF2-40B4-BE49-F238E27FC236}">
                  <a16:creationId xmlns:a16="http://schemas.microsoft.com/office/drawing/2014/main" id="{4CC1D509-ED96-6249-611D-8305A082AB03}"/>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138" name="Freeform: Shape 18">
              <a:extLst>
                <a:ext uri="{FF2B5EF4-FFF2-40B4-BE49-F238E27FC236}">
                  <a16:creationId xmlns:a16="http://schemas.microsoft.com/office/drawing/2014/main" id="{0A1DB1AD-231B-24B1-9687-B7E0DF01B11C}"/>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139" name="Freeform: Shape 19">
              <a:extLst>
                <a:ext uri="{FF2B5EF4-FFF2-40B4-BE49-F238E27FC236}">
                  <a16:creationId xmlns:a16="http://schemas.microsoft.com/office/drawing/2014/main" id="{EC4AC41B-BFF3-A4EA-D2DC-8FA5B7B27682}"/>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140" name="Freeform: Shape 20">
              <a:extLst>
                <a:ext uri="{FF2B5EF4-FFF2-40B4-BE49-F238E27FC236}">
                  <a16:creationId xmlns:a16="http://schemas.microsoft.com/office/drawing/2014/main" id="{627884E4-6FA9-A031-DD43-571C28C7281B}"/>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141" name="Freeform: Shape 53">
              <a:extLst>
                <a:ext uri="{FF2B5EF4-FFF2-40B4-BE49-F238E27FC236}">
                  <a16:creationId xmlns:a16="http://schemas.microsoft.com/office/drawing/2014/main" id="{07DBCA45-D7DD-8A69-9131-1E4578B772D5}"/>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142" name="Freeform: Shape 54">
              <a:extLst>
                <a:ext uri="{FF2B5EF4-FFF2-40B4-BE49-F238E27FC236}">
                  <a16:creationId xmlns:a16="http://schemas.microsoft.com/office/drawing/2014/main" id="{19324C00-11A7-5CC3-0183-6CFA9C0776C5}"/>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143" name="Freeform: Shape 55">
              <a:extLst>
                <a:ext uri="{FF2B5EF4-FFF2-40B4-BE49-F238E27FC236}">
                  <a16:creationId xmlns:a16="http://schemas.microsoft.com/office/drawing/2014/main" id="{D4C02E20-6B6F-E6F8-4578-3E351D6A6E29}"/>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144" name="Freeform: Shape 56">
              <a:extLst>
                <a:ext uri="{FF2B5EF4-FFF2-40B4-BE49-F238E27FC236}">
                  <a16:creationId xmlns:a16="http://schemas.microsoft.com/office/drawing/2014/main" id="{AD70246D-8B25-5421-1E8A-D42AFD0DD9AC}"/>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145" name="Freeform: Shape 57">
              <a:extLst>
                <a:ext uri="{FF2B5EF4-FFF2-40B4-BE49-F238E27FC236}">
                  <a16:creationId xmlns:a16="http://schemas.microsoft.com/office/drawing/2014/main" id="{5CE42C98-20F1-4AFA-4BBC-BC4BC129092C}"/>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146" name="Freeform: Shape 58">
              <a:extLst>
                <a:ext uri="{FF2B5EF4-FFF2-40B4-BE49-F238E27FC236}">
                  <a16:creationId xmlns:a16="http://schemas.microsoft.com/office/drawing/2014/main" id="{E0D925EF-A1C8-B9F3-3A36-4619B2B46EC7}"/>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147" name="Freeform: Shape 59">
              <a:extLst>
                <a:ext uri="{FF2B5EF4-FFF2-40B4-BE49-F238E27FC236}">
                  <a16:creationId xmlns:a16="http://schemas.microsoft.com/office/drawing/2014/main" id="{0F899CAC-C144-0AA6-D1EE-ED78F4F34493}"/>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148" name="Freeform: Shape 60">
              <a:extLst>
                <a:ext uri="{FF2B5EF4-FFF2-40B4-BE49-F238E27FC236}">
                  <a16:creationId xmlns:a16="http://schemas.microsoft.com/office/drawing/2014/main" id="{6031AD1B-A995-F36A-79CF-6468CC1EB646}"/>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149" name="Group 148">
            <a:extLst>
              <a:ext uri="{FF2B5EF4-FFF2-40B4-BE49-F238E27FC236}">
                <a16:creationId xmlns:a16="http://schemas.microsoft.com/office/drawing/2014/main" id="{20D8DC2F-182E-984F-C3A1-68D2A15C50CA}"/>
              </a:ext>
            </a:extLst>
          </p:cNvPr>
          <p:cNvGrpSpPr/>
          <p:nvPr userDrawn="1"/>
        </p:nvGrpSpPr>
        <p:grpSpPr>
          <a:xfrm>
            <a:off x="7851706" y="2952382"/>
            <a:ext cx="227963" cy="194993"/>
            <a:chOff x="1899821" y="5672830"/>
            <a:chExt cx="807868" cy="772357"/>
          </a:xfrm>
          <a:noFill/>
        </p:grpSpPr>
        <p:sp>
          <p:nvSpPr>
            <p:cNvPr id="150" name="Freeform: Shape 21">
              <a:extLst>
                <a:ext uri="{FF2B5EF4-FFF2-40B4-BE49-F238E27FC236}">
                  <a16:creationId xmlns:a16="http://schemas.microsoft.com/office/drawing/2014/main" id="{930C872D-9B46-3F2A-0AA2-BE53E054ED0F}"/>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51" name="Freeform: Shape 22">
              <a:extLst>
                <a:ext uri="{FF2B5EF4-FFF2-40B4-BE49-F238E27FC236}">
                  <a16:creationId xmlns:a16="http://schemas.microsoft.com/office/drawing/2014/main" id="{FCF5C3F3-5503-4EA1-3C45-CD370EA473DF}"/>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52" name="Freeform: Shape 23">
              <a:extLst>
                <a:ext uri="{FF2B5EF4-FFF2-40B4-BE49-F238E27FC236}">
                  <a16:creationId xmlns:a16="http://schemas.microsoft.com/office/drawing/2014/main" id="{3D48D814-471E-1F59-0048-546BE11A3269}"/>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153" name="Freeform: Shape 24">
              <a:extLst>
                <a:ext uri="{FF2B5EF4-FFF2-40B4-BE49-F238E27FC236}">
                  <a16:creationId xmlns:a16="http://schemas.microsoft.com/office/drawing/2014/main" id="{BA787377-4191-C2D5-32D6-F8C948CE18B7}"/>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54" name="Freeform: Shape 25">
              <a:extLst>
                <a:ext uri="{FF2B5EF4-FFF2-40B4-BE49-F238E27FC236}">
                  <a16:creationId xmlns:a16="http://schemas.microsoft.com/office/drawing/2014/main" id="{885DC63E-53B6-9FB1-D439-A49D27043217}"/>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55" name="Freeform: Shape 26">
              <a:extLst>
                <a:ext uri="{FF2B5EF4-FFF2-40B4-BE49-F238E27FC236}">
                  <a16:creationId xmlns:a16="http://schemas.microsoft.com/office/drawing/2014/main" id="{D74CD058-8FD3-6403-EB0F-6FE250CE2760}"/>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56" name="Freeform: Shape 27">
              <a:extLst>
                <a:ext uri="{FF2B5EF4-FFF2-40B4-BE49-F238E27FC236}">
                  <a16:creationId xmlns:a16="http://schemas.microsoft.com/office/drawing/2014/main" id="{FD957689-267D-621C-A622-9CECDB3F7E97}"/>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157" name="Freeform: Shape 28">
              <a:extLst>
                <a:ext uri="{FF2B5EF4-FFF2-40B4-BE49-F238E27FC236}">
                  <a16:creationId xmlns:a16="http://schemas.microsoft.com/office/drawing/2014/main" id="{AA8A0B4F-B2AE-CF8A-842B-0B17F236B980}"/>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58" name="Freeform: Shape 29">
              <a:extLst>
                <a:ext uri="{FF2B5EF4-FFF2-40B4-BE49-F238E27FC236}">
                  <a16:creationId xmlns:a16="http://schemas.microsoft.com/office/drawing/2014/main" id="{D03D1967-510F-E764-1D48-8ABDA1367700}"/>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59" name="Freeform: Shape 30">
              <a:extLst>
                <a:ext uri="{FF2B5EF4-FFF2-40B4-BE49-F238E27FC236}">
                  <a16:creationId xmlns:a16="http://schemas.microsoft.com/office/drawing/2014/main" id="{9FC5A59B-CE03-410A-3BDD-28BB737A5C66}"/>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60" name="Freeform: Shape 31">
              <a:extLst>
                <a:ext uri="{FF2B5EF4-FFF2-40B4-BE49-F238E27FC236}">
                  <a16:creationId xmlns:a16="http://schemas.microsoft.com/office/drawing/2014/main" id="{671F4489-2778-DF34-35D0-5AEDCE5C6DE2}"/>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61" name="Freeform: Shape 32">
              <a:extLst>
                <a:ext uri="{FF2B5EF4-FFF2-40B4-BE49-F238E27FC236}">
                  <a16:creationId xmlns:a16="http://schemas.microsoft.com/office/drawing/2014/main" id="{59461240-964E-439C-D8CB-AEB681BB905D}"/>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62" name="Freeform: Shape 33">
              <a:extLst>
                <a:ext uri="{FF2B5EF4-FFF2-40B4-BE49-F238E27FC236}">
                  <a16:creationId xmlns:a16="http://schemas.microsoft.com/office/drawing/2014/main" id="{28601219-734B-64BF-8FEB-AAEEBBFE4300}"/>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63" name="Freeform: Shape 34">
              <a:extLst>
                <a:ext uri="{FF2B5EF4-FFF2-40B4-BE49-F238E27FC236}">
                  <a16:creationId xmlns:a16="http://schemas.microsoft.com/office/drawing/2014/main" id="{A47254CD-96C0-7336-387D-87C92F9C6133}"/>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4" name="Freeform: Shape 35">
              <a:extLst>
                <a:ext uri="{FF2B5EF4-FFF2-40B4-BE49-F238E27FC236}">
                  <a16:creationId xmlns:a16="http://schemas.microsoft.com/office/drawing/2014/main" id="{30992B84-F416-0DD1-D501-151D62989D71}"/>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5" name="Freeform: Shape 36">
              <a:extLst>
                <a:ext uri="{FF2B5EF4-FFF2-40B4-BE49-F238E27FC236}">
                  <a16:creationId xmlns:a16="http://schemas.microsoft.com/office/drawing/2014/main" id="{CB3866B8-F3E6-0717-FF72-905BE1BF73A4}"/>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6" name="Freeform: Shape 37">
              <a:extLst>
                <a:ext uri="{FF2B5EF4-FFF2-40B4-BE49-F238E27FC236}">
                  <a16:creationId xmlns:a16="http://schemas.microsoft.com/office/drawing/2014/main" id="{334F5CDE-78B6-64FD-56D3-22D226E617CB}"/>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67" name="Freeform: Shape 38">
              <a:extLst>
                <a:ext uri="{FF2B5EF4-FFF2-40B4-BE49-F238E27FC236}">
                  <a16:creationId xmlns:a16="http://schemas.microsoft.com/office/drawing/2014/main" id="{5D357DF5-73BD-A554-8CA3-56BEABEE1155}"/>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68" name="Freeform: Shape 39">
              <a:extLst>
                <a:ext uri="{FF2B5EF4-FFF2-40B4-BE49-F238E27FC236}">
                  <a16:creationId xmlns:a16="http://schemas.microsoft.com/office/drawing/2014/main" id="{9BF2AB12-1B84-9DEE-1F79-1801C3A8A54A}"/>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69" name="Freeform: Shape 40">
              <a:extLst>
                <a:ext uri="{FF2B5EF4-FFF2-40B4-BE49-F238E27FC236}">
                  <a16:creationId xmlns:a16="http://schemas.microsoft.com/office/drawing/2014/main" id="{EFF36F61-118B-3544-56AD-C7E0109C9247}"/>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70" name="Freeform: Shape 41">
              <a:extLst>
                <a:ext uri="{FF2B5EF4-FFF2-40B4-BE49-F238E27FC236}">
                  <a16:creationId xmlns:a16="http://schemas.microsoft.com/office/drawing/2014/main" id="{9CAFB444-B3B7-388F-01F7-0B26DF9ED52F}"/>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71" name="Freeform: Shape 42">
              <a:extLst>
                <a:ext uri="{FF2B5EF4-FFF2-40B4-BE49-F238E27FC236}">
                  <a16:creationId xmlns:a16="http://schemas.microsoft.com/office/drawing/2014/main" id="{763BCAD3-DC3B-7498-79E0-CC984A450D0D}"/>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72" name="Freeform: Shape 43">
              <a:extLst>
                <a:ext uri="{FF2B5EF4-FFF2-40B4-BE49-F238E27FC236}">
                  <a16:creationId xmlns:a16="http://schemas.microsoft.com/office/drawing/2014/main" id="{E3E0F112-7729-AEA2-CD1B-D776CA78BEA4}"/>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73" name="Freeform: Shape 44">
              <a:extLst>
                <a:ext uri="{FF2B5EF4-FFF2-40B4-BE49-F238E27FC236}">
                  <a16:creationId xmlns:a16="http://schemas.microsoft.com/office/drawing/2014/main" id="{C3242689-95A1-8379-CDA4-1D73C606EF4A}"/>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74" name="Freeform: Shape 45">
              <a:extLst>
                <a:ext uri="{FF2B5EF4-FFF2-40B4-BE49-F238E27FC236}">
                  <a16:creationId xmlns:a16="http://schemas.microsoft.com/office/drawing/2014/main" id="{D10CDACE-031B-FDC5-68A4-F48106C26EE0}"/>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75" name="Freeform: Shape 46">
              <a:extLst>
                <a:ext uri="{FF2B5EF4-FFF2-40B4-BE49-F238E27FC236}">
                  <a16:creationId xmlns:a16="http://schemas.microsoft.com/office/drawing/2014/main" id="{1F0252B5-855D-0DC1-B4C0-680D34C40209}"/>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76" name="Freeform: Shape 47">
              <a:extLst>
                <a:ext uri="{FF2B5EF4-FFF2-40B4-BE49-F238E27FC236}">
                  <a16:creationId xmlns:a16="http://schemas.microsoft.com/office/drawing/2014/main" id="{FA572B63-76FE-3BDC-02DF-FF086A9298E6}"/>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77" name="Freeform: Shape 48">
              <a:extLst>
                <a:ext uri="{FF2B5EF4-FFF2-40B4-BE49-F238E27FC236}">
                  <a16:creationId xmlns:a16="http://schemas.microsoft.com/office/drawing/2014/main" id="{693183A7-0D5F-E14B-A09E-3A3807B08074}"/>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78" name="Freeform: Shape 49">
              <a:extLst>
                <a:ext uri="{FF2B5EF4-FFF2-40B4-BE49-F238E27FC236}">
                  <a16:creationId xmlns:a16="http://schemas.microsoft.com/office/drawing/2014/main" id="{F401705F-AB0B-1FA8-2248-FD6A84E7AA12}"/>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79" name="Freeform: Shape 50">
              <a:extLst>
                <a:ext uri="{FF2B5EF4-FFF2-40B4-BE49-F238E27FC236}">
                  <a16:creationId xmlns:a16="http://schemas.microsoft.com/office/drawing/2014/main" id="{41F42CBD-A3B8-9342-EFD3-A5F1E2711FD1}"/>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80" name="Freeform: Shape 51">
              <a:extLst>
                <a:ext uri="{FF2B5EF4-FFF2-40B4-BE49-F238E27FC236}">
                  <a16:creationId xmlns:a16="http://schemas.microsoft.com/office/drawing/2014/main" id="{B6EA8F0F-0ED6-3E37-C762-2923BD004896}"/>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81" name="Freeform: Shape 52">
              <a:extLst>
                <a:ext uri="{FF2B5EF4-FFF2-40B4-BE49-F238E27FC236}">
                  <a16:creationId xmlns:a16="http://schemas.microsoft.com/office/drawing/2014/main" id="{F864E3BE-46F9-4FBB-7FAA-EDAAD9BDB33A}"/>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82" name="Rectangle 181">
              <a:extLst>
                <a:ext uri="{FF2B5EF4-FFF2-40B4-BE49-F238E27FC236}">
                  <a16:creationId xmlns:a16="http://schemas.microsoft.com/office/drawing/2014/main" id="{C2D93D35-B5DA-3EDE-67F2-5036AFB2E6EE}"/>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Footer Placeholder 4">
            <a:extLst>
              <a:ext uri="{FF2B5EF4-FFF2-40B4-BE49-F238E27FC236}">
                <a16:creationId xmlns:a16="http://schemas.microsoft.com/office/drawing/2014/main" id="{B1CB56B4-7C7A-5820-D7F7-8176A37D91B0}"/>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4" name="Slide Number Placeholder 5">
            <a:extLst>
              <a:ext uri="{FF2B5EF4-FFF2-40B4-BE49-F238E27FC236}">
                <a16:creationId xmlns:a16="http://schemas.microsoft.com/office/drawing/2014/main" id="{84402AD8-407C-84AD-828E-025115CAB7DC}"/>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1" name="Picture 10" descr="A blue and white logo&#10;&#10;Description automatically generated">
            <a:extLst>
              <a:ext uri="{FF2B5EF4-FFF2-40B4-BE49-F238E27FC236}">
                <a16:creationId xmlns:a16="http://schemas.microsoft.com/office/drawing/2014/main" id="{D95D0874-B75B-ACA0-063F-2A224DC1408A}"/>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6061383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Navy plai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2577416702"/>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CCFA8AA-1F36-4E3C-977C-A7C918EE026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8982F404-A628-4163-A67A-017625A1F1C8}"/>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266CC20F-2520-4988-AFE4-EBE97F23EF9C}"/>
              </a:ext>
            </a:extLst>
          </p:cNvPr>
          <p:cNvSpPr>
            <a:spLocks noGrp="1"/>
          </p:cNvSpPr>
          <p:nvPr>
            <p:ph sz="half" idx="1" hasCustomPrompt="1"/>
          </p:nvPr>
        </p:nvSpPr>
        <p:spPr>
          <a:xfrm>
            <a:off x="360000" y="1440000"/>
            <a:ext cx="5580000" cy="4711418"/>
          </a:xfrm>
        </p:spPr>
        <p:txBody>
          <a:bodyPr/>
          <a:lstStyle>
            <a:lvl1pPr marL="0" indent="0" algn="l" defTabSz="914400" rtl="0" eaLnBrk="1" latinLnBrk="0" hangingPunct="1">
              <a:lnSpc>
                <a:spcPct val="90000"/>
              </a:lnSpc>
              <a:spcBef>
                <a:spcPts val="0"/>
              </a:spcBef>
              <a:spcAft>
                <a:spcPts val="1200"/>
              </a:spcAft>
              <a:buFont typeface="Arial" panose="020B0604020202020204" pitchFamily="34" charset="0"/>
              <a:buNone/>
              <a:defRPr/>
            </a:lvl1pPr>
            <a:lvl2pPr>
              <a:defRPr lang="en-US" sz="1600" b="1" kern="1200" dirty="0" smtClean="0">
                <a:solidFill>
                  <a:schemeClr val="tx1"/>
                </a:solidFill>
                <a:latin typeface="+mn-lt"/>
                <a:ea typeface="+mn-ea"/>
                <a:cs typeface="+mn-cs"/>
              </a:defRPr>
            </a:lvl2pPr>
            <a:lvl3pPr marL="0" indent="0" algn="l" defTabSz="914400" rtl="0" eaLnBrk="1" latinLnBrk="0" hangingPunct="1">
              <a:lnSpc>
                <a:spcPct val="90000"/>
              </a:lnSpc>
              <a:spcBef>
                <a:spcPts val="0"/>
              </a:spcBef>
              <a:spcAft>
                <a:spcPts val="600"/>
              </a:spcAft>
              <a:buFont typeface="Arial" panose="020B0604020202020204" pitchFamily="34" charset="0"/>
              <a:buNone/>
              <a:defRPr/>
            </a:lvl3pPr>
            <a:lvl4pPr marL="0" indent="-228600" algn="l" defTabSz="914400" rtl="0" eaLnBrk="1" latinLnBrk="0" hangingPunct="1">
              <a:lnSpc>
                <a:spcPct val="90000"/>
              </a:lnSpc>
              <a:spcBef>
                <a:spcPts val="500"/>
              </a:spcBef>
              <a:buFont typeface="Arial" panose="020B0604020202020204" pitchFamily="34" charset="0"/>
              <a:buChar char="•"/>
              <a:defRPr/>
            </a:lvl4pPr>
            <a:lvl5pPr marL="460800" indent="-228600" algn="l" defTabSz="914400" rtl="0" eaLnBrk="1" latinLnBrk="0" hangingPunct="1">
              <a:lnSpc>
                <a:spcPct val="90000"/>
              </a:lnSpc>
              <a:spcBef>
                <a:spcPts val="500"/>
              </a:spcBef>
              <a:buFont typeface="Arial" panose="020B0604020202020204" pitchFamily="34" charset="0"/>
              <a:buChar char="•"/>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sp>
        <p:nvSpPr>
          <p:cNvPr id="4" name="Content Placeholder 3">
            <a:extLst>
              <a:ext uri="{FF2B5EF4-FFF2-40B4-BE49-F238E27FC236}">
                <a16:creationId xmlns:a16="http://schemas.microsoft.com/office/drawing/2014/main" id="{2ABA3220-04BF-4C22-9F1D-EA71CB2E4D12}"/>
              </a:ext>
            </a:extLst>
          </p:cNvPr>
          <p:cNvSpPr>
            <a:spLocks noGrp="1"/>
          </p:cNvSpPr>
          <p:nvPr>
            <p:ph sz="half" idx="2" hasCustomPrompt="1"/>
          </p:nvPr>
        </p:nvSpPr>
        <p:spPr>
          <a:xfrm>
            <a:off x="6224072" y="1440000"/>
            <a:ext cx="5580000" cy="4711418"/>
          </a:xfrm>
        </p:spPr>
        <p:txBody>
          <a:bodyPr/>
          <a:lstStyle>
            <a:lvl1pPr marL="0" indent="0" algn="l" defTabSz="914400" rtl="0" eaLnBrk="1" latinLnBrk="0" hangingPunct="1">
              <a:lnSpc>
                <a:spcPct val="90000"/>
              </a:lnSpc>
              <a:spcBef>
                <a:spcPts val="0"/>
              </a:spcBef>
              <a:spcAft>
                <a:spcPts val="1200"/>
              </a:spcAft>
              <a:buFont typeface="Arial" panose="020B0604020202020204" pitchFamily="34" charset="0"/>
              <a:buNone/>
              <a:defRPr/>
            </a:lvl1pPr>
            <a:lvl2pPr>
              <a:defRPr lang="en-US" sz="1600" b="1" kern="1200" dirty="0" smtClean="0">
                <a:solidFill>
                  <a:schemeClr val="tx1"/>
                </a:solidFill>
                <a:latin typeface="+mn-lt"/>
                <a:ea typeface="+mn-ea"/>
                <a:cs typeface="+mn-cs"/>
              </a:defRPr>
            </a:lvl2pPr>
            <a:lvl3pPr marL="0" indent="0" algn="l" defTabSz="914400" rtl="0" eaLnBrk="1" latinLnBrk="0" hangingPunct="1">
              <a:lnSpc>
                <a:spcPct val="90000"/>
              </a:lnSpc>
              <a:spcBef>
                <a:spcPts val="0"/>
              </a:spcBef>
              <a:spcAft>
                <a:spcPts val="600"/>
              </a:spcAft>
              <a:buFont typeface="Arial" panose="020B0604020202020204" pitchFamily="34" charset="0"/>
              <a:buNone/>
              <a:defRPr/>
            </a:lvl3pPr>
            <a:lvl4pPr marL="0" indent="-228600" algn="l" defTabSz="914400" rtl="0" eaLnBrk="1" latinLnBrk="0" hangingPunct="1">
              <a:lnSpc>
                <a:spcPct val="90000"/>
              </a:lnSpc>
              <a:spcBef>
                <a:spcPts val="500"/>
              </a:spcBef>
              <a:buFont typeface="Arial" panose="020B0604020202020204" pitchFamily="34" charset="0"/>
              <a:buChar char="•"/>
              <a:defRPr/>
            </a:lvl4pPr>
            <a:lvl5pPr marL="460800" indent="-228600" algn="l" defTabSz="914400" rtl="0" eaLnBrk="1" latinLnBrk="0" hangingPunct="1">
              <a:lnSpc>
                <a:spcPct val="90000"/>
              </a:lnSpc>
              <a:spcBef>
                <a:spcPts val="500"/>
              </a:spcBef>
              <a:buFont typeface="Arial" panose="020B0604020202020204" pitchFamily="34" charset="0"/>
              <a:buChar char="•"/>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pic>
        <p:nvPicPr>
          <p:cNvPr id="9" name="Picture 8">
            <a:extLst>
              <a:ext uri="{FF2B5EF4-FFF2-40B4-BE49-F238E27FC236}">
                <a16:creationId xmlns:a16="http://schemas.microsoft.com/office/drawing/2014/main" id="{BCB9B26A-6FAE-4CD8-BB5B-6DDE25F439E9}"/>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7" name="Group 66">
            <a:extLst>
              <a:ext uri="{FF2B5EF4-FFF2-40B4-BE49-F238E27FC236}">
                <a16:creationId xmlns:a16="http://schemas.microsoft.com/office/drawing/2014/main" id="{AC2F3CDF-BB2E-065C-E625-C9A86914C6E7}"/>
              </a:ext>
            </a:extLst>
          </p:cNvPr>
          <p:cNvGrpSpPr/>
          <p:nvPr userDrawn="1"/>
        </p:nvGrpSpPr>
        <p:grpSpPr>
          <a:xfrm>
            <a:off x="8113222" y="136524"/>
            <a:ext cx="3922336" cy="3138691"/>
            <a:chOff x="3314883" y="714186"/>
            <a:chExt cx="6812199" cy="5337531"/>
          </a:xfrm>
          <a:solidFill>
            <a:srgbClr val="01A188">
              <a:alpha val="50196"/>
            </a:srgbClr>
          </a:solidFill>
        </p:grpSpPr>
        <p:sp>
          <p:nvSpPr>
            <p:cNvPr id="68" name="Freeform: Shape 6">
              <a:extLst>
                <a:ext uri="{FF2B5EF4-FFF2-40B4-BE49-F238E27FC236}">
                  <a16:creationId xmlns:a16="http://schemas.microsoft.com/office/drawing/2014/main" id="{AEA2B1C2-7803-CC13-8253-8ED760B7FC2E}"/>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9" name="Freeform: Shape 7">
              <a:extLst>
                <a:ext uri="{FF2B5EF4-FFF2-40B4-BE49-F238E27FC236}">
                  <a16:creationId xmlns:a16="http://schemas.microsoft.com/office/drawing/2014/main" id="{70097E13-4555-EA37-B29C-21AC46115C42}"/>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70" name="Freeform: Shape 8">
              <a:extLst>
                <a:ext uri="{FF2B5EF4-FFF2-40B4-BE49-F238E27FC236}">
                  <a16:creationId xmlns:a16="http://schemas.microsoft.com/office/drawing/2014/main" id="{A2F99983-1E2D-C911-86EF-69940D3F7088}"/>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1" name="Freeform: Shape 9">
              <a:extLst>
                <a:ext uri="{FF2B5EF4-FFF2-40B4-BE49-F238E27FC236}">
                  <a16:creationId xmlns:a16="http://schemas.microsoft.com/office/drawing/2014/main" id="{11A4B3AE-46DF-7FE2-8409-A410169266E9}"/>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2" name="Freeform: Shape 10">
              <a:extLst>
                <a:ext uri="{FF2B5EF4-FFF2-40B4-BE49-F238E27FC236}">
                  <a16:creationId xmlns:a16="http://schemas.microsoft.com/office/drawing/2014/main" id="{F3FDB570-A396-33A9-680F-8F6E0A5520DC}"/>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3" name="Freeform: Shape 11">
              <a:extLst>
                <a:ext uri="{FF2B5EF4-FFF2-40B4-BE49-F238E27FC236}">
                  <a16:creationId xmlns:a16="http://schemas.microsoft.com/office/drawing/2014/main" id="{E93C8D11-C268-9200-9CA2-EC35475A5C01}"/>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4" name="Freeform: Shape 12">
              <a:extLst>
                <a:ext uri="{FF2B5EF4-FFF2-40B4-BE49-F238E27FC236}">
                  <a16:creationId xmlns:a16="http://schemas.microsoft.com/office/drawing/2014/main" id="{C4852551-08DB-EA23-35A2-4C7A93DBB7B8}"/>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5" name="Freeform: Shape 13">
              <a:extLst>
                <a:ext uri="{FF2B5EF4-FFF2-40B4-BE49-F238E27FC236}">
                  <a16:creationId xmlns:a16="http://schemas.microsoft.com/office/drawing/2014/main" id="{B859327C-205B-761F-E6DF-D342BD03A54A}"/>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6" name="Freeform: Shape 14">
              <a:extLst>
                <a:ext uri="{FF2B5EF4-FFF2-40B4-BE49-F238E27FC236}">
                  <a16:creationId xmlns:a16="http://schemas.microsoft.com/office/drawing/2014/main" id="{420E1B64-8430-259F-F607-85A7447AE41D}"/>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7" name="Freeform: Shape 15">
              <a:extLst>
                <a:ext uri="{FF2B5EF4-FFF2-40B4-BE49-F238E27FC236}">
                  <a16:creationId xmlns:a16="http://schemas.microsoft.com/office/drawing/2014/main" id="{9D5EE942-25EA-AA45-D8D4-B2936F3C895B}"/>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8" name="Freeform: Shape 16">
              <a:extLst>
                <a:ext uri="{FF2B5EF4-FFF2-40B4-BE49-F238E27FC236}">
                  <a16:creationId xmlns:a16="http://schemas.microsoft.com/office/drawing/2014/main" id="{A6FDADF6-EE29-EC15-BFA8-46350883D695}"/>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9" name="Freeform: Shape 17">
              <a:extLst>
                <a:ext uri="{FF2B5EF4-FFF2-40B4-BE49-F238E27FC236}">
                  <a16:creationId xmlns:a16="http://schemas.microsoft.com/office/drawing/2014/main" id="{8C1B83A9-8CE7-9850-113F-730546DC31FB}"/>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80" name="Freeform: Shape 18">
              <a:extLst>
                <a:ext uri="{FF2B5EF4-FFF2-40B4-BE49-F238E27FC236}">
                  <a16:creationId xmlns:a16="http://schemas.microsoft.com/office/drawing/2014/main" id="{28D2DE04-24B5-1D25-243D-8C5F21C82F28}"/>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1" name="Freeform: Shape 19">
              <a:extLst>
                <a:ext uri="{FF2B5EF4-FFF2-40B4-BE49-F238E27FC236}">
                  <a16:creationId xmlns:a16="http://schemas.microsoft.com/office/drawing/2014/main" id="{5EE0B80E-877F-4F71-8748-48D7870231D9}"/>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2" name="Freeform: Shape 20">
              <a:extLst>
                <a:ext uri="{FF2B5EF4-FFF2-40B4-BE49-F238E27FC236}">
                  <a16:creationId xmlns:a16="http://schemas.microsoft.com/office/drawing/2014/main" id="{8B696169-EA7F-D9E9-79F8-B53D15A548E2}"/>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3" name="Freeform: Shape 53">
              <a:extLst>
                <a:ext uri="{FF2B5EF4-FFF2-40B4-BE49-F238E27FC236}">
                  <a16:creationId xmlns:a16="http://schemas.microsoft.com/office/drawing/2014/main" id="{3AE03539-FFFA-7D63-A5B5-B9C1C108F547}"/>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4" name="Freeform: Shape 54">
              <a:extLst>
                <a:ext uri="{FF2B5EF4-FFF2-40B4-BE49-F238E27FC236}">
                  <a16:creationId xmlns:a16="http://schemas.microsoft.com/office/drawing/2014/main" id="{810156E2-BC12-7579-C19D-2FA0ECD58B50}"/>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5" name="Freeform: Shape 55">
              <a:extLst>
                <a:ext uri="{FF2B5EF4-FFF2-40B4-BE49-F238E27FC236}">
                  <a16:creationId xmlns:a16="http://schemas.microsoft.com/office/drawing/2014/main" id="{682476DA-8B81-AB93-C0BD-08B5E98A560A}"/>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6" name="Freeform: Shape 56">
              <a:extLst>
                <a:ext uri="{FF2B5EF4-FFF2-40B4-BE49-F238E27FC236}">
                  <a16:creationId xmlns:a16="http://schemas.microsoft.com/office/drawing/2014/main" id="{8118C694-B2D6-AF33-3CA9-FA2D433C9531}"/>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7" name="Freeform: Shape 57">
              <a:extLst>
                <a:ext uri="{FF2B5EF4-FFF2-40B4-BE49-F238E27FC236}">
                  <a16:creationId xmlns:a16="http://schemas.microsoft.com/office/drawing/2014/main" id="{7FBB8908-8ACE-DA27-C94E-CD8570A2CEE7}"/>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8" name="Freeform: Shape 58">
              <a:extLst>
                <a:ext uri="{FF2B5EF4-FFF2-40B4-BE49-F238E27FC236}">
                  <a16:creationId xmlns:a16="http://schemas.microsoft.com/office/drawing/2014/main" id="{90478A14-4F9F-5AC3-5B26-B79E1CF82204}"/>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9" name="Freeform: Shape 59">
              <a:extLst>
                <a:ext uri="{FF2B5EF4-FFF2-40B4-BE49-F238E27FC236}">
                  <a16:creationId xmlns:a16="http://schemas.microsoft.com/office/drawing/2014/main" id="{9FE9C299-AD6A-8CDF-1F72-FCD8D24C822D}"/>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90" name="Freeform: Shape 60">
              <a:extLst>
                <a:ext uri="{FF2B5EF4-FFF2-40B4-BE49-F238E27FC236}">
                  <a16:creationId xmlns:a16="http://schemas.microsoft.com/office/drawing/2014/main" id="{6F9FF8EB-47F7-9BAA-1CA3-76637B849BA4}"/>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1" name="Group 90">
            <a:extLst>
              <a:ext uri="{FF2B5EF4-FFF2-40B4-BE49-F238E27FC236}">
                <a16:creationId xmlns:a16="http://schemas.microsoft.com/office/drawing/2014/main" id="{134088D3-0313-8AA1-1F99-7879E6412A3A}"/>
              </a:ext>
            </a:extLst>
          </p:cNvPr>
          <p:cNvGrpSpPr/>
          <p:nvPr userDrawn="1"/>
        </p:nvGrpSpPr>
        <p:grpSpPr>
          <a:xfrm>
            <a:off x="7851706" y="2952382"/>
            <a:ext cx="227963" cy="194993"/>
            <a:chOff x="1899821" y="5672830"/>
            <a:chExt cx="807868" cy="772357"/>
          </a:xfrm>
          <a:noFill/>
        </p:grpSpPr>
        <p:sp>
          <p:nvSpPr>
            <p:cNvPr id="92" name="Freeform: Shape 21">
              <a:extLst>
                <a:ext uri="{FF2B5EF4-FFF2-40B4-BE49-F238E27FC236}">
                  <a16:creationId xmlns:a16="http://schemas.microsoft.com/office/drawing/2014/main" id="{BC3C2DA1-B7F3-0522-7D61-04CC6CEDEF0E}"/>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2">
              <a:extLst>
                <a:ext uri="{FF2B5EF4-FFF2-40B4-BE49-F238E27FC236}">
                  <a16:creationId xmlns:a16="http://schemas.microsoft.com/office/drawing/2014/main" id="{6E6CDC54-A761-E4E3-EBFB-04470447A60C}"/>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3">
              <a:extLst>
                <a:ext uri="{FF2B5EF4-FFF2-40B4-BE49-F238E27FC236}">
                  <a16:creationId xmlns:a16="http://schemas.microsoft.com/office/drawing/2014/main" id="{E177A55D-AEBA-C9AB-2D96-9387A5CD92C2}"/>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4">
              <a:extLst>
                <a:ext uri="{FF2B5EF4-FFF2-40B4-BE49-F238E27FC236}">
                  <a16:creationId xmlns:a16="http://schemas.microsoft.com/office/drawing/2014/main" id="{47BF8236-B7BA-A5EE-94EE-705B26D1E7D9}"/>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5">
              <a:extLst>
                <a:ext uri="{FF2B5EF4-FFF2-40B4-BE49-F238E27FC236}">
                  <a16:creationId xmlns:a16="http://schemas.microsoft.com/office/drawing/2014/main" id="{FBF393C5-31BE-9A5B-E9C2-8ACD63ED44F4}"/>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6">
              <a:extLst>
                <a:ext uri="{FF2B5EF4-FFF2-40B4-BE49-F238E27FC236}">
                  <a16:creationId xmlns:a16="http://schemas.microsoft.com/office/drawing/2014/main" id="{720368EC-5685-E9C5-E049-96348C46EF0E}"/>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7">
              <a:extLst>
                <a:ext uri="{FF2B5EF4-FFF2-40B4-BE49-F238E27FC236}">
                  <a16:creationId xmlns:a16="http://schemas.microsoft.com/office/drawing/2014/main" id="{18B38473-C00A-0219-1B95-1796C8DC47CC}"/>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8">
              <a:extLst>
                <a:ext uri="{FF2B5EF4-FFF2-40B4-BE49-F238E27FC236}">
                  <a16:creationId xmlns:a16="http://schemas.microsoft.com/office/drawing/2014/main" id="{2497FA47-D59C-FCB9-4AF0-76669863D5F2}"/>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29">
              <a:extLst>
                <a:ext uri="{FF2B5EF4-FFF2-40B4-BE49-F238E27FC236}">
                  <a16:creationId xmlns:a16="http://schemas.microsoft.com/office/drawing/2014/main" id="{E29CB9ED-A1AF-C905-40A0-4C423EA80048}"/>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0">
              <a:extLst>
                <a:ext uri="{FF2B5EF4-FFF2-40B4-BE49-F238E27FC236}">
                  <a16:creationId xmlns:a16="http://schemas.microsoft.com/office/drawing/2014/main" id="{C7B069EE-921E-18DA-3FD5-77E0D6D576B2}"/>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1">
              <a:extLst>
                <a:ext uri="{FF2B5EF4-FFF2-40B4-BE49-F238E27FC236}">
                  <a16:creationId xmlns:a16="http://schemas.microsoft.com/office/drawing/2014/main" id="{B046421B-690E-287F-15B6-B0863A739804}"/>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2">
              <a:extLst>
                <a:ext uri="{FF2B5EF4-FFF2-40B4-BE49-F238E27FC236}">
                  <a16:creationId xmlns:a16="http://schemas.microsoft.com/office/drawing/2014/main" id="{130E47C3-984C-4C8B-60B8-A2484158B1F3}"/>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3">
              <a:extLst>
                <a:ext uri="{FF2B5EF4-FFF2-40B4-BE49-F238E27FC236}">
                  <a16:creationId xmlns:a16="http://schemas.microsoft.com/office/drawing/2014/main" id="{3554456C-2F97-F0CC-0AC6-05F7C505B5A6}"/>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4">
              <a:extLst>
                <a:ext uri="{FF2B5EF4-FFF2-40B4-BE49-F238E27FC236}">
                  <a16:creationId xmlns:a16="http://schemas.microsoft.com/office/drawing/2014/main" id="{F850D45D-2FC1-01B5-E42C-783B1787AE19}"/>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5">
              <a:extLst>
                <a:ext uri="{FF2B5EF4-FFF2-40B4-BE49-F238E27FC236}">
                  <a16:creationId xmlns:a16="http://schemas.microsoft.com/office/drawing/2014/main" id="{43B06F14-3ADA-1314-937D-3ED3E2EC87AB}"/>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6">
              <a:extLst>
                <a:ext uri="{FF2B5EF4-FFF2-40B4-BE49-F238E27FC236}">
                  <a16:creationId xmlns:a16="http://schemas.microsoft.com/office/drawing/2014/main" id="{06A4908B-49D3-429C-2A12-DCDCD2EC944C}"/>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7">
              <a:extLst>
                <a:ext uri="{FF2B5EF4-FFF2-40B4-BE49-F238E27FC236}">
                  <a16:creationId xmlns:a16="http://schemas.microsoft.com/office/drawing/2014/main" id="{40CAAE6A-FC02-7E85-8830-FE98903D39BB}"/>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8">
              <a:extLst>
                <a:ext uri="{FF2B5EF4-FFF2-40B4-BE49-F238E27FC236}">
                  <a16:creationId xmlns:a16="http://schemas.microsoft.com/office/drawing/2014/main" id="{D1D612B5-DB93-4BDF-F930-2256B1219C46}"/>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39">
              <a:extLst>
                <a:ext uri="{FF2B5EF4-FFF2-40B4-BE49-F238E27FC236}">
                  <a16:creationId xmlns:a16="http://schemas.microsoft.com/office/drawing/2014/main" id="{C45F398C-AA7B-A4BC-6712-5F6939AA1B08}"/>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0">
              <a:extLst>
                <a:ext uri="{FF2B5EF4-FFF2-40B4-BE49-F238E27FC236}">
                  <a16:creationId xmlns:a16="http://schemas.microsoft.com/office/drawing/2014/main" id="{DC81AC78-3DF1-681D-3022-8CF55E8F7983}"/>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1">
              <a:extLst>
                <a:ext uri="{FF2B5EF4-FFF2-40B4-BE49-F238E27FC236}">
                  <a16:creationId xmlns:a16="http://schemas.microsoft.com/office/drawing/2014/main" id="{8504A49D-6F7D-A30F-A882-1997476DB159}"/>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2">
              <a:extLst>
                <a:ext uri="{FF2B5EF4-FFF2-40B4-BE49-F238E27FC236}">
                  <a16:creationId xmlns:a16="http://schemas.microsoft.com/office/drawing/2014/main" id="{FFAA58A7-547F-5A2E-9237-C8D76540046C}"/>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3">
              <a:extLst>
                <a:ext uri="{FF2B5EF4-FFF2-40B4-BE49-F238E27FC236}">
                  <a16:creationId xmlns:a16="http://schemas.microsoft.com/office/drawing/2014/main" id="{663C8D39-DDA5-C3DC-5477-54CC0083DB46}"/>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4">
              <a:extLst>
                <a:ext uri="{FF2B5EF4-FFF2-40B4-BE49-F238E27FC236}">
                  <a16:creationId xmlns:a16="http://schemas.microsoft.com/office/drawing/2014/main" id="{528D28D7-7930-7EE0-916F-1209BEB9973A}"/>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5">
              <a:extLst>
                <a:ext uri="{FF2B5EF4-FFF2-40B4-BE49-F238E27FC236}">
                  <a16:creationId xmlns:a16="http://schemas.microsoft.com/office/drawing/2014/main" id="{F467702C-CFF6-3B72-B110-62DC944A5D68}"/>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6">
              <a:extLst>
                <a:ext uri="{FF2B5EF4-FFF2-40B4-BE49-F238E27FC236}">
                  <a16:creationId xmlns:a16="http://schemas.microsoft.com/office/drawing/2014/main" id="{33699518-5AAE-0542-6151-4AFFD96FEF39}"/>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7">
              <a:extLst>
                <a:ext uri="{FF2B5EF4-FFF2-40B4-BE49-F238E27FC236}">
                  <a16:creationId xmlns:a16="http://schemas.microsoft.com/office/drawing/2014/main" id="{3FB20A1D-6ADD-2BC7-4FC0-632BBB6DFA7F}"/>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8">
              <a:extLst>
                <a:ext uri="{FF2B5EF4-FFF2-40B4-BE49-F238E27FC236}">
                  <a16:creationId xmlns:a16="http://schemas.microsoft.com/office/drawing/2014/main" id="{C61ED958-AA9D-C1A6-5C0B-3CC29B6CD6DF}"/>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49">
              <a:extLst>
                <a:ext uri="{FF2B5EF4-FFF2-40B4-BE49-F238E27FC236}">
                  <a16:creationId xmlns:a16="http://schemas.microsoft.com/office/drawing/2014/main" id="{42C35B3B-4D95-CE15-310F-8BC00DE5B587}"/>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0">
              <a:extLst>
                <a:ext uri="{FF2B5EF4-FFF2-40B4-BE49-F238E27FC236}">
                  <a16:creationId xmlns:a16="http://schemas.microsoft.com/office/drawing/2014/main" id="{2586101C-4348-0EA2-0C2B-A1F33262A7EA}"/>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1">
              <a:extLst>
                <a:ext uri="{FF2B5EF4-FFF2-40B4-BE49-F238E27FC236}">
                  <a16:creationId xmlns:a16="http://schemas.microsoft.com/office/drawing/2014/main" id="{11E8BA9E-0E84-B7C2-D72C-D3484B3338F1}"/>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3" name="Freeform: Shape 52">
              <a:extLst>
                <a:ext uri="{FF2B5EF4-FFF2-40B4-BE49-F238E27FC236}">
                  <a16:creationId xmlns:a16="http://schemas.microsoft.com/office/drawing/2014/main" id="{AEA8474A-A336-7FEE-E451-B3878961E6C0}"/>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4" name="Rectangle 123">
              <a:extLst>
                <a:ext uri="{FF2B5EF4-FFF2-40B4-BE49-F238E27FC236}">
                  <a16:creationId xmlns:a16="http://schemas.microsoft.com/office/drawing/2014/main" id="{9A215A89-4E8C-3ED3-E3A3-B8F0532BDA84}"/>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Footer Placeholder 4">
            <a:extLst>
              <a:ext uri="{FF2B5EF4-FFF2-40B4-BE49-F238E27FC236}">
                <a16:creationId xmlns:a16="http://schemas.microsoft.com/office/drawing/2014/main" id="{B5F5C5DD-7BB8-BCFB-F714-4CB100E9C11B}"/>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10" name="Slide Number Placeholder 5">
            <a:extLst>
              <a:ext uri="{FF2B5EF4-FFF2-40B4-BE49-F238E27FC236}">
                <a16:creationId xmlns:a16="http://schemas.microsoft.com/office/drawing/2014/main" id="{C6650280-8521-A52F-EDA8-EF7C1FEE0BDE}"/>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1" name="Picture 10" descr="A blue and white logo&#10;&#10;Description automatically generated">
            <a:extLst>
              <a:ext uri="{FF2B5EF4-FFF2-40B4-BE49-F238E27FC236}">
                <a16:creationId xmlns:a16="http://schemas.microsoft.com/office/drawing/2014/main" id="{572C56EA-D8E1-3464-A833-675A92CB66E6}"/>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17963323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3238306-4959-4D7E-824A-5FCB2D38552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3F56CF47-9317-4BCB-B768-6FAFA244E835}"/>
              </a:ext>
            </a:extLst>
          </p:cNvPr>
          <p:cNvSpPr>
            <a:spLocks noGrp="1"/>
          </p:cNvSpPr>
          <p:nvPr>
            <p:ph type="title"/>
          </p:nvPr>
        </p:nvSpPr>
        <p:spPr>
          <a:xfrm>
            <a:off x="360000" y="360000"/>
            <a:ext cx="11444072" cy="904436"/>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28EE0031-2A64-4B9F-9549-581805ECA54B}"/>
              </a:ext>
            </a:extLst>
          </p:cNvPr>
          <p:cNvSpPr>
            <a:spLocks noGrp="1"/>
          </p:cNvSpPr>
          <p:nvPr>
            <p:ph type="body" idx="1"/>
          </p:nvPr>
        </p:nvSpPr>
        <p:spPr>
          <a:xfrm>
            <a:off x="368514" y="1440000"/>
            <a:ext cx="5580000" cy="823912"/>
          </a:xfrm>
        </p:spPr>
        <p:txBody>
          <a:bodyPr anchor="t"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50C07EE-CCB7-404E-8CA0-28E7EADD4352}"/>
              </a:ext>
            </a:extLst>
          </p:cNvPr>
          <p:cNvSpPr>
            <a:spLocks noGrp="1"/>
          </p:cNvSpPr>
          <p:nvPr>
            <p:ph sz="half" idx="2" hasCustomPrompt="1"/>
          </p:nvPr>
        </p:nvSpPr>
        <p:spPr>
          <a:xfrm>
            <a:off x="368514" y="1980000"/>
            <a:ext cx="5580000" cy="3968218"/>
          </a:xfrm>
        </p:spPr>
        <p:txBody>
          <a:bodyPr/>
          <a:lstStyle>
            <a:lvl1pPr marL="0" indent="0" algn="l" defTabSz="914400" rtl="0" eaLnBrk="1" latinLnBrk="0" hangingPunct="1">
              <a:lnSpc>
                <a:spcPct val="90000"/>
              </a:lnSpc>
              <a:spcBef>
                <a:spcPts val="0"/>
              </a:spcBef>
              <a:spcAft>
                <a:spcPts val="1200"/>
              </a:spcAft>
              <a:buFont typeface="Arial" panose="020B0604020202020204" pitchFamily="34" charset="0"/>
              <a:buNone/>
              <a:defRPr/>
            </a:lvl1pPr>
            <a:lvl2pPr marL="0" indent="0" algn="l" defTabSz="914400" rtl="0" eaLnBrk="1" latinLnBrk="0" hangingPunct="1">
              <a:lnSpc>
                <a:spcPct val="90000"/>
              </a:lnSpc>
              <a:spcBef>
                <a:spcPts val="0"/>
              </a:spcBef>
              <a:spcAft>
                <a:spcPts val="600"/>
              </a:spcAft>
              <a:buFont typeface="Arial" panose="020B0604020202020204" pitchFamily="34" charset="0"/>
              <a:buNone/>
              <a:defRPr/>
            </a:lvl2pPr>
            <a:lvl3pPr marL="0" indent="0" algn="l" defTabSz="914400" rtl="0" eaLnBrk="1" latinLnBrk="0" hangingPunct="1">
              <a:lnSpc>
                <a:spcPct val="90000"/>
              </a:lnSpc>
              <a:spcBef>
                <a:spcPts val="0"/>
              </a:spcBef>
              <a:spcAft>
                <a:spcPts val="600"/>
              </a:spcAft>
              <a:buFont typeface="Arial" panose="020B0604020202020204" pitchFamily="34" charset="0"/>
              <a:buNone/>
              <a:defRPr/>
            </a:lvl3pPr>
            <a:lvl4pPr marL="0" indent="-228600" algn="l" defTabSz="914400" rtl="0" eaLnBrk="1" latinLnBrk="0" hangingPunct="1">
              <a:lnSpc>
                <a:spcPct val="90000"/>
              </a:lnSpc>
              <a:spcBef>
                <a:spcPts val="500"/>
              </a:spcBef>
              <a:buFont typeface="Arial" panose="020B0604020202020204" pitchFamily="34" charset="0"/>
              <a:buChar char="•"/>
              <a:defRPr/>
            </a:lvl4pPr>
            <a:lvl5pPr marL="460800" indent="-228600" algn="l" defTabSz="914400" rtl="0" eaLnBrk="1" latinLnBrk="0" hangingPunct="1">
              <a:lnSpc>
                <a:spcPct val="90000"/>
              </a:lnSpc>
              <a:spcBef>
                <a:spcPts val="500"/>
              </a:spcBef>
              <a:buFont typeface="Arial" panose="020B0604020202020204" pitchFamily="34" charset="0"/>
              <a:buChar char="•"/>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sp>
        <p:nvSpPr>
          <p:cNvPr id="5" name="Text Placeholder 4">
            <a:extLst>
              <a:ext uri="{FF2B5EF4-FFF2-40B4-BE49-F238E27FC236}">
                <a16:creationId xmlns:a16="http://schemas.microsoft.com/office/drawing/2014/main" id="{164D9511-94F7-4D8A-B308-9F45F8C31020}"/>
              </a:ext>
            </a:extLst>
          </p:cNvPr>
          <p:cNvSpPr>
            <a:spLocks noGrp="1"/>
          </p:cNvSpPr>
          <p:nvPr>
            <p:ph type="body" sz="quarter" idx="3"/>
          </p:nvPr>
        </p:nvSpPr>
        <p:spPr>
          <a:xfrm>
            <a:off x="6224072" y="1440000"/>
            <a:ext cx="5580000" cy="823912"/>
          </a:xfrm>
        </p:spPr>
        <p:txBody>
          <a:bodyPr anchor="t" anchorCtr="0"/>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14B37DB-BE92-439C-B307-B67909DBB68B}"/>
              </a:ext>
            </a:extLst>
          </p:cNvPr>
          <p:cNvSpPr>
            <a:spLocks noGrp="1"/>
          </p:cNvSpPr>
          <p:nvPr>
            <p:ph sz="quarter" idx="4" hasCustomPrompt="1"/>
          </p:nvPr>
        </p:nvSpPr>
        <p:spPr>
          <a:xfrm>
            <a:off x="6224072" y="1980000"/>
            <a:ext cx="5580000" cy="3968218"/>
          </a:xfrm>
        </p:spPr>
        <p:txBody>
          <a:bodyPr/>
          <a:lstStyle>
            <a:lvl1pPr marL="0" indent="0" algn="l" defTabSz="914400" rtl="0" eaLnBrk="1" latinLnBrk="0" hangingPunct="1">
              <a:lnSpc>
                <a:spcPct val="90000"/>
              </a:lnSpc>
              <a:spcBef>
                <a:spcPts val="0"/>
              </a:spcBef>
              <a:spcAft>
                <a:spcPts val="1200"/>
              </a:spcAft>
              <a:buFont typeface="Arial" panose="020B0604020202020204" pitchFamily="34" charset="0"/>
              <a:buNone/>
              <a:defRPr/>
            </a:lvl1pPr>
            <a:lvl2pPr marL="0" indent="0" algn="l" defTabSz="914400" rtl="0" eaLnBrk="1" latinLnBrk="0" hangingPunct="1">
              <a:lnSpc>
                <a:spcPct val="90000"/>
              </a:lnSpc>
              <a:spcBef>
                <a:spcPts val="0"/>
              </a:spcBef>
              <a:spcAft>
                <a:spcPts val="600"/>
              </a:spcAft>
              <a:buFont typeface="Arial" panose="020B0604020202020204" pitchFamily="34" charset="0"/>
              <a:buNone/>
              <a:defRPr/>
            </a:lvl2pPr>
            <a:lvl3pPr marL="0" indent="0" algn="l" defTabSz="914400" rtl="0" eaLnBrk="1" latinLnBrk="0" hangingPunct="1">
              <a:lnSpc>
                <a:spcPct val="90000"/>
              </a:lnSpc>
              <a:spcBef>
                <a:spcPts val="0"/>
              </a:spcBef>
              <a:spcAft>
                <a:spcPts val="600"/>
              </a:spcAft>
              <a:buFont typeface="Arial" panose="020B0604020202020204" pitchFamily="34" charset="0"/>
              <a:buNone/>
              <a:defRPr/>
            </a:lvl3pPr>
            <a:lvl4pPr marL="0" indent="-228600" algn="l" defTabSz="914400" rtl="0" eaLnBrk="1" latinLnBrk="0" hangingPunct="1">
              <a:lnSpc>
                <a:spcPct val="90000"/>
              </a:lnSpc>
              <a:spcBef>
                <a:spcPts val="500"/>
              </a:spcBef>
              <a:buFont typeface="Arial" panose="020B0604020202020204" pitchFamily="34" charset="0"/>
              <a:buChar char="•"/>
              <a:defRPr/>
            </a:lvl4pPr>
            <a:lvl5pPr marL="460800" indent="-228600" algn="l" defTabSz="914400" rtl="0" eaLnBrk="1" latinLnBrk="0" hangingPunct="1">
              <a:lnSpc>
                <a:spcPct val="90000"/>
              </a:lnSpc>
              <a:spcBef>
                <a:spcPts val="500"/>
              </a:spcBef>
              <a:buFont typeface="Arial" panose="020B0604020202020204" pitchFamily="34" charset="0"/>
              <a:buChar char="•"/>
              <a:defRPr/>
            </a:lvl5p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pic>
        <p:nvPicPr>
          <p:cNvPr id="11" name="Picture 10">
            <a:extLst>
              <a:ext uri="{FF2B5EF4-FFF2-40B4-BE49-F238E27FC236}">
                <a16:creationId xmlns:a16="http://schemas.microsoft.com/office/drawing/2014/main" id="{6BDEC63E-2A54-43A9-B167-8E8069CE0035}"/>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9" name="Group 68">
            <a:extLst>
              <a:ext uri="{FF2B5EF4-FFF2-40B4-BE49-F238E27FC236}">
                <a16:creationId xmlns:a16="http://schemas.microsoft.com/office/drawing/2014/main" id="{7274EB62-48CA-F7E4-8217-762023A66413}"/>
              </a:ext>
            </a:extLst>
          </p:cNvPr>
          <p:cNvGrpSpPr/>
          <p:nvPr userDrawn="1"/>
        </p:nvGrpSpPr>
        <p:grpSpPr>
          <a:xfrm>
            <a:off x="8113222" y="136524"/>
            <a:ext cx="3922336" cy="3138691"/>
            <a:chOff x="3314883" y="714186"/>
            <a:chExt cx="6812199" cy="5337531"/>
          </a:xfrm>
          <a:solidFill>
            <a:srgbClr val="01A188">
              <a:alpha val="50196"/>
            </a:srgbClr>
          </a:solidFill>
        </p:grpSpPr>
        <p:sp>
          <p:nvSpPr>
            <p:cNvPr id="70" name="Freeform: Shape 6">
              <a:extLst>
                <a:ext uri="{FF2B5EF4-FFF2-40B4-BE49-F238E27FC236}">
                  <a16:creationId xmlns:a16="http://schemas.microsoft.com/office/drawing/2014/main" id="{48A75190-2C53-F2C4-FD4D-59540ABC7F35}"/>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71" name="Freeform: Shape 7">
              <a:extLst>
                <a:ext uri="{FF2B5EF4-FFF2-40B4-BE49-F238E27FC236}">
                  <a16:creationId xmlns:a16="http://schemas.microsoft.com/office/drawing/2014/main" id="{820ACD6A-5693-82EC-EE6B-6BFB24BC8C22}"/>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72" name="Freeform: Shape 8">
              <a:extLst>
                <a:ext uri="{FF2B5EF4-FFF2-40B4-BE49-F238E27FC236}">
                  <a16:creationId xmlns:a16="http://schemas.microsoft.com/office/drawing/2014/main" id="{C4BDBD8F-2A08-75FE-F8C4-911AFA672F65}"/>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3" name="Freeform: Shape 9">
              <a:extLst>
                <a:ext uri="{FF2B5EF4-FFF2-40B4-BE49-F238E27FC236}">
                  <a16:creationId xmlns:a16="http://schemas.microsoft.com/office/drawing/2014/main" id="{8BA6D3DC-BE5B-2E51-9EA7-654365215011}"/>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4" name="Freeform: Shape 10">
              <a:extLst>
                <a:ext uri="{FF2B5EF4-FFF2-40B4-BE49-F238E27FC236}">
                  <a16:creationId xmlns:a16="http://schemas.microsoft.com/office/drawing/2014/main" id="{5FA9CAA2-BB1F-B22C-8328-FF03598F915A}"/>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5" name="Freeform: Shape 11">
              <a:extLst>
                <a:ext uri="{FF2B5EF4-FFF2-40B4-BE49-F238E27FC236}">
                  <a16:creationId xmlns:a16="http://schemas.microsoft.com/office/drawing/2014/main" id="{705D8097-F19E-B6F9-73DF-B0AC5C657061}"/>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6" name="Freeform: Shape 12">
              <a:extLst>
                <a:ext uri="{FF2B5EF4-FFF2-40B4-BE49-F238E27FC236}">
                  <a16:creationId xmlns:a16="http://schemas.microsoft.com/office/drawing/2014/main" id="{50C5AD0A-AE64-E3D8-085A-5159B86EAB8E}"/>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7" name="Freeform: Shape 13">
              <a:extLst>
                <a:ext uri="{FF2B5EF4-FFF2-40B4-BE49-F238E27FC236}">
                  <a16:creationId xmlns:a16="http://schemas.microsoft.com/office/drawing/2014/main" id="{750EEB0E-AAF5-7D2E-6FEF-18BFC9E9477C}"/>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8" name="Freeform: Shape 14">
              <a:extLst>
                <a:ext uri="{FF2B5EF4-FFF2-40B4-BE49-F238E27FC236}">
                  <a16:creationId xmlns:a16="http://schemas.microsoft.com/office/drawing/2014/main" id="{269B332D-C950-18C8-633E-9436CEB021FE}"/>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9" name="Freeform: Shape 15">
              <a:extLst>
                <a:ext uri="{FF2B5EF4-FFF2-40B4-BE49-F238E27FC236}">
                  <a16:creationId xmlns:a16="http://schemas.microsoft.com/office/drawing/2014/main" id="{A7916D3F-84AB-7F68-B3DF-C2C708DB7476}"/>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80" name="Freeform: Shape 16">
              <a:extLst>
                <a:ext uri="{FF2B5EF4-FFF2-40B4-BE49-F238E27FC236}">
                  <a16:creationId xmlns:a16="http://schemas.microsoft.com/office/drawing/2014/main" id="{D124152D-5C32-D0B8-2249-FF7FAED23608}"/>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81" name="Freeform: Shape 17">
              <a:extLst>
                <a:ext uri="{FF2B5EF4-FFF2-40B4-BE49-F238E27FC236}">
                  <a16:creationId xmlns:a16="http://schemas.microsoft.com/office/drawing/2014/main" id="{D50FFCE6-0518-CD57-6907-AE20F75212B7}"/>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82" name="Freeform: Shape 18">
              <a:extLst>
                <a:ext uri="{FF2B5EF4-FFF2-40B4-BE49-F238E27FC236}">
                  <a16:creationId xmlns:a16="http://schemas.microsoft.com/office/drawing/2014/main" id="{C85ECD3F-787B-EC38-EEEC-0DE31F6C99C0}"/>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3" name="Freeform: Shape 19">
              <a:extLst>
                <a:ext uri="{FF2B5EF4-FFF2-40B4-BE49-F238E27FC236}">
                  <a16:creationId xmlns:a16="http://schemas.microsoft.com/office/drawing/2014/main" id="{AD99C8B6-5661-CCB0-489E-18783F65B49C}"/>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4" name="Freeform: Shape 20">
              <a:extLst>
                <a:ext uri="{FF2B5EF4-FFF2-40B4-BE49-F238E27FC236}">
                  <a16:creationId xmlns:a16="http://schemas.microsoft.com/office/drawing/2014/main" id="{65AC6587-52A6-1C9A-C022-A7FC0C726DF4}"/>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5" name="Freeform: Shape 53">
              <a:extLst>
                <a:ext uri="{FF2B5EF4-FFF2-40B4-BE49-F238E27FC236}">
                  <a16:creationId xmlns:a16="http://schemas.microsoft.com/office/drawing/2014/main" id="{A88E734C-3056-5F3D-A1D5-7E87D7823A0C}"/>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6" name="Freeform: Shape 54">
              <a:extLst>
                <a:ext uri="{FF2B5EF4-FFF2-40B4-BE49-F238E27FC236}">
                  <a16:creationId xmlns:a16="http://schemas.microsoft.com/office/drawing/2014/main" id="{C8D75835-6936-2591-AADB-701B7589FC77}"/>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7" name="Freeform: Shape 55">
              <a:extLst>
                <a:ext uri="{FF2B5EF4-FFF2-40B4-BE49-F238E27FC236}">
                  <a16:creationId xmlns:a16="http://schemas.microsoft.com/office/drawing/2014/main" id="{41F5AE22-3371-0934-5469-8CE2BD051B1B}"/>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8" name="Freeform: Shape 56">
              <a:extLst>
                <a:ext uri="{FF2B5EF4-FFF2-40B4-BE49-F238E27FC236}">
                  <a16:creationId xmlns:a16="http://schemas.microsoft.com/office/drawing/2014/main" id="{41343F6D-8C3C-CC79-EDA1-84585B7FFFB6}"/>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9" name="Freeform: Shape 57">
              <a:extLst>
                <a:ext uri="{FF2B5EF4-FFF2-40B4-BE49-F238E27FC236}">
                  <a16:creationId xmlns:a16="http://schemas.microsoft.com/office/drawing/2014/main" id="{84BAA3C9-ABE4-3763-E059-EB25277BE8A7}"/>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90" name="Freeform: Shape 58">
              <a:extLst>
                <a:ext uri="{FF2B5EF4-FFF2-40B4-BE49-F238E27FC236}">
                  <a16:creationId xmlns:a16="http://schemas.microsoft.com/office/drawing/2014/main" id="{AC08AA58-B300-2F9C-2ECE-2C0E559B8D1B}"/>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91" name="Freeform: Shape 59">
              <a:extLst>
                <a:ext uri="{FF2B5EF4-FFF2-40B4-BE49-F238E27FC236}">
                  <a16:creationId xmlns:a16="http://schemas.microsoft.com/office/drawing/2014/main" id="{5A4BAF33-8544-174F-7837-0912C519103F}"/>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92" name="Freeform: Shape 60">
              <a:extLst>
                <a:ext uri="{FF2B5EF4-FFF2-40B4-BE49-F238E27FC236}">
                  <a16:creationId xmlns:a16="http://schemas.microsoft.com/office/drawing/2014/main" id="{51CB7421-779A-7337-7FB0-66B40FEDF7E4}"/>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3" name="Group 92">
            <a:extLst>
              <a:ext uri="{FF2B5EF4-FFF2-40B4-BE49-F238E27FC236}">
                <a16:creationId xmlns:a16="http://schemas.microsoft.com/office/drawing/2014/main" id="{90F34804-E64C-B171-EEC9-5E406E82D348}"/>
              </a:ext>
            </a:extLst>
          </p:cNvPr>
          <p:cNvGrpSpPr/>
          <p:nvPr userDrawn="1"/>
        </p:nvGrpSpPr>
        <p:grpSpPr>
          <a:xfrm>
            <a:off x="7851706" y="2952382"/>
            <a:ext cx="227963" cy="194993"/>
            <a:chOff x="1899821" y="5672830"/>
            <a:chExt cx="807868" cy="772357"/>
          </a:xfrm>
          <a:noFill/>
        </p:grpSpPr>
        <p:sp>
          <p:nvSpPr>
            <p:cNvPr id="94" name="Freeform: Shape 21">
              <a:extLst>
                <a:ext uri="{FF2B5EF4-FFF2-40B4-BE49-F238E27FC236}">
                  <a16:creationId xmlns:a16="http://schemas.microsoft.com/office/drawing/2014/main" id="{337E2E78-86CE-023D-34F9-4CD0D98D94D1}"/>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2">
              <a:extLst>
                <a:ext uri="{FF2B5EF4-FFF2-40B4-BE49-F238E27FC236}">
                  <a16:creationId xmlns:a16="http://schemas.microsoft.com/office/drawing/2014/main" id="{E2856BFD-E81A-1716-2BD4-1DD14772B4BD}"/>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3">
              <a:extLst>
                <a:ext uri="{FF2B5EF4-FFF2-40B4-BE49-F238E27FC236}">
                  <a16:creationId xmlns:a16="http://schemas.microsoft.com/office/drawing/2014/main" id="{98711376-5CC6-DEAA-10D7-A5FD8FA696A0}"/>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4">
              <a:extLst>
                <a:ext uri="{FF2B5EF4-FFF2-40B4-BE49-F238E27FC236}">
                  <a16:creationId xmlns:a16="http://schemas.microsoft.com/office/drawing/2014/main" id="{A921E912-BF21-A073-5C18-18DC8F1E121B}"/>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5">
              <a:extLst>
                <a:ext uri="{FF2B5EF4-FFF2-40B4-BE49-F238E27FC236}">
                  <a16:creationId xmlns:a16="http://schemas.microsoft.com/office/drawing/2014/main" id="{8F8CD105-F17F-F2D4-4B87-92128F92511E}"/>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6">
              <a:extLst>
                <a:ext uri="{FF2B5EF4-FFF2-40B4-BE49-F238E27FC236}">
                  <a16:creationId xmlns:a16="http://schemas.microsoft.com/office/drawing/2014/main" id="{204C7C10-6610-37CC-B807-911B6D403122}"/>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27">
              <a:extLst>
                <a:ext uri="{FF2B5EF4-FFF2-40B4-BE49-F238E27FC236}">
                  <a16:creationId xmlns:a16="http://schemas.microsoft.com/office/drawing/2014/main" id="{203CC467-EB3C-C6E2-2D9A-65E74E537A93}"/>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28">
              <a:extLst>
                <a:ext uri="{FF2B5EF4-FFF2-40B4-BE49-F238E27FC236}">
                  <a16:creationId xmlns:a16="http://schemas.microsoft.com/office/drawing/2014/main" id="{13A00845-5439-E527-0D02-86290190EE02}"/>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29">
              <a:extLst>
                <a:ext uri="{FF2B5EF4-FFF2-40B4-BE49-F238E27FC236}">
                  <a16:creationId xmlns:a16="http://schemas.microsoft.com/office/drawing/2014/main" id="{FAF6E733-F3CC-EB0E-4180-13629EDC438D}"/>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0">
              <a:extLst>
                <a:ext uri="{FF2B5EF4-FFF2-40B4-BE49-F238E27FC236}">
                  <a16:creationId xmlns:a16="http://schemas.microsoft.com/office/drawing/2014/main" id="{CF7B658B-4153-18E1-2FE3-F629AACB3D3C}"/>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1">
              <a:extLst>
                <a:ext uri="{FF2B5EF4-FFF2-40B4-BE49-F238E27FC236}">
                  <a16:creationId xmlns:a16="http://schemas.microsoft.com/office/drawing/2014/main" id="{F30EFD10-2058-A9DB-AEAD-2BCE4A8F190C}"/>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2">
              <a:extLst>
                <a:ext uri="{FF2B5EF4-FFF2-40B4-BE49-F238E27FC236}">
                  <a16:creationId xmlns:a16="http://schemas.microsoft.com/office/drawing/2014/main" id="{E151B81F-0F48-FDA6-5701-B06157CEE677}"/>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3">
              <a:extLst>
                <a:ext uri="{FF2B5EF4-FFF2-40B4-BE49-F238E27FC236}">
                  <a16:creationId xmlns:a16="http://schemas.microsoft.com/office/drawing/2014/main" id="{C1AA6845-FF5C-6F6B-EDF0-A8917E23CF58}"/>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4">
              <a:extLst>
                <a:ext uri="{FF2B5EF4-FFF2-40B4-BE49-F238E27FC236}">
                  <a16:creationId xmlns:a16="http://schemas.microsoft.com/office/drawing/2014/main" id="{03EF3B90-DA62-7C8A-90EC-CE9BA1606D2B}"/>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5">
              <a:extLst>
                <a:ext uri="{FF2B5EF4-FFF2-40B4-BE49-F238E27FC236}">
                  <a16:creationId xmlns:a16="http://schemas.microsoft.com/office/drawing/2014/main" id="{9E592935-12C6-FF16-C0D8-A9D7626AC230}"/>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6">
              <a:extLst>
                <a:ext uri="{FF2B5EF4-FFF2-40B4-BE49-F238E27FC236}">
                  <a16:creationId xmlns:a16="http://schemas.microsoft.com/office/drawing/2014/main" id="{F5DB78BE-6C0A-15C5-6A10-FB7F22DB4209}"/>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37">
              <a:extLst>
                <a:ext uri="{FF2B5EF4-FFF2-40B4-BE49-F238E27FC236}">
                  <a16:creationId xmlns:a16="http://schemas.microsoft.com/office/drawing/2014/main" id="{0A9A9C2B-7B85-26C5-78C2-A9149A0B3B6A}"/>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38">
              <a:extLst>
                <a:ext uri="{FF2B5EF4-FFF2-40B4-BE49-F238E27FC236}">
                  <a16:creationId xmlns:a16="http://schemas.microsoft.com/office/drawing/2014/main" id="{538E631E-0F58-4BFC-CE7C-21B9B92C02E2}"/>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39">
              <a:extLst>
                <a:ext uri="{FF2B5EF4-FFF2-40B4-BE49-F238E27FC236}">
                  <a16:creationId xmlns:a16="http://schemas.microsoft.com/office/drawing/2014/main" id="{7CCABF61-7905-DF59-9641-CF9F1F72FAAF}"/>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0">
              <a:extLst>
                <a:ext uri="{FF2B5EF4-FFF2-40B4-BE49-F238E27FC236}">
                  <a16:creationId xmlns:a16="http://schemas.microsoft.com/office/drawing/2014/main" id="{BED8292E-66F4-BEFC-D210-26E7BE4739BD}"/>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1">
              <a:extLst>
                <a:ext uri="{FF2B5EF4-FFF2-40B4-BE49-F238E27FC236}">
                  <a16:creationId xmlns:a16="http://schemas.microsoft.com/office/drawing/2014/main" id="{B4D1DD7C-74FA-8A8A-2B8D-3694E8892940}"/>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2">
              <a:extLst>
                <a:ext uri="{FF2B5EF4-FFF2-40B4-BE49-F238E27FC236}">
                  <a16:creationId xmlns:a16="http://schemas.microsoft.com/office/drawing/2014/main" id="{7995F874-126A-AACA-C004-E4B93AB8FD4C}"/>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3">
              <a:extLst>
                <a:ext uri="{FF2B5EF4-FFF2-40B4-BE49-F238E27FC236}">
                  <a16:creationId xmlns:a16="http://schemas.microsoft.com/office/drawing/2014/main" id="{3721B610-2BAC-FF99-1E97-ABB1FFB02A6C}"/>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4">
              <a:extLst>
                <a:ext uri="{FF2B5EF4-FFF2-40B4-BE49-F238E27FC236}">
                  <a16:creationId xmlns:a16="http://schemas.microsoft.com/office/drawing/2014/main" id="{5204E73B-FE04-6A97-EC9D-8671F30D20D6}"/>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5">
              <a:extLst>
                <a:ext uri="{FF2B5EF4-FFF2-40B4-BE49-F238E27FC236}">
                  <a16:creationId xmlns:a16="http://schemas.microsoft.com/office/drawing/2014/main" id="{D43E94F7-515A-B762-69B4-C410CDE66FAA}"/>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6">
              <a:extLst>
                <a:ext uri="{FF2B5EF4-FFF2-40B4-BE49-F238E27FC236}">
                  <a16:creationId xmlns:a16="http://schemas.microsoft.com/office/drawing/2014/main" id="{259E7589-AE2E-5F72-74C8-1A41CD45D22C}"/>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47">
              <a:extLst>
                <a:ext uri="{FF2B5EF4-FFF2-40B4-BE49-F238E27FC236}">
                  <a16:creationId xmlns:a16="http://schemas.microsoft.com/office/drawing/2014/main" id="{B696F7E6-039E-1DD7-F19D-0A3A05667042}"/>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48">
              <a:extLst>
                <a:ext uri="{FF2B5EF4-FFF2-40B4-BE49-F238E27FC236}">
                  <a16:creationId xmlns:a16="http://schemas.microsoft.com/office/drawing/2014/main" id="{033D5824-F250-BF24-3588-E26CC5ED5317}"/>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49">
              <a:extLst>
                <a:ext uri="{FF2B5EF4-FFF2-40B4-BE49-F238E27FC236}">
                  <a16:creationId xmlns:a16="http://schemas.microsoft.com/office/drawing/2014/main" id="{DDDA749B-BFDD-AD17-2555-1B6033D4FE64}"/>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3" name="Freeform: Shape 50">
              <a:extLst>
                <a:ext uri="{FF2B5EF4-FFF2-40B4-BE49-F238E27FC236}">
                  <a16:creationId xmlns:a16="http://schemas.microsoft.com/office/drawing/2014/main" id="{549584E6-E742-E3FF-D150-A121AEF6C693}"/>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4" name="Freeform: Shape 51">
              <a:extLst>
                <a:ext uri="{FF2B5EF4-FFF2-40B4-BE49-F238E27FC236}">
                  <a16:creationId xmlns:a16="http://schemas.microsoft.com/office/drawing/2014/main" id="{D7A08518-4844-3DD7-1A8C-169644A346F2}"/>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5" name="Freeform: Shape 52">
              <a:extLst>
                <a:ext uri="{FF2B5EF4-FFF2-40B4-BE49-F238E27FC236}">
                  <a16:creationId xmlns:a16="http://schemas.microsoft.com/office/drawing/2014/main" id="{7CBC2E96-6AB7-4C70-1DE5-BC7B44D4975F}"/>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6" name="Rectangle 125">
              <a:extLst>
                <a:ext uri="{FF2B5EF4-FFF2-40B4-BE49-F238E27FC236}">
                  <a16:creationId xmlns:a16="http://schemas.microsoft.com/office/drawing/2014/main" id="{4878EA79-3355-D2E0-7FC9-A027B1C27B6D}"/>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 name="Footer Placeholder 4">
            <a:extLst>
              <a:ext uri="{FF2B5EF4-FFF2-40B4-BE49-F238E27FC236}">
                <a16:creationId xmlns:a16="http://schemas.microsoft.com/office/drawing/2014/main" id="{82BA0686-87A8-C9F6-D877-AF0D6EF4EFDF}"/>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12" name="Slide Number Placeholder 5">
            <a:extLst>
              <a:ext uri="{FF2B5EF4-FFF2-40B4-BE49-F238E27FC236}">
                <a16:creationId xmlns:a16="http://schemas.microsoft.com/office/drawing/2014/main" id="{06C53881-014D-2C28-B3B9-2CB001185FCF}"/>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3" name="Picture 12" descr="A blue and white logo&#10;&#10;Description automatically generated">
            <a:extLst>
              <a:ext uri="{FF2B5EF4-FFF2-40B4-BE49-F238E27FC236}">
                <a16:creationId xmlns:a16="http://schemas.microsoft.com/office/drawing/2014/main" id="{0268A4AB-6532-5D21-235D-4A1702EFFFC3}"/>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34016426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5ED54B9-F2A7-4FFF-9D77-5DA942986DF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462557C2-113E-4A34-8911-A50E353E9CE5}"/>
              </a:ext>
            </a:extLst>
          </p:cNvPr>
          <p:cNvSpPr>
            <a:spLocks noGrp="1"/>
          </p:cNvSpPr>
          <p:nvPr>
            <p:ph type="title"/>
          </p:nvPr>
        </p:nvSpPr>
        <p:spPr/>
        <p:txBody>
          <a:bodyPr/>
          <a:lstStyle/>
          <a:p>
            <a:r>
              <a:rPr lang="en-US"/>
              <a:t>Click to edit Master title style</a:t>
            </a:r>
            <a:endParaRPr lang="en-GB"/>
          </a:p>
        </p:txBody>
      </p:sp>
      <p:pic>
        <p:nvPicPr>
          <p:cNvPr id="7" name="Picture 6">
            <a:extLst>
              <a:ext uri="{FF2B5EF4-FFF2-40B4-BE49-F238E27FC236}">
                <a16:creationId xmlns:a16="http://schemas.microsoft.com/office/drawing/2014/main" id="{D24786D0-5809-43D2-B13B-E5FA451081F1}"/>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6" name="Group 65">
            <a:extLst>
              <a:ext uri="{FF2B5EF4-FFF2-40B4-BE49-F238E27FC236}">
                <a16:creationId xmlns:a16="http://schemas.microsoft.com/office/drawing/2014/main" id="{59A36ECC-717D-9B05-5F6E-4A4937015A20}"/>
              </a:ext>
            </a:extLst>
          </p:cNvPr>
          <p:cNvGrpSpPr/>
          <p:nvPr userDrawn="1"/>
        </p:nvGrpSpPr>
        <p:grpSpPr>
          <a:xfrm>
            <a:off x="8113222" y="136524"/>
            <a:ext cx="3922336" cy="3138691"/>
            <a:chOff x="3314883" y="714186"/>
            <a:chExt cx="6812199" cy="5337531"/>
          </a:xfrm>
          <a:solidFill>
            <a:srgbClr val="01A188">
              <a:alpha val="50196"/>
            </a:srgbClr>
          </a:solidFill>
        </p:grpSpPr>
        <p:sp>
          <p:nvSpPr>
            <p:cNvPr id="67" name="Freeform: Shape 6">
              <a:extLst>
                <a:ext uri="{FF2B5EF4-FFF2-40B4-BE49-F238E27FC236}">
                  <a16:creationId xmlns:a16="http://schemas.microsoft.com/office/drawing/2014/main" id="{45DB3CEE-C456-D629-995E-FF4300F7434A}"/>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8" name="Freeform: Shape 7">
              <a:extLst>
                <a:ext uri="{FF2B5EF4-FFF2-40B4-BE49-F238E27FC236}">
                  <a16:creationId xmlns:a16="http://schemas.microsoft.com/office/drawing/2014/main" id="{8AE6A801-2A9D-19BD-0C7B-2E487505E883}"/>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69" name="Freeform: Shape 8">
              <a:extLst>
                <a:ext uri="{FF2B5EF4-FFF2-40B4-BE49-F238E27FC236}">
                  <a16:creationId xmlns:a16="http://schemas.microsoft.com/office/drawing/2014/main" id="{4D08746E-574D-DE6D-ADBE-936079FE7C3B}"/>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0" name="Freeform: Shape 9">
              <a:extLst>
                <a:ext uri="{FF2B5EF4-FFF2-40B4-BE49-F238E27FC236}">
                  <a16:creationId xmlns:a16="http://schemas.microsoft.com/office/drawing/2014/main" id="{3A22A3E4-D043-653F-32F8-00167EC35D0A}"/>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1" name="Freeform: Shape 10">
              <a:extLst>
                <a:ext uri="{FF2B5EF4-FFF2-40B4-BE49-F238E27FC236}">
                  <a16:creationId xmlns:a16="http://schemas.microsoft.com/office/drawing/2014/main" id="{1EBAAC5F-EC5D-1BA2-8B35-F304E9B17525}"/>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2" name="Freeform: Shape 11">
              <a:extLst>
                <a:ext uri="{FF2B5EF4-FFF2-40B4-BE49-F238E27FC236}">
                  <a16:creationId xmlns:a16="http://schemas.microsoft.com/office/drawing/2014/main" id="{52BF1AE4-CF1D-2097-CB84-7FE1555B8E8A}"/>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3" name="Freeform: Shape 12">
              <a:extLst>
                <a:ext uri="{FF2B5EF4-FFF2-40B4-BE49-F238E27FC236}">
                  <a16:creationId xmlns:a16="http://schemas.microsoft.com/office/drawing/2014/main" id="{D0103FAA-DB90-938A-ACF2-114CAA9B370B}"/>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4" name="Freeform: Shape 13">
              <a:extLst>
                <a:ext uri="{FF2B5EF4-FFF2-40B4-BE49-F238E27FC236}">
                  <a16:creationId xmlns:a16="http://schemas.microsoft.com/office/drawing/2014/main" id="{02E7C02A-696B-771A-3789-338E10F806DE}"/>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5" name="Freeform: Shape 14">
              <a:extLst>
                <a:ext uri="{FF2B5EF4-FFF2-40B4-BE49-F238E27FC236}">
                  <a16:creationId xmlns:a16="http://schemas.microsoft.com/office/drawing/2014/main" id="{9CC109D3-3B5B-5CFC-93B4-DD873837F634}"/>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6" name="Freeform: Shape 15">
              <a:extLst>
                <a:ext uri="{FF2B5EF4-FFF2-40B4-BE49-F238E27FC236}">
                  <a16:creationId xmlns:a16="http://schemas.microsoft.com/office/drawing/2014/main" id="{9444E789-B1C0-1EAB-3AA8-7A968916B033}"/>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7" name="Freeform: Shape 16">
              <a:extLst>
                <a:ext uri="{FF2B5EF4-FFF2-40B4-BE49-F238E27FC236}">
                  <a16:creationId xmlns:a16="http://schemas.microsoft.com/office/drawing/2014/main" id="{985E0821-4C20-FFAF-B927-1B075F76D92A}"/>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8" name="Freeform: Shape 17">
              <a:extLst>
                <a:ext uri="{FF2B5EF4-FFF2-40B4-BE49-F238E27FC236}">
                  <a16:creationId xmlns:a16="http://schemas.microsoft.com/office/drawing/2014/main" id="{E8576199-E298-FB12-A184-AAAB64F50D89}"/>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79" name="Freeform: Shape 18">
              <a:extLst>
                <a:ext uri="{FF2B5EF4-FFF2-40B4-BE49-F238E27FC236}">
                  <a16:creationId xmlns:a16="http://schemas.microsoft.com/office/drawing/2014/main" id="{76E218C2-D927-020E-6069-8148FBB54B5D}"/>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0" name="Freeform: Shape 19">
              <a:extLst>
                <a:ext uri="{FF2B5EF4-FFF2-40B4-BE49-F238E27FC236}">
                  <a16:creationId xmlns:a16="http://schemas.microsoft.com/office/drawing/2014/main" id="{EED69719-1973-4DBD-B158-91B366C5D6ED}"/>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1" name="Freeform: Shape 20">
              <a:extLst>
                <a:ext uri="{FF2B5EF4-FFF2-40B4-BE49-F238E27FC236}">
                  <a16:creationId xmlns:a16="http://schemas.microsoft.com/office/drawing/2014/main" id="{5C3212DB-2356-1554-88E8-B016A7F84ED9}"/>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2" name="Freeform: Shape 53">
              <a:extLst>
                <a:ext uri="{FF2B5EF4-FFF2-40B4-BE49-F238E27FC236}">
                  <a16:creationId xmlns:a16="http://schemas.microsoft.com/office/drawing/2014/main" id="{587A22BD-EC15-1BE3-042D-8FEA27074F9D}"/>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3" name="Freeform: Shape 54">
              <a:extLst>
                <a:ext uri="{FF2B5EF4-FFF2-40B4-BE49-F238E27FC236}">
                  <a16:creationId xmlns:a16="http://schemas.microsoft.com/office/drawing/2014/main" id="{7353BE3F-A2C1-52F8-A682-2B933F64B973}"/>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4" name="Freeform: Shape 55">
              <a:extLst>
                <a:ext uri="{FF2B5EF4-FFF2-40B4-BE49-F238E27FC236}">
                  <a16:creationId xmlns:a16="http://schemas.microsoft.com/office/drawing/2014/main" id="{B9AE9BD5-8D27-AAA3-7B8C-243391CD6298}"/>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5" name="Freeform: Shape 56">
              <a:extLst>
                <a:ext uri="{FF2B5EF4-FFF2-40B4-BE49-F238E27FC236}">
                  <a16:creationId xmlns:a16="http://schemas.microsoft.com/office/drawing/2014/main" id="{7CD42E58-1AE2-2F65-E120-01A2146F901A}"/>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6" name="Freeform: Shape 57">
              <a:extLst>
                <a:ext uri="{FF2B5EF4-FFF2-40B4-BE49-F238E27FC236}">
                  <a16:creationId xmlns:a16="http://schemas.microsoft.com/office/drawing/2014/main" id="{BFC34A9C-B9DC-2419-BFF5-187D013418D0}"/>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7" name="Freeform: Shape 58">
              <a:extLst>
                <a:ext uri="{FF2B5EF4-FFF2-40B4-BE49-F238E27FC236}">
                  <a16:creationId xmlns:a16="http://schemas.microsoft.com/office/drawing/2014/main" id="{054FB8ED-46CC-45AF-4AE4-EB5817CE7064}"/>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8" name="Freeform: Shape 59">
              <a:extLst>
                <a:ext uri="{FF2B5EF4-FFF2-40B4-BE49-F238E27FC236}">
                  <a16:creationId xmlns:a16="http://schemas.microsoft.com/office/drawing/2014/main" id="{AD8F02C5-5966-5EA9-BF0E-71CF133A6D81}"/>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89" name="Freeform: Shape 60">
              <a:extLst>
                <a:ext uri="{FF2B5EF4-FFF2-40B4-BE49-F238E27FC236}">
                  <a16:creationId xmlns:a16="http://schemas.microsoft.com/office/drawing/2014/main" id="{FA92A996-DEDD-7B8A-BB9E-D539B06B3DE9}"/>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0" name="Group 89">
            <a:extLst>
              <a:ext uri="{FF2B5EF4-FFF2-40B4-BE49-F238E27FC236}">
                <a16:creationId xmlns:a16="http://schemas.microsoft.com/office/drawing/2014/main" id="{3AFA7C33-3DE0-A7DB-D8ED-243D5F8E0ECB}"/>
              </a:ext>
            </a:extLst>
          </p:cNvPr>
          <p:cNvGrpSpPr/>
          <p:nvPr userDrawn="1"/>
        </p:nvGrpSpPr>
        <p:grpSpPr>
          <a:xfrm>
            <a:off x="7851706" y="2952382"/>
            <a:ext cx="227963" cy="194993"/>
            <a:chOff x="1899821" y="5672830"/>
            <a:chExt cx="807868" cy="772357"/>
          </a:xfrm>
          <a:noFill/>
        </p:grpSpPr>
        <p:sp>
          <p:nvSpPr>
            <p:cNvPr id="91" name="Freeform: Shape 21">
              <a:extLst>
                <a:ext uri="{FF2B5EF4-FFF2-40B4-BE49-F238E27FC236}">
                  <a16:creationId xmlns:a16="http://schemas.microsoft.com/office/drawing/2014/main" id="{F2C9499F-6693-4181-7FED-AACE78B66620}"/>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2" name="Freeform: Shape 22">
              <a:extLst>
                <a:ext uri="{FF2B5EF4-FFF2-40B4-BE49-F238E27FC236}">
                  <a16:creationId xmlns:a16="http://schemas.microsoft.com/office/drawing/2014/main" id="{8D22C541-56B0-0BB7-67CC-E95D1FF72F45}"/>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3">
              <a:extLst>
                <a:ext uri="{FF2B5EF4-FFF2-40B4-BE49-F238E27FC236}">
                  <a16:creationId xmlns:a16="http://schemas.microsoft.com/office/drawing/2014/main" id="{813AA7E0-E192-3B57-44CC-225F7711B05C}"/>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4">
              <a:extLst>
                <a:ext uri="{FF2B5EF4-FFF2-40B4-BE49-F238E27FC236}">
                  <a16:creationId xmlns:a16="http://schemas.microsoft.com/office/drawing/2014/main" id="{5CF78E00-47A2-D547-E940-C9B5DA3DA392}"/>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5">
              <a:extLst>
                <a:ext uri="{FF2B5EF4-FFF2-40B4-BE49-F238E27FC236}">
                  <a16:creationId xmlns:a16="http://schemas.microsoft.com/office/drawing/2014/main" id="{2C092F4A-49ED-2A11-6045-D18C834CB38D}"/>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6">
              <a:extLst>
                <a:ext uri="{FF2B5EF4-FFF2-40B4-BE49-F238E27FC236}">
                  <a16:creationId xmlns:a16="http://schemas.microsoft.com/office/drawing/2014/main" id="{06A4344F-D7AB-968A-9CC3-C8CF2269A908}"/>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7">
              <a:extLst>
                <a:ext uri="{FF2B5EF4-FFF2-40B4-BE49-F238E27FC236}">
                  <a16:creationId xmlns:a16="http://schemas.microsoft.com/office/drawing/2014/main" id="{67873E61-A0B9-6150-B043-490E7C06C715}"/>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8">
              <a:extLst>
                <a:ext uri="{FF2B5EF4-FFF2-40B4-BE49-F238E27FC236}">
                  <a16:creationId xmlns:a16="http://schemas.microsoft.com/office/drawing/2014/main" id="{B24C7F4B-8CBD-3561-C2CD-B608D929A299}"/>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9">
              <a:extLst>
                <a:ext uri="{FF2B5EF4-FFF2-40B4-BE49-F238E27FC236}">
                  <a16:creationId xmlns:a16="http://schemas.microsoft.com/office/drawing/2014/main" id="{AB9DE900-C6FC-DD6B-E36E-C0FB099AC1CA}"/>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30">
              <a:extLst>
                <a:ext uri="{FF2B5EF4-FFF2-40B4-BE49-F238E27FC236}">
                  <a16:creationId xmlns:a16="http://schemas.microsoft.com/office/drawing/2014/main" id="{D4114FAC-9625-7C84-BFC4-4B348765CABF}"/>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1">
              <a:extLst>
                <a:ext uri="{FF2B5EF4-FFF2-40B4-BE49-F238E27FC236}">
                  <a16:creationId xmlns:a16="http://schemas.microsoft.com/office/drawing/2014/main" id="{CED9A6FE-29F1-49F1-814C-0E90BF3271C5}"/>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2">
              <a:extLst>
                <a:ext uri="{FF2B5EF4-FFF2-40B4-BE49-F238E27FC236}">
                  <a16:creationId xmlns:a16="http://schemas.microsoft.com/office/drawing/2014/main" id="{5944A579-3B86-6A4B-DC0F-E815B26B34E6}"/>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3">
              <a:extLst>
                <a:ext uri="{FF2B5EF4-FFF2-40B4-BE49-F238E27FC236}">
                  <a16:creationId xmlns:a16="http://schemas.microsoft.com/office/drawing/2014/main" id="{0D5CEF35-93C1-8114-E36C-6C52AC89DB9A}"/>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4">
              <a:extLst>
                <a:ext uri="{FF2B5EF4-FFF2-40B4-BE49-F238E27FC236}">
                  <a16:creationId xmlns:a16="http://schemas.microsoft.com/office/drawing/2014/main" id="{0F1C3EC8-AF35-BE31-57FB-73E99D0C66FC}"/>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5">
              <a:extLst>
                <a:ext uri="{FF2B5EF4-FFF2-40B4-BE49-F238E27FC236}">
                  <a16:creationId xmlns:a16="http://schemas.microsoft.com/office/drawing/2014/main" id="{E95CD777-4993-CED6-E714-57A9ED826D62}"/>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6">
              <a:extLst>
                <a:ext uri="{FF2B5EF4-FFF2-40B4-BE49-F238E27FC236}">
                  <a16:creationId xmlns:a16="http://schemas.microsoft.com/office/drawing/2014/main" id="{EA3F7925-2BF4-30CC-63B6-CF6A672706E0}"/>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7">
              <a:extLst>
                <a:ext uri="{FF2B5EF4-FFF2-40B4-BE49-F238E27FC236}">
                  <a16:creationId xmlns:a16="http://schemas.microsoft.com/office/drawing/2014/main" id="{480FE3D4-946C-5C3B-BC61-CAAFF6779FC7}"/>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8">
              <a:extLst>
                <a:ext uri="{FF2B5EF4-FFF2-40B4-BE49-F238E27FC236}">
                  <a16:creationId xmlns:a16="http://schemas.microsoft.com/office/drawing/2014/main" id="{554C0F95-E5DC-275D-08B6-5122F76A2B74}"/>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9">
              <a:extLst>
                <a:ext uri="{FF2B5EF4-FFF2-40B4-BE49-F238E27FC236}">
                  <a16:creationId xmlns:a16="http://schemas.microsoft.com/office/drawing/2014/main" id="{94BCED0C-28CF-3057-92C8-8ECABFDEF715}"/>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40">
              <a:extLst>
                <a:ext uri="{FF2B5EF4-FFF2-40B4-BE49-F238E27FC236}">
                  <a16:creationId xmlns:a16="http://schemas.microsoft.com/office/drawing/2014/main" id="{D74E8C4E-9681-FBE0-FC26-5CEB1AF71536}"/>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1">
              <a:extLst>
                <a:ext uri="{FF2B5EF4-FFF2-40B4-BE49-F238E27FC236}">
                  <a16:creationId xmlns:a16="http://schemas.microsoft.com/office/drawing/2014/main" id="{B00B9A1B-CFF2-FB3C-2DD9-6286D614C350}"/>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2">
              <a:extLst>
                <a:ext uri="{FF2B5EF4-FFF2-40B4-BE49-F238E27FC236}">
                  <a16:creationId xmlns:a16="http://schemas.microsoft.com/office/drawing/2014/main" id="{1A1273B0-9EF2-2CA0-AFEF-D073425024AE}"/>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3">
              <a:extLst>
                <a:ext uri="{FF2B5EF4-FFF2-40B4-BE49-F238E27FC236}">
                  <a16:creationId xmlns:a16="http://schemas.microsoft.com/office/drawing/2014/main" id="{33DEA019-051F-4BC8-CAEF-CC22984783A5}"/>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4">
              <a:extLst>
                <a:ext uri="{FF2B5EF4-FFF2-40B4-BE49-F238E27FC236}">
                  <a16:creationId xmlns:a16="http://schemas.microsoft.com/office/drawing/2014/main" id="{C7359F01-851C-0C40-3E11-CBE2F7930605}"/>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5">
              <a:extLst>
                <a:ext uri="{FF2B5EF4-FFF2-40B4-BE49-F238E27FC236}">
                  <a16:creationId xmlns:a16="http://schemas.microsoft.com/office/drawing/2014/main" id="{742719DA-9793-F731-8D69-4A455296C940}"/>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6">
              <a:extLst>
                <a:ext uri="{FF2B5EF4-FFF2-40B4-BE49-F238E27FC236}">
                  <a16:creationId xmlns:a16="http://schemas.microsoft.com/office/drawing/2014/main" id="{BA9943EF-0D0A-5906-DC84-3BE0F5216B53}"/>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7">
              <a:extLst>
                <a:ext uri="{FF2B5EF4-FFF2-40B4-BE49-F238E27FC236}">
                  <a16:creationId xmlns:a16="http://schemas.microsoft.com/office/drawing/2014/main" id="{DD366162-C931-43CE-49F3-A247B825E3DA}"/>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8">
              <a:extLst>
                <a:ext uri="{FF2B5EF4-FFF2-40B4-BE49-F238E27FC236}">
                  <a16:creationId xmlns:a16="http://schemas.microsoft.com/office/drawing/2014/main" id="{ECE9D333-A278-6D83-F212-23C1B530C884}"/>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9">
              <a:extLst>
                <a:ext uri="{FF2B5EF4-FFF2-40B4-BE49-F238E27FC236}">
                  <a16:creationId xmlns:a16="http://schemas.microsoft.com/office/drawing/2014/main" id="{5E73C910-5C51-E392-1CE1-403A058D4EAD}"/>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50">
              <a:extLst>
                <a:ext uri="{FF2B5EF4-FFF2-40B4-BE49-F238E27FC236}">
                  <a16:creationId xmlns:a16="http://schemas.microsoft.com/office/drawing/2014/main" id="{0F1A2C13-1725-8D90-DC30-B3412D179B24}"/>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1">
              <a:extLst>
                <a:ext uri="{FF2B5EF4-FFF2-40B4-BE49-F238E27FC236}">
                  <a16:creationId xmlns:a16="http://schemas.microsoft.com/office/drawing/2014/main" id="{7B1224C6-669C-15AD-87C7-878999AB185D}"/>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2">
              <a:extLst>
                <a:ext uri="{FF2B5EF4-FFF2-40B4-BE49-F238E27FC236}">
                  <a16:creationId xmlns:a16="http://schemas.microsoft.com/office/drawing/2014/main" id="{3527CF49-D09F-14B0-7B47-21A21C0F16E6}"/>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3" name="Rectangle 122">
              <a:extLst>
                <a:ext uri="{FF2B5EF4-FFF2-40B4-BE49-F238E27FC236}">
                  <a16:creationId xmlns:a16="http://schemas.microsoft.com/office/drawing/2014/main" id="{B5936C21-0FAA-9B8D-8CD2-4446884F8B58}"/>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 name="Footer Placeholder 4">
            <a:extLst>
              <a:ext uri="{FF2B5EF4-FFF2-40B4-BE49-F238E27FC236}">
                <a16:creationId xmlns:a16="http://schemas.microsoft.com/office/drawing/2014/main" id="{324ACFAC-AEFD-B427-2C18-C7049BC650E2}"/>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8" name="Slide Number Placeholder 5">
            <a:extLst>
              <a:ext uri="{FF2B5EF4-FFF2-40B4-BE49-F238E27FC236}">
                <a16:creationId xmlns:a16="http://schemas.microsoft.com/office/drawing/2014/main" id="{0118A1D9-7CCB-34DC-AE09-929C5B0AE6FA}"/>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9" name="Picture 8" descr="A blue and white logo&#10;&#10;Description automatically generated">
            <a:extLst>
              <a:ext uri="{FF2B5EF4-FFF2-40B4-BE49-F238E27FC236}">
                <a16:creationId xmlns:a16="http://schemas.microsoft.com/office/drawing/2014/main" id="{817290A2-7367-934A-3F35-40855FB4EF31}"/>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38146571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0946B4A-3069-4ED3-99CC-607B68B7BCB6}"/>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pic>
        <p:nvPicPr>
          <p:cNvPr id="6" name="Picture 5">
            <a:extLst>
              <a:ext uri="{FF2B5EF4-FFF2-40B4-BE49-F238E27FC236}">
                <a16:creationId xmlns:a16="http://schemas.microsoft.com/office/drawing/2014/main" id="{9ED1185A-5D30-4C4F-8D3F-9422ECD8DF1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4" name="Group 63">
            <a:extLst>
              <a:ext uri="{FF2B5EF4-FFF2-40B4-BE49-F238E27FC236}">
                <a16:creationId xmlns:a16="http://schemas.microsoft.com/office/drawing/2014/main" id="{649707A5-8DC0-B4D7-66F3-6F9F5D04CA08}"/>
              </a:ext>
            </a:extLst>
          </p:cNvPr>
          <p:cNvGrpSpPr/>
          <p:nvPr userDrawn="1"/>
        </p:nvGrpSpPr>
        <p:grpSpPr>
          <a:xfrm>
            <a:off x="8113222" y="136524"/>
            <a:ext cx="3922336" cy="3138691"/>
            <a:chOff x="3314883" y="714186"/>
            <a:chExt cx="6812199" cy="5337531"/>
          </a:xfrm>
          <a:solidFill>
            <a:srgbClr val="01A188">
              <a:alpha val="50196"/>
            </a:srgbClr>
          </a:solidFill>
        </p:grpSpPr>
        <p:sp>
          <p:nvSpPr>
            <p:cNvPr id="65" name="Freeform: Shape 6">
              <a:extLst>
                <a:ext uri="{FF2B5EF4-FFF2-40B4-BE49-F238E27FC236}">
                  <a16:creationId xmlns:a16="http://schemas.microsoft.com/office/drawing/2014/main" id="{DFF1AAF4-4B30-E82A-E273-D04EE07DEA8D}"/>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6" name="Freeform: Shape 7">
              <a:extLst>
                <a:ext uri="{FF2B5EF4-FFF2-40B4-BE49-F238E27FC236}">
                  <a16:creationId xmlns:a16="http://schemas.microsoft.com/office/drawing/2014/main" id="{AF737E01-B8D1-234C-D31B-BC9840949DF2}"/>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67" name="Freeform: Shape 8">
              <a:extLst>
                <a:ext uri="{FF2B5EF4-FFF2-40B4-BE49-F238E27FC236}">
                  <a16:creationId xmlns:a16="http://schemas.microsoft.com/office/drawing/2014/main" id="{C450387B-ACCF-A1C8-3C87-C4CA340A9B03}"/>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68" name="Freeform: Shape 9">
              <a:extLst>
                <a:ext uri="{FF2B5EF4-FFF2-40B4-BE49-F238E27FC236}">
                  <a16:creationId xmlns:a16="http://schemas.microsoft.com/office/drawing/2014/main" id="{5F318944-01DE-45B9-9C7C-69993314E31B}"/>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69" name="Freeform: Shape 10">
              <a:extLst>
                <a:ext uri="{FF2B5EF4-FFF2-40B4-BE49-F238E27FC236}">
                  <a16:creationId xmlns:a16="http://schemas.microsoft.com/office/drawing/2014/main" id="{F988615D-C9C9-9336-6C56-32324B421402}"/>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0" name="Freeform: Shape 11">
              <a:extLst>
                <a:ext uri="{FF2B5EF4-FFF2-40B4-BE49-F238E27FC236}">
                  <a16:creationId xmlns:a16="http://schemas.microsoft.com/office/drawing/2014/main" id="{F4F484D2-7DE3-0BEB-6E5E-14942BB8EF29}"/>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1" name="Freeform: Shape 12">
              <a:extLst>
                <a:ext uri="{FF2B5EF4-FFF2-40B4-BE49-F238E27FC236}">
                  <a16:creationId xmlns:a16="http://schemas.microsoft.com/office/drawing/2014/main" id="{C459EC29-28AF-91CA-A481-2991A0738C23}"/>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2" name="Freeform: Shape 13">
              <a:extLst>
                <a:ext uri="{FF2B5EF4-FFF2-40B4-BE49-F238E27FC236}">
                  <a16:creationId xmlns:a16="http://schemas.microsoft.com/office/drawing/2014/main" id="{9760AAF4-A3FE-9F35-271A-C9E2E45627F7}"/>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3" name="Freeform: Shape 14">
              <a:extLst>
                <a:ext uri="{FF2B5EF4-FFF2-40B4-BE49-F238E27FC236}">
                  <a16:creationId xmlns:a16="http://schemas.microsoft.com/office/drawing/2014/main" id="{956435DA-EF62-DA92-688C-7E0AD869B64E}"/>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4" name="Freeform: Shape 15">
              <a:extLst>
                <a:ext uri="{FF2B5EF4-FFF2-40B4-BE49-F238E27FC236}">
                  <a16:creationId xmlns:a16="http://schemas.microsoft.com/office/drawing/2014/main" id="{B5E3BE1A-2EFD-6F51-A589-6554AA8499FD}"/>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5" name="Freeform: Shape 16">
              <a:extLst>
                <a:ext uri="{FF2B5EF4-FFF2-40B4-BE49-F238E27FC236}">
                  <a16:creationId xmlns:a16="http://schemas.microsoft.com/office/drawing/2014/main" id="{8375C046-D762-2603-383A-D95C445D941B}"/>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6" name="Freeform: Shape 17">
              <a:extLst>
                <a:ext uri="{FF2B5EF4-FFF2-40B4-BE49-F238E27FC236}">
                  <a16:creationId xmlns:a16="http://schemas.microsoft.com/office/drawing/2014/main" id="{BDD6525C-E010-4C77-6B48-19F2BA0A8644}"/>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77" name="Freeform: Shape 18">
              <a:extLst>
                <a:ext uri="{FF2B5EF4-FFF2-40B4-BE49-F238E27FC236}">
                  <a16:creationId xmlns:a16="http://schemas.microsoft.com/office/drawing/2014/main" id="{381398CD-CDA8-B2EC-BE4E-5891DF51B5E4}"/>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78" name="Freeform: Shape 19">
              <a:extLst>
                <a:ext uri="{FF2B5EF4-FFF2-40B4-BE49-F238E27FC236}">
                  <a16:creationId xmlns:a16="http://schemas.microsoft.com/office/drawing/2014/main" id="{419545F9-FB3D-79DE-DBAE-5C1614E5A4D6}"/>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79" name="Freeform: Shape 20">
              <a:extLst>
                <a:ext uri="{FF2B5EF4-FFF2-40B4-BE49-F238E27FC236}">
                  <a16:creationId xmlns:a16="http://schemas.microsoft.com/office/drawing/2014/main" id="{0B4F2784-2081-7E4D-BCD3-7F90C0CDCFFF}"/>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0" name="Freeform: Shape 53">
              <a:extLst>
                <a:ext uri="{FF2B5EF4-FFF2-40B4-BE49-F238E27FC236}">
                  <a16:creationId xmlns:a16="http://schemas.microsoft.com/office/drawing/2014/main" id="{B34A1A46-BA2B-8659-1383-BFA3BFFC54E0}"/>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1" name="Freeform: Shape 54">
              <a:extLst>
                <a:ext uri="{FF2B5EF4-FFF2-40B4-BE49-F238E27FC236}">
                  <a16:creationId xmlns:a16="http://schemas.microsoft.com/office/drawing/2014/main" id="{6857230E-E2A5-3707-84B7-6A1A853D0E79}"/>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2" name="Freeform: Shape 55">
              <a:extLst>
                <a:ext uri="{FF2B5EF4-FFF2-40B4-BE49-F238E27FC236}">
                  <a16:creationId xmlns:a16="http://schemas.microsoft.com/office/drawing/2014/main" id="{1F959962-11F7-CA92-05FC-51701C61F1B2}"/>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3" name="Freeform: Shape 56">
              <a:extLst>
                <a:ext uri="{FF2B5EF4-FFF2-40B4-BE49-F238E27FC236}">
                  <a16:creationId xmlns:a16="http://schemas.microsoft.com/office/drawing/2014/main" id="{14E7859E-B313-7A11-615A-9064AF907F95}"/>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4" name="Freeform: Shape 57">
              <a:extLst>
                <a:ext uri="{FF2B5EF4-FFF2-40B4-BE49-F238E27FC236}">
                  <a16:creationId xmlns:a16="http://schemas.microsoft.com/office/drawing/2014/main" id="{2737EB2C-4DDC-B056-3414-EFD48D85C034}"/>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5" name="Freeform: Shape 58">
              <a:extLst>
                <a:ext uri="{FF2B5EF4-FFF2-40B4-BE49-F238E27FC236}">
                  <a16:creationId xmlns:a16="http://schemas.microsoft.com/office/drawing/2014/main" id="{388F09E2-E8F4-2CE0-DB79-7A0C7049CF58}"/>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6" name="Freeform: Shape 59">
              <a:extLst>
                <a:ext uri="{FF2B5EF4-FFF2-40B4-BE49-F238E27FC236}">
                  <a16:creationId xmlns:a16="http://schemas.microsoft.com/office/drawing/2014/main" id="{D165B0DE-CD02-F87A-9976-DCB36B068D66}"/>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87" name="Freeform: Shape 60">
              <a:extLst>
                <a:ext uri="{FF2B5EF4-FFF2-40B4-BE49-F238E27FC236}">
                  <a16:creationId xmlns:a16="http://schemas.microsoft.com/office/drawing/2014/main" id="{BE262D17-3D9F-E224-5EE0-50755E88720A}"/>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88" name="Group 87">
            <a:extLst>
              <a:ext uri="{FF2B5EF4-FFF2-40B4-BE49-F238E27FC236}">
                <a16:creationId xmlns:a16="http://schemas.microsoft.com/office/drawing/2014/main" id="{6CECA641-9EAC-ECE9-93B4-1C3AD66F22AD}"/>
              </a:ext>
            </a:extLst>
          </p:cNvPr>
          <p:cNvGrpSpPr/>
          <p:nvPr userDrawn="1"/>
        </p:nvGrpSpPr>
        <p:grpSpPr>
          <a:xfrm>
            <a:off x="7851706" y="2952382"/>
            <a:ext cx="227963" cy="194993"/>
            <a:chOff x="1899821" y="5672830"/>
            <a:chExt cx="807868" cy="772357"/>
          </a:xfrm>
          <a:noFill/>
        </p:grpSpPr>
        <p:sp>
          <p:nvSpPr>
            <p:cNvPr id="89" name="Freeform: Shape 21">
              <a:extLst>
                <a:ext uri="{FF2B5EF4-FFF2-40B4-BE49-F238E27FC236}">
                  <a16:creationId xmlns:a16="http://schemas.microsoft.com/office/drawing/2014/main" id="{DCB42220-D2AD-0E01-4F29-33D46E46DE1C}"/>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0" name="Freeform: Shape 22">
              <a:extLst>
                <a:ext uri="{FF2B5EF4-FFF2-40B4-BE49-F238E27FC236}">
                  <a16:creationId xmlns:a16="http://schemas.microsoft.com/office/drawing/2014/main" id="{88CE0941-BCAA-891C-35D3-75EB49B6E721}"/>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1" name="Freeform: Shape 23">
              <a:extLst>
                <a:ext uri="{FF2B5EF4-FFF2-40B4-BE49-F238E27FC236}">
                  <a16:creationId xmlns:a16="http://schemas.microsoft.com/office/drawing/2014/main" id="{F54141F5-CB88-5FEA-6CF7-F7BB55F6871C}"/>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2" name="Freeform: Shape 24">
              <a:extLst>
                <a:ext uri="{FF2B5EF4-FFF2-40B4-BE49-F238E27FC236}">
                  <a16:creationId xmlns:a16="http://schemas.microsoft.com/office/drawing/2014/main" id="{3A84CCD9-D726-714A-6B21-2E0ABC8A1823}"/>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5">
              <a:extLst>
                <a:ext uri="{FF2B5EF4-FFF2-40B4-BE49-F238E27FC236}">
                  <a16:creationId xmlns:a16="http://schemas.microsoft.com/office/drawing/2014/main" id="{889E58BA-B0DE-2033-4097-F62FD85CF00D}"/>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6">
              <a:extLst>
                <a:ext uri="{FF2B5EF4-FFF2-40B4-BE49-F238E27FC236}">
                  <a16:creationId xmlns:a16="http://schemas.microsoft.com/office/drawing/2014/main" id="{73A6D634-39AE-24F6-4E5A-E3B69B31D8E6}"/>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7">
              <a:extLst>
                <a:ext uri="{FF2B5EF4-FFF2-40B4-BE49-F238E27FC236}">
                  <a16:creationId xmlns:a16="http://schemas.microsoft.com/office/drawing/2014/main" id="{1B224B6B-351F-7433-CCBD-1A570DC95E3F}"/>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8">
              <a:extLst>
                <a:ext uri="{FF2B5EF4-FFF2-40B4-BE49-F238E27FC236}">
                  <a16:creationId xmlns:a16="http://schemas.microsoft.com/office/drawing/2014/main" id="{558CA35B-F91D-974D-5C84-DA39789F7F8C}"/>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9">
              <a:extLst>
                <a:ext uri="{FF2B5EF4-FFF2-40B4-BE49-F238E27FC236}">
                  <a16:creationId xmlns:a16="http://schemas.microsoft.com/office/drawing/2014/main" id="{B456164C-32B8-26A2-AA73-DAB116BD7C13}"/>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30">
              <a:extLst>
                <a:ext uri="{FF2B5EF4-FFF2-40B4-BE49-F238E27FC236}">
                  <a16:creationId xmlns:a16="http://schemas.microsoft.com/office/drawing/2014/main" id="{911927C1-F76B-B0E6-5538-A11A53A39F87}"/>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31">
              <a:extLst>
                <a:ext uri="{FF2B5EF4-FFF2-40B4-BE49-F238E27FC236}">
                  <a16:creationId xmlns:a16="http://schemas.microsoft.com/office/drawing/2014/main" id="{30D7E40A-66EA-9814-B63E-40E28482341E}"/>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32">
              <a:extLst>
                <a:ext uri="{FF2B5EF4-FFF2-40B4-BE49-F238E27FC236}">
                  <a16:creationId xmlns:a16="http://schemas.microsoft.com/office/drawing/2014/main" id="{D76FBA49-F403-3E03-839D-4799C3BAFE87}"/>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3">
              <a:extLst>
                <a:ext uri="{FF2B5EF4-FFF2-40B4-BE49-F238E27FC236}">
                  <a16:creationId xmlns:a16="http://schemas.microsoft.com/office/drawing/2014/main" id="{478286A8-D40B-4A25-9B8E-F69A4CA51A3A}"/>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4">
              <a:extLst>
                <a:ext uri="{FF2B5EF4-FFF2-40B4-BE49-F238E27FC236}">
                  <a16:creationId xmlns:a16="http://schemas.microsoft.com/office/drawing/2014/main" id="{B58BEDBE-EFA4-4C12-2720-C9603046ECCD}"/>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5">
              <a:extLst>
                <a:ext uri="{FF2B5EF4-FFF2-40B4-BE49-F238E27FC236}">
                  <a16:creationId xmlns:a16="http://schemas.microsoft.com/office/drawing/2014/main" id="{8A21E99F-0B4F-98CA-FFA0-12681F18B10F}"/>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6">
              <a:extLst>
                <a:ext uri="{FF2B5EF4-FFF2-40B4-BE49-F238E27FC236}">
                  <a16:creationId xmlns:a16="http://schemas.microsoft.com/office/drawing/2014/main" id="{DFC2F058-F001-81C7-0BCB-3362C93072B4}"/>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7">
              <a:extLst>
                <a:ext uri="{FF2B5EF4-FFF2-40B4-BE49-F238E27FC236}">
                  <a16:creationId xmlns:a16="http://schemas.microsoft.com/office/drawing/2014/main" id="{29C0FEB7-4DFA-D2AD-EC58-EC7B4884CB55}"/>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8">
              <a:extLst>
                <a:ext uri="{FF2B5EF4-FFF2-40B4-BE49-F238E27FC236}">
                  <a16:creationId xmlns:a16="http://schemas.microsoft.com/office/drawing/2014/main" id="{96630CF8-42F7-C3DC-68C5-17B24CEAB828}"/>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9">
              <a:extLst>
                <a:ext uri="{FF2B5EF4-FFF2-40B4-BE49-F238E27FC236}">
                  <a16:creationId xmlns:a16="http://schemas.microsoft.com/office/drawing/2014/main" id="{29F923FD-A84E-F5AC-1FB0-83F4BD5429A3}"/>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40">
              <a:extLst>
                <a:ext uri="{FF2B5EF4-FFF2-40B4-BE49-F238E27FC236}">
                  <a16:creationId xmlns:a16="http://schemas.microsoft.com/office/drawing/2014/main" id="{0ADAF661-1D72-B840-98C5-CDDD2C02CB4E}"/>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41">
              <a:extLst>
                <a:ext uri="{FF2B5EF4-FFF2-40B4-BE49-F238E27FC236}">
                  <a16:creationId xmlns:a16="http://schemas.microsoft.com/office/drawing/2014/main" id="{7AD36FB5-6D57-277B-E03B-D7CC8EE07822}"/>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42">
              <a:extLst>
                <a:ext uri="{FF2B5EF4-FFF2-40B4-BE49-F238E27FC236}">
                  <a16:creationId xmlns:a16="http://schemas.microsoft.com/office/drawing/2014/main" id="{776A63B7-7CF8-3ED9-2FFA-54AE7277A5DC}"/>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3">
              <a:extLst>
                <a:ext uri="{FF2B5EF4-FFF2-40B4-BE49-F238E27FC236}">
                  <a16:creationId xmlns:a16="http://schemas.microsoft.com/office/drawing/2014/main" id="{199C9C8D-D6C9-7C83-07FF-019C4D0AB98D}"/>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4">
              <a:extLst>
                <a:ext uri="{FF2B5EF4-FFF2-40B4-BE49-F238E27FC236}">
                  <a16:creationId xmlns:a16="http://schemas.microsoft.com/office/drawing/2014/main" id="{83C2798C-098F-EF8D-BC8F-C791D1F6390C}"/>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5">
              <a:extLst>
                <a:ext uri="{FF2B5EF4-FFF2-40B4-BE49-F238E27FC236}">
                  <a16:creationId xmlns:a16="http://schemas.microsoft.com/office/drawing/2014/main" id="{7FEF6A91-8ABB-6A63-32CB-F4ADDE064631}"/>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6">
              <a:extLst>
                <a:ext uri="{FF2B5EF4-FFF2-40B4-BE49-F238E27FC236}">
                  <a16:creationId xmlns:a16="http://schemas.microsoft.com/office/drawing/2014/main" id="{8223CB74-0891-63B3-9E76-C70B723932C9}"/>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7">
              <a:extLst>
                <a:ext uri="{FF2B5EF4-FFF2-40B4-BE49-F238E27FC236}">
                  <a16:creationId xmlns:a16="http://schemas.microsoft.com/office/drawing/2014/main" id="{B62FBFD7-BCD4-FBB9-3DE4-92E575691A8B}"/>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8">
              <a:extLst>
                <a:ext uri="{FF2B5EF4-FFF2-40B4-BE49-F238E27FC236}">
                  <a16:creationId xmlns:a16="http://schemas.microsoft.com/office/drawing/2014/main" id="{4B778CC0-31B8-8F18-C490-5878DA679967}"/>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9">
              <a:extLst>
                <a:ext uri="{FF2B5EF4-FFF2-40B4-BE49-F238E27FC236}">
                  <a16:creationId xmlns:a16="http://schemas.microsoft.com/office/drawing/2014/main" id="{71E0A79B-1BC4-6F15-254F-755AA359EF12}"/>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50">
              <a:extLst>
                <a:ext uri="{FF2B5EF4-FFF2-40B4-BE49-F238E27FC236}">
                  <a16:creationId xmlns:a16="http://schemas.microsoft.com/office/drawing/2014/main" id="{597C8E4A-0ABC-8F5D-C255-39308E6133ED}"/>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51">
              <a:extLst>
                <a:ext uri="{FF2B5EF4-FFF2-40B4-BE49-F238E27FC236}">
                  <a16:creationId xmlns:a16="http://schemas.microsoft.com/office/drawing/2014/main" id="{4B03065A-4286-3B4C-880A-40307F5286F0}"/>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52">
              <a:extLst>
                <a:ext uri="{FF2B5EF4-FFF2-40B4-BE49-F238E27FC236}">
                  <a16:creationId xmlns:a16="http://schemas.microsoft.com/office/drawing/2014/main" id="{DBC6CF33-0144-0ED0-96B8-0CE0E5DAAE9D}"/>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1" name="Rectangle 120">
              <a:extLst>
                <a:ext uri="{FF2B5EF4-FFF2-40B4-BE49-F238E27FC236}">
                  <a16:creationId xmlns:a16="http://schemas.microsoft.com/office/drawing/2014/main" id="{93F0EB08-07BB-950E-C770-AC6BAAAE05C7}"/>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Footer Placeholder 4">
            <a:extLst>
              <a:ext uri="{FF2B5EF4-FFF2-40B4-BE49-F238E27FC236}">
                <a16:creationId xmlns:a16="http://schemas.microsoft.com/office/drawing/2014/main" id="{63AF9515-39E7-1486-8C88-0C5243C5715C}"/>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7" name="Slide Number Placeholder 5">
            <a:extLst>
              <a:ext uri="{FF2B5EF4-FFF2-40B4-BE49-F238E27FC236}">
                <a16:creationId xmlns:a16="http://schemas.microsoft.com/office/drawing/2014/main" id="{11E69B22-2398-F061-5E73-BDEF50FB2E9D}"/>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8" name="Picture 7" descr="A blue and white logo&#10;&#10;Description automatically generated">
            <a:extLst>
              <a:ext uri="{FF2B5EF4-FFF2-40B4-BE49-F238E27FC236}">
                <a16:creationId xmlns:a16="http://schemas.microsoft.com/office/drawing/2014/main" id="{0D98CA1C-BCF5-035E-DD41-64DBEDA046CC}"/>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30448002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3CCBF63-BE77-47F7-BC2C-2060A83C7E9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9BD00B1E-7CC5-4A29-9FDA-CA9B202B5FC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EA8D207-F256-473F-8ACD-7992ADD8222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849864E7-4D70-4211-A41C-CD2456D5D5C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pic>
        <p:nvPicPr>
          <p:cNvPr id="9" name="Picture 8">
            <a:extLst>
              <a:ext uri="{FF2B5EF4-FFF2-40B4-BE49-F238E27FC236}">
                <a16:creationId xmlns:a16="http://schemas.microsoft.com/office/drawing/2014/main" id="{BA01495D-38F5-45F5-8260-AF9650168DAB}"/>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7" name="Group 66">
            <a:extLst>
              <a:ext uri="{FF2B5EF4-FFF2-40B4-BE49-F238E27FC236}">
                <a16:creationId xmlns:a16="http://schemas.microsoft.com/office/drawing/2014/main" id="{58676E51-9FBC-1300-161E-99AE280AF71C}"/>
              </a:ext>
            </a:extLst>
          </p:cNvPr>
          <p:cNvGrpSpPr/>
          <p:nvPr userDrawn="1"/>
        </p:nvGrpSpPr>
        <p:grpSpPr>
          <a:xfrm>
            <a:off x="8113222" y="136524"/>
            <a:ext cx="3922336" cy="3138691"/>
            <a:chOff x="3314883" y="714186"/>
            <a:chExt cx="6812199" cy="5337531"/>
          </a:xfrm>
          <a:solidFill>
            <a:srgbClr val="01A188">
              <a:alpha val="50196"/>
            </a:srgbClr>
          </a:solidFill>
        </p:grpSpPr>
        <p:sp>
          <p:nvSpPr>
            <p:cNvPr id="68" name="Freeform: Shape 6">
              <a:extLst>
                <a:ext uri="{FF2B5EF4-FFF2-40B4-BE49-F238E27FC236}">
                  <a16:creationId xmlns:a16="http://schemas.microsoft.com/office/drawing/2014/main" id="{78ABCBF1-F3DA-3672-3619-0D1EABEF6357}"/>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9" name="Freeform: Shape 7">
              <a:extLst>
                <a:ext uri="{FF2B5EF4-FFF2-40B4-BE49-F238E27FC236}">
                  <a16:creationId xmlns:a16="http://schemas.microsoft.com/office/drawing/2014/main" id="{27900BAB-76D6-99B2-8BB5-1956618F791C}"/>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70" name="Freeform: Shape 8">
              <a:extLst>
                <a:ext uri="{FF2B5EF4-FFF2-40B4-BE49-F238E27FC236}">
                  <a16:creationId xmlns:a16="http://schemas.microsoft.com/office/drawing/2014/main" id="{3BCDBB73-F9F5-1E97-8586-45F8125CA17D}"/>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1" name="Freeform: Shape 9">
              <a:extLst>
                <a:ext uri="{FF2B5EF4-FFF2-40B4-BE49-F238E27FC236}">
                  <a16:creationId xmlns:a16="http://schemas.microsoft.com/office/drawing/2014/main" id="{FA0CD1AC-8E91-32E8-606A-3918E02EB4E7}"/>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2" name="Freeform: Shape 10">
              <a:extLst>
                <a:ext uri="{FF2B5EF4-FFF2-40B4-BE49-F238E27FC236}">
                  <a16:creationId xmlns:a16="http://schemas.microsoft.com/office/drawing/2014/main" id="{B41B31E4-4677-5B3A-9873-10F14C894325}"/>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3" name="Freeform: Shape 11">
              <a:extLst>
                <a:ext uri="{FF2B5EF4-FFF2-40B4-BE49-F238E27FC236}">
                  <a16:creationId xmlns:a16="http://schemas.microsoft.com/office/drawing/2014/main" id="{4D4D4708-8833-DDD7-38EE-A09C3258BE06}"/>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4" name="Freeform: Shape 12">
              <a:extLst>
                <a:ext uri="{FF2B5EF4-FFF2-40B4-BE49-F238E27FC236}">
                  <a16:creationId xmlns:a16="http://schemas.microsoft.com/office/drawing/2014/main" id="{2CE1525D-503F-30C2-AB11-719956BB6C7C}"/>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5" name="Freeform: Shape 13">
              <a:extLst>
                <a:ext uri="{FF2B5EF4-FFF2-40B4-BE49-F238E27FC236}">
                  <a16:creationId xmlns:a16="http://schemas.microsoft.com/office/drawing/2014/main" id="{18A04C18-D4E8-E21D-DC87-E46151C4B866}"/>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6" name="Freeform: Shape 14">
              <a:extLst>
                <a:ext uri="{FF2B5EF4-FFF2-40B4-BE49-F238E27FC236}">
                  <a16:creationId xmlns:a16="http://schemas.microsoft.com/office/drawing/2014/main" id="{53C6AEE0-8055-03A5-5E56-17AE7D1F0A65}"/>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7" name="Freeform: Shape 15">
              <a:extLst>
                <a:ext uri="{FF2B5EF4-FFF2-40B4-BE49-F238E27FC236}">
                  <a16:creationId xmlns:a16="http://schemas.microsoft.com/office/drawing/2014/main" id="{AD2B5160-E38F-284E-B530-B3A775933986}"/>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8" name="Freeform: Shape 16">
              <a:extLst>
                <a:ext uri="{FF2B5EF4-FFF2-40B4-BE49-F238E27FC236}">
                  <a16:creationId xmlns:a16="http://schemas.microsoft.com/office/drawing/2014/main" id="{1DF1BD77-ADBD-BC76-9398-A2AF136A34FA}"/>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9" name="Freeform: Shape 17">
              <a:extLst>
                <a:ext uri="{FF2B5EF4-FFF2-40B4-BE49-F238E27FC236}">
                  <a16:creationId xmlns:a16="http://schemas.microsoft.com/office/drawing/2014/main" id="{5C66B73D-DAA2-A52D-FE5E-AD501C2DBD7E}"/>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80" name="Freeform: Shape 18">
              <a:extLst>
                <a:ext uri="{FF2B5EF4-FFF2-40B4-BE49-F238E27FC236}">
                  <a16:creationId xmlns:a16="http://schemas.microsoft.com/office/drawing/2014/main" id="{849447FA-5464-9E72-4F9A-ABB08FA3B284}"/>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1" name="Freeform: Shape 19">
              <a:extLst>
                <a:ext uri="{FF2B5EF4-FFF2-40B4-BE49-F238E27FC236}">
                  <a16:creationId xmlns:a16="http://schemas.microsoft.com/office/drawing/2014/main" id="{CAAFD55E-C79E-EBCE-BBB1-56D9EDB66FDD}"/>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2" name="Freeform: Shape 20">
              <a:extLst>
                <a:ext uri="{FF2B5EF4-FFF2-40B4-BE49-F238E27FC236}">
                  <a16:creationId xmlns:a16="http://schemas.microsoft.com/office/drawing/2014/main" id="{5370163F-3F6B-4C5E-0734-E4C2C847BFB9}"/>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3" name="Freeform: Shape 53">
              <a:extLst>
                <a:ext uri="{FF2B5EF4-FFF2-40B4-BE49-F238E27FC236}">
                  <a16:creationId xmlns:a16="http://schemas.microsoft.com/office/drawing/2014/main" id="{2B9332AE-B1CE-23FF-1F3D-180C0C9D9DC3}"/>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4" name="Freeform: Shape 54">
              <a:extLst>
                <a:ext uri="{FF2B5EF4-FFF2-40B4-BE49-F238E27FC236}">
                  <a16:creationId xmlns:a16="http://schemas.microsoft.com/office/drawing/2014/main" id="{D5399AF8-F08C-E15C-43BF-F2807C7EC167}"/>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5" name="Freeform: Shape 55">
              <a:extLst>
                <a:ext uri="{FF2B5EF4-FFF2-40B4-BE49-F238E27FC236}">
                  <a16:creationId xmlns:a16="http://schemas.microsoft.com/office/drawing/2014/main" id="{21C91002-461F-A0DE-5275-458D0CC34EFC}"/>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6" name="Freeform: Shape 56">
              <a:extLst>
                <a:ext uri="{FF2B5EF4-FFF2-40B4-BE49-F238E27FC236}">
                  <a16:creationId xmlns:a16="http://schemas.microsoft.com/office/drawing/2014/main" id="{0481E74E-F60E-2F2C-6940-C455DF90EAA1}"/>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7" name="Freeform: Shape 57">
              <a:extLst>
                <a:ext uri="{FF2B5EF4-FFF2-40B4-BE49-F238E27FC236}">
                  <a16:creationId xmlns:a16="http://schemas.microsoft.com/office/drawing/2014/main" id="{FB0614E8-94F5-7E42-0C40-8275AED0F247}"/>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8" name="Freeform: Shape 58">
              <a:extLst>
                <a:ext uri="{FF2B5EF4-FFF2-40B4-BE49-F238E27FC236}">
                  <a16:creationId xmlns:a16="http://schemas.microsoft.com/office/drawing/2014/main" id="{672C354F-C156-D891-2FA9-9D57CA26F0BA}"/>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9" name="Freeform: Shape 59">
              <a:extLst>
                <a:ext uri="{FF2B5EF4-FFF2-40B4-BE49-F238E27FC236}">
                  <a16:creationId xmlns:a16="http://schemas.microsoft.com/office/drawing/2014/main" id="{474B6566-A3B6-6085-48B9-77D0F682FD98}"/>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90" name="Freeform: Shape 60">
              <a:extLst>
                <a:ext uri="{FF2B5EF4-FFF2-40B4-BE49-F238E27FC236}">
                  <a16:creationId xmlns:a16="http://schemas.microsoft.com/office/drawing/2014/main" id="{6866C857-9856-319F-A2C2-FCA9C1B95EC8}"/>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1" name="Group 90">
            <a:extLst>
              <a:ext uri="{FF2B5EF4-FFF2-40B4-BE49-F238E27FC236}">
                <a16:creationId xmlns:a16="http://schemas.microsoft.com/office/drawing/2014/main" id="{8E736597-00ED-0475-45C2-3206B56F1D7F}"/>
              </a:ext>
            </a:extLst>
          </p:cNvPr>
          <p:cNvGrpSpPr/>
          <p:nvPr userDrawn="1"/>
        </p:nvGrpSpPr>
        <p:grpSpPr>
          <a:xfrm>
            <a:off x="7851706" y="2952382"/>
            <a:ext cx="227963" cy="194993"/>
            <a:chOff x="1899821" y="5672830"/>
            <a:chExt cx="807868" cy="772357"/>
          </a:xfrm>
          <a:noFill/>
        </p:grpSpPr>
        <p:sp>
          <p:nvSpPr>
            <p:cNvPr id="92" name="Freeform: Shape 21">
              <a:extLst>
                <a:ext uri="{FF2B5EF4-FFF2-40B4-BE49-F238E27FC236}">
                  <a16:creationId xmlns:a16="http://schemas.microsoft.com/office/drawing/2014/main" id="{B352A58C-E9F6-F23C-C51C-644717B4B545}"/>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2">
              <a:extLst>
                <a:ext uri="{FF2B5EF4-FFF2-40B4-BE49-F238E27FC236}">
                  <a16:creationId xmlns:a16="http://schemas.microsoft.com/office/drawing/2014/main" id="{97F26C45-E462-0129-2CF6-590452129FD1}"/>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3">
              <a:extLst>
                <a:ext uri="{FF2B5EF4-FFF2-40B4-BE49-F238E27FC236}">
                  <a16:creationId xmlns:a16="http://schemas.microsoft.com/office/drawing/2014/main" id="{FCA325B2-8B62-A09C-5288-F116521E1D85}"/>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4">
              <a:extLst>
                <a:ext uri="{FF2B5EF4-FFF2-40B4-BE49-F238E27FC236}">
                  <a16:creationId xmlns:a16="http://schemas.microsoft.com/office/drawing/2014/main" id="{E0164751-D9FC-C2D1-AA07-380FC8D2C25C}"/>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5">
              <a:extLst>
                <a:ext uri="{FF2B5EF4-FFF2-40B4-BE49-F238E27FC236}">
                  <a16:creationId xmlns:a16="http://schemas.microsoft.com/office/drawing/2014/main" id="{5284CEDB-7570-EED3-8648-F21F757847E5}"/>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6">
              <a:extLst>
                <a:ext uri="{FF2B5EF4-FFF2-40B4-BE49-F238E27FC236}">
                  <a16:creationId xmlns:a16="http://schemas.microsoft.com/office/drawing/2014/main" id="{04F54459-9FDC-993E-017B-F557E669BED5}"/>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7">
              <a:extLst>
                <a:ext uri="{FF2B5EF4-FFF2-40B4-BE49-F238E27FC236}">
                  <a16:creationId xmlns:a16="http://schemas.microsoft.com/office/drawing/2014/main" id="{D2F99F4B-8C49-5B0D-CB9D-8B4D0115DF87}"/>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8">
              <a:extLst>
                <a:ext uri="{FF2B5EF4-FFF2-40B4-BE49-F238E27FC236}">
                  <a16:creationId xmlns:a16="http://schemas.microsoft.com/office/drawing/2014/main" id="{B69F2CE9-8293-FF7A-2467-0D890AE1F99D}"/>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29">
              <a:extLst>
                <a:ext uri="{FF2B5EF4-FFF2-40B4-BE49-F238E27FC236}">
                  <a16:creationId xmlns:a16="http://schemas.microsoft.com/office/drawing/2014/main" id="{3406DA1F-1548-DAFE-5376-4EEE368FDDFE}"/>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0">
              <a:extLst>
                <a:ext uri="{FF2B5EF4-FFF2-40B4-BE49-F238E27FC236}">
                  <a16:creationId xmlns:a16="http://schemas.microsoft.com/office/drawing/2014/main" id="{2373A886-DCC2-60C4-CD43-1248123DE73D}"/>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1">
              <a:extLst>
                <a:ext uri="{FF2B5EF4-FFF2-40B4-BE49-F238E27FC236}">
                  <a16:creationId xmlns:a16="http://schemas.microsoft.com/office/drawing/2014/main" id="{D0E9FEDB-D2B8-71A4-22F6-AA5B7A8F715A}"/>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2">
              <a:extLst>
                <a:ext uri="{FF2B5EF4-FFF2-40B4-BE49-F238E27FC236}">
                  <a16:creationId xmlns:a16="http://schemas.microsoft.com/office/drawing/2014/main" id="{9522B276-1B78-C8B9-CD50-61457EBC12B7}"/>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3">
              <a:extLst>
                <a:ext uri="{FF2B5EF4-FFF2-40B4-BE49-F238E27FC236}">
                  <a16:creationId xmlns:a16="http://schemas.microsoft.com/office/drawing/2014/main" id="{CD8554C1-1599-85ED-7502-8A10E114FDBF}"/>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4">
              <a:extLst>
                <a:ext uri="{FF2B5EF4-FFF2-40B4-BE49-F238E27FC236}">
                  <a16:creationId xmlns:a16="http://schemas.microsoft.com/office/drawing/2014/main" id="{FC62D165-3D7E-17AF-CCCA-A09AA547D43A}"/>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5">
              <a:extLst>
                <a:ext uri="{FF2B5EF4-FFF2-40B4-BE49-F238E27FC236}">
                  <a16:creationId xmlns:a16="http://schemas.microsoft.com/office/drawing/2014/main" id="{50903D31-B73B-C482-EC06-227581F8BBCC}"/>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6">
              <a:extLst>
                <a:ext uri="{FF2B5EF4-FFF2-40B4-BE49-F238E27FC236}">
                  <a16:creationId xmlns:a16="http://schemas.microsoft.com/office/drawing/2014/main" id="{2DA999C9-AEC8-07C5-D13B-9C57FDE7B8F8}"/>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7">
              <a:extLst>
                <a:ext uri="{FF2B5EF4-FFF2-40B4-BE49-F238E27FC236}">
                  <a16:creationId xmlns:a16="http://schemas.microsoft.com/office/drawing/2014/main" id="{1EC2D24C-E4D1-8878-7597-7C6C086514DC}"/>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8">
              <a:extLst>
                <a:ext uri="{FF2B5EF4-FFF2-40B4-BE49-F238E27FC236}">
                  <a16:creationId xmlns:a16="http://schemas.microsoft.com/office/drawing/2014/main" id="{D629611D-1D2F-409B-E642-B53BF033A17B}"/>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39">
              <a:extLst>
                <a:ext uri="{FF2B5EF4-FFF2-40B4-BE49-F238E27FC236}">
                  <a16:creationId xmlns:a16="http://schemas.microsoft.com/office/drawing/2014/main" id="{A5165943-31B0-BC33-9A7D-99A2DC9079AA}"/>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0">
              <a:extLst>
                <a:ext uri="{FF2B5EF4-FFF2-40B4-BE49-F238E27FC236}">
                  <a16:creationId xmlns:a16="http://schemas.microsoft.com/office/drawing/2014/main" id="{A17E5B05-A0CC-6AFA-B7BD-D6115CB429BC}"/>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1">
              <a:extLst>
                <a:ext uri="{FF2B5EF4-FFF2-40B4-BE49-F238E27FC236}">
                  <a16:creationId xmlns:a16="http://schemas.microsoft.com/office/drawing/2014/main" id="{00FCA4A3-E9B0-CE81-4D70-530803560F8B}"/>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2">
              <a:extLst>
                <a:ext uri="{FF2B5EF4-FFF2-40B4-BE49-F238E27FC236}">
                  <a16:creationId xmlns:a16="http://schemas.microsoft.com/office/drawing/2014/main" id="{66957E02-BD89-F249-AC1E-EB26F47CD56B}"/>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3">
              <a:extLst>
                <a:ext uri="{FF2B5EF4-FFF2-40B4-BE49-F238E27FC236}">
                  <a16:creationId xmlns:a16="http://schemas.microsoft.com/office/drawing/2014/main" id="{55D61A43-BF14-3D11-A484-0B153901CADD}"/>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4">
              <a:extLst>
                <a:ext uri="{FF2B5EF4-FFF2-40B4-BE49-F238E27FC236}">
                  <a16:creationId xmlns:a16="http://schemas.microsoft.com/office/drawing/2014/main" id="{6EB952A1-0347-F154-040D-BFEC2057CAF7}"/>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5">
              <a:extLst>
                <a:ext uri="{FF2B5EF4-FFF2-40B4-BE49-F238E27FC236}">
                  <a16:creationId xmlns:a16="http://schemas.microsoft.com/office/drawing/2014/main" id="{DAB7BAB7-4FDC-873A-DFAF-61B367273434}"/>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6">
              <a:extLst>
                <a:ext uri="{FF2B5EF4-FFF2-40B4-BE49-F238E27FC236}">
                  <a16:creationId xmlns:a16="http://schemas.microsoft.com/office/drawing/2014/main" id="{5DB5813F-1EE0-95E4-3C54-81779F2C636D}"/>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7">
              <a:extLst>
                <a:ext uri="{FF2B5EF4-FFF2-40B4-BE49-F238E27FC236}">
                  <a16:creationId xmlns:a16="http://schemas.microsoft.com/office/drawing/2014/main" id="{95F0C31A-06CB-679F-A687-2DD0A7CAC54F}"/>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8">
              <a:extLst>
                <a:ext uri="{FF2B5EF4-FFF2-40B4-BE49-F238E27FC236}">
                  <a16:creationId xmlns:a16="http://schemas.microsoft.com/office/drawing/2014/main" id="{55B2E7AA-3C41-2F0D-10C4-7C85DE4C23EE}"/>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49">
              <a:extLst>
                <a:ext uri="{FF2B5EF4-FFF2-40B4-BE49-F238E27FC236}">
                  <a16:creationId xmlns:a16="http://schemas.microsoft.com/office/drawing/2014/main" id="{BD712ACD-5569-B692-E995-058815FE446A}"/>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0">
              <a:extLst>
                <a:ext uri="{FF2B5EF4-FFF2-40B4-BE49-F238E27FC236}">
                  <a16:creationId xmlns:a16="http://schemas.microsoft.com/office/drawing/2014/main" id="{320625E4-C00C-FD24-17BD-7EA57D52C07A}"/>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1">
              <a:extLst>
                <a:ext uri="{FF2B5EF4-FFF2-40B4-BE49-F238E27FC236}">
                  <a16:creationId xmlns:a16="http://schemas.microsoft.com/office/drawing/2014/main" id="{5880439B-10E7-BA0B-21EF-C7F3F8E27F81}"/>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3" name="Freeform: Shape 52">
              <a:extLst>
                <a:ext uri="{FF2B5EF4-FFF2-40B4-BE49-F238E27FC236}">
                  <a16:creationId xmlns:a16="http://schemas.microsoft.com/office/drawing/2014/main" id="{7AAA43CA-46B4-8913-F08B-B12EE5CB8310}"/>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4" name="Rectangle 123">
              <a:extLst>
                <a:ext uri="{FF2B5EF4-FFF2-40B4-BE49-F238E27FC236}">
                  <a16:creationId xmlns:a16="http://schemas.microsoft.com/office/drawing/2014/main" id="{C4D22E68-1111-4A72-E5DC-EDFAE618BEF3}"/>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Footer Placeholder 4">
            <a:extLst>
              <a:ext uri="{FF2B5EF4-FFF2-40B4-BE49-F238E27FC236}">
                <a16:creationId xmlns:a16="http://schemas.microsoft.com/office/drawing/2014/main" id="{491152B4-3F4F-0F8D-A316-32E32ADA9724}"/>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10" name="Slide Number Placeholder 5">
            <a:extLst>
              <a:ext uri="{FF2B5EF4-FFF2-40B4-BE49-F238E27FC236}">
                <a16:creationId xmlns:a16="http://schemas.microsoft.com/office/drawing/2014/main" id="{7F974822-74BD-EA1F-2E4D-36A6337A2EF9}"/>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1" name="Picture 10" descr="A blue and white logo&#10;&#10;Description automatically generated">
            <a:extLst>
              <a:ext uri="{FF2B5EF4-FFF2-40B4-BE49-F238E27FC236}">
                <a16:creationId xmlns:a16="http://schemas.microsoft.com/office/drawing/2014/main" id="{325E16C7-3C1B-36D4-9645-538BF84D8E75}"/>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14045810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C3104CED-FCA3-43E9-B6F2-789E2D8FB3A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2B846B65-0149-4100-B804-D2C789D96D4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3246C89B-BCF7-4515-83E9-A3C71E9652A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a:extLst>
              <a:ext uri="{FF2B5EF4-FFF2-40B4-BE49-F238E27FC236}">
                <a16:creationId xmlns:a16="http://schemas.microsoft.com/office/drawing/2014/main" id="{D143B3E4-DD4B-4F60-B675-7EE726FC7D0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pic>
        <p:nvPicPr>
          <p:cNvPr id="9" name="Picture 8">
            <a:extLst>
              <a:ext uri="{FF2B5EF4-FFF2-40B4-BE49-F238E27FC236}">
                <a16:creationId xmlns:a16="http://schemas.microsoft.com/office/drawing/2014/main" id="{76896919-0EAE-4945-AFCE-CD010C6901B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7" name="Group 66">
            <a:extLst>
              <a:ext uri="{FF2B5EF4-FFF2-40B4-BE49-F238E27FC236}">
                <a16:creationId xmlns:a16="http://schemas.microsoft.com/office/drawing/2014/main" id="{7EE2ECB7-E785-8906-C9DE-42011F9D0286}"/>
              </a:ext>
            </a:extLst>
          </p:cNvPr>
          <p:cNvGrpSpPr/>
          <p:nvPr userDrawn="1"/>
        </p:nvGrpSpPr>
        <p:grpSpPr>
          <a:xfrm>
            <a:off x="8113222" y="136524"/>
            <a:ext cx="3922336" cy="3138691"/>
            <a:chOff x="3314883" y="714186"/>
            <a:chExt cx="6812199" cy="5337531"/>
          </a:xfrm>
          <a:solidFill>
            <a:srgbClr val="01A188">
              <a:alpha val="50196"/>
            </a:srgbClr>
          </a:solidFill>
        </p:grpSpPr>
        <p:sp>
          <p:nvSpPr>
            <p:cNvPr id="68" name="Freeform: Shape 6">
              <a:extLst>
                <a:ext uri="{FF2B5EF4-FFF2-40B4-BE49-F238E27FC236}">
                  <a16:creationId xmlns:a16="http://schemas.microsoft.com/office/drawing/2014/main" id="{77AB74A3-5B32-3170-3DAE-68DF6D8F90B2}"/>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9" name="Freeform: Shape 7">
              <a:extLst>
                <a:ext uri="{FF2B5EF4-FFF2-40B4-BE49-F238E27FC236}">
                  <a16:creationId xmlns:a16="http://schemas.microsoft.com/office/drawing/2014/main" id="{81CA28E3-0533-2048-60CC-0172DEC9AE66}"/>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70" name="Freeform: Shape 8">
              <a:extLst>
                <a:ext uri="{FF2B5EF4-FFF2-40B4-BE49-F238E27FC236}">
                  <a16:creationId xmlns:a16="http://schemas.microsoft.com/office/drawing/2014/main" id="{E2194CDE-023E-9FC5-6D9B-8BA7A45995D8}"/>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1" name="Freeform: Shape 9">
              <a:extLst>
                <a:ext uri="{FF2B5EF4-FFF2-40B4-BE49-F238E27FC236}">
                  <a16:creationId xmlns:a16="http://schemas.microsoft.com/office/drawing/2014/main" id="{7CAF93E2-E695-2A57-A5C9-43FDE7415D41}"/>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2" name="Freeform: Shape 10">
              <a:extLst>
                <a:ext uri="{FF2B5EF4-FFF2-40B4-BE49-F238E27FC236}">
                  <a16:creationId xmlns:a16="http://schemas.microsoft.com/office/drawing/2014/main" id="{90A6D913-26EE-560B-9B6D-74E010357725}"/>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3" name="Freeform: Shape 11">
              <a:extLst>
                <a:ext uri="{FF2B5EF4-FFF2-40B4-BE49-F238E27FC236}">
                  <a16:creationId xmlns:a16="http://schemas.microsoft.com/office/drawing/2014/main" id="{7E1CD2C9-75DD-1314-83AB-D23594E52CB2}"/>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4" name="Freeform: Shape 12">
              <a:extLst>
                <a:ext uri="{FF2B5EF4-FFF2-40B4-BE49-F238E27FC236}">
                  <a16:creationId xmlns:a16="http://schemas.microsoft.com/office/drawing/2014/main" id="{906AD133-79BD-C898-D8FE-89F3B123BA59}"/>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5" name="Freeform: Shape 13">
              <a:extLst>
                <a:ext uri="{FF2B5EF4-FFF2-40B4-BE49-F238E27FC236}">
                  <a16:creationId xmlns:a16="http://schemas.microsoft.com/office/drawing/2014/main" id="{4F3B4B7B-F070-DA62-2396-5564B1C4C4FD}"/>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6" name="Freeform: Shape 14">
              <a:extLst>
                <a:ext uri="{FF2B5EF4-FFF2-40B4-BE49-F238E27FC236}">
                  <a16:creationId xmlns:a16="http://schemas.microsoft.com/office/drawing/2014/main" id="{8FB43054-F409-D010-9B87-882A380A8476}"/>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7" name="Freeform: Shape 15">
              <a:extLst>
                <a:ext uri="{FF2B5EF4-FFF2-40B4-BE49-F238E27FC236}">
                  <a16:creationId xmlns:a16="http://schemas.microsoft.com/office/drawing/2014/main" id="{5B4E7CB2-CE43-2F0B-E14E-DFFE0DFE9C51}"/>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8" name="Freeform: Shape 16">
              <a:extLst>
                <a:ext uri="{FF2B5EF4-FFF2-40B4-BE49-F238E27FC236}">
                  <a16:creationId xmlns:a16="http://schemas.microsoft.com/office/drawing/2014/main" id="{A26C0C82-835A-C5C3-AC35-793E96153032}"/>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9" name="Freeform: Shape 17">
              <a:extLst>
                <a:ext uri="{FF2B5EF4-FFF2-40B4-BE49-F238E27FC236}">
                  <a16:creationId xmlns:a16="http://schemas.microsoft.com/office/drawing/2014/main" id="{16C721E1-7A9C-5C1B-1AAA-133C73C9F8E0}"/>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80" name="Freeform: Shape 18">
              <a:extLst>
                <a:ext uri="{FF2B5EF4-FFF2-40B4-BE49-F238E27FC236}">
                  <a16:creationId xmlns:a16="http://schemas.microsoft.com/office/drawing/2014/main" id="{8C791DE1-DD7E-9993-F20F-F3B635DC93D0}"/>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1" name="Freeform: Shape 19">
              <a:extLst>
                <a:ext uri="{FF2B5EF4-FFF2-40B4-BE49-F238E27FC236}">
                  <a16:creationId xmlns:a16="http://schemas.microsoft.com/office/drawing/2014/main" id="{16491941-4ECB-85AC-AAA7-45CF2F2256B2}"/>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2" name="Freeform: Shape 20">
              <a:extLst>
                <a:ext uri="{FF2B5EF4-FFF2-40B4-BE49-F238E27FC236}">
                  <a16:creationId xmlns:a16="http://schemas.microsoft.com/office/drawing/2014/main" id="{0090ED8F-9F07-02E5-5D09-51D4C892251D}"/>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3" name="Freeform: Shape 53">
              <a:extLst>
                <a:ext uri="{FF2B5EF4-FFF2-40B4-BE49-F238E27FC236}">
                  <a16:creationId xmlns:a16="http://schemas.microsoft.com/office/drawing/2014/main" id="{8C3779C5-D295-7E9B-9598-689601FDA7E2}"/>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4" name="Freeform: Shape 54">
              <a:extLst>
                <a:ext uri="{FF2B5EF4-FFF2-40B4-BE49-F238E27FC236}">
                  <a16:creationId xmlns:a16="http://schemas.microsoft.com/office/drawing/2014/main" id="{36BCC06C-56BF-ACF7-4277-A0D64DB24B5A}"/>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5" name="Freeform: Shape 55">
              <a:extLst>
                <a:ext uri="{FF2B5EF4-FFF2-40B4-BE49-F238E27FC236}">
                  <a16:creationId xmlns:a16="http://schemas.microsoft.com/office/drawing/2014/main" id="{691C1EA5-8542-8E58-A46B-DD00A99683A2}"/>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6" name="Freeform: Shape 56">
              <a:extLst>
                <a:ext uri="{FF2B5EF4-FFF2-40B4-BE49-F238E27FC236}">
                  <a16:creationId xmlns:a16="http://schemas.microsoft.com/office/drawing/2014/main" id="{3FC90706-9F59-2002-6E12-43FA2322FE23}"/>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7" name="Freeform: Shape 57">
              <a:extLst>
                <a:ext uri="{FF2B5EF4-FFF2-40B4-BE49-F238E27FC236}">
                  <a16:creationId xmlns:a16="http://schemas.microsoft.com/office/drawing/2014/main" id="{1F282DF3-1D69-F9B7-C663-3A56EF7A3297}"/>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8" name="Freeform: Shape 58">
              <a:extLst>
                <a:ext uri="{FF2B5EF4-FFF2-40B4-BE49-F238E27FC236}">
                  <a16:creationId xmlns:a16="http://schemas.microsoft.com/office/drawing/2014/main" id="{A1F0E365-0698-82AC-C0B7-7009631639D1}"/>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9" name="Freeform: Shape 59">
              <a:extLst>
                <a:ext uri="{FF2B5EF4-FFF2-40B4-BE49-F238E27FC236}">
                  <a16:creationId xmlns:a16="http://schemas.microsoft.com/office/drawing/2014/main" id="{D99687FF-644E-1D70-38C2-1DCD2EFD595C}"/>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90" name="Freeform: Shape 60">
              <a:extLst>
                <a:ext uri="{FF2B5EF4-FFF2-40B4-BE49-F238E27FC236}">
                  <a16:creationId xmlns:a16="http://schemas.microsoft.com/office/drawing/2014/main" id="{CDFF9704-6BBC-FF43-E989-760E0999D53D}"/>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1" name="Group 90">
            <a:extLst>
              <a:ext uri="{FF2B5EF4-FFF2-40B4-BE49-F238E27FC236}">
                <a16:creationId xmlns:a16="http://schemas.microsoft.com/office/drawing/2014/main" id="{8D0C8184-2C99-36FA-2C76-88C0426A7CAD}"/>
              </a:ext>
            </a:extLst>
          </p:cNvPr>
          <p:cNvGrpSpPr/>
          <p:nvPr userDrawn="1"/>
        </p:nvGrpSpPr>
        <p:grpSpPr>
          <a:xfrm>
            <a:off x="7851706" y="2952382"/>
            <a:ext cx="227963" cy="194993"/>
            <a:chOff x="1899821" y="5672830"/>
            <a:chExt cx="807868" cy="772357"/>
          </a:xfrm>
          <a:noFill/>
        </p:grpSpPr>
        <p:sp>
          <p:nvSpPr>
            <p:cNvPr id="92" name="Freeform: Shape 21">
              <a:extLst>
                <a:ext uri="{FF2B5EF4-FFF2-40B4-BE49-F238E27FC236}">
                  <a16:creationId xmlns:a16="http://schemas.microsoft.com/office/drawing/2014/main" id="{F2F5DAB1-96A8-6F2E-F533-D1A8E8927E2D}"/>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2">
              <a:extLst>
                <a:ext uri="{FF2B5EF4-FFF2-40B4-BE49-F238E27FC236}">
                  <a16:creationId xmlns:a16="http://schemas.microsoft.com/office/drawing/2014/main" id="{2A0F5945-0311-FCA0-0C0B-CCFBD936E5F4}"/>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3">
              <a:extLst>
                <a:ext uri="{FF2B5EF4-FFF2-40B4-BE49-F238E27FC236}">
                  <a16:creationId xmlns:a16="http://schemas.microsoft.com/office/drawing/2014/main" id="{4BE3A0C5-C5C2-1729-CDFA-8D77F0A37C2E}"/>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4">
              <a:extLst>
                <a:ext uri="{FF2B5EF4-FFF2-40B4-BE49-F238E27FC236}">
                  <a16:creationId xmlns:a16="http://schemas.microsoft.com/office/drawing/2014/main" id="{25C8E7A1-409C-0C59-ED71-1074241D1365}"/>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5">
              <a:extLst>
                <a:ext uri="{FF2B5EF4-FFF2-40B4-BE49-F238E27FC236}">
                  <a16:creationId xmlns:a16="http://schemas.microsoft.com/office/drawing/2014/main" id="{5086A7B2-4ECB-4D72-89CB-CEE3637C8367}"/>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6">
              <a:extLst>
                <a:ext uri="{FF2B5EF4-FFF2-40B4-BE49-F238E27FC236}">
                  <a16:creationId xmlns:a16="http://schemas.microsoft.com/office/drawing/2014/main" id="{3DD70349-ABAE-60D8-9646-6E3766786DD2}"/>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7">
              <a:extLst>
                <a:ext uri="{FF2B5EF4-FFF2-40B4-BE49-F238E27FC236}">
                  <a16:creationId xmlns:a16="http://schemas.microsoft.com/office/drawing/2014/main" id="{39A9BCE7-0A5B-30DD-4B2F-D892B746EF24}"/>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8">
              <a:extLst>
                <a:ext uri="{FF2B5EF4-FFF2-40B4-BE49-F238E27FC236}">
                  <a16:creationId xmlns:a16="http://schemas.microsoft.com/office/drawing/2014/main" id="{BA56BB59-F15F-82B6-DDE6-6C5B451B3CAA}"/>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29">
              <a:extLst>
                <a:ext uri="{FF2B5EF4-FFF2-40B4-BE49-F238E27FC236}">
                  <a16:creationId xmlns:a16="http://schemas.microsoft.com/office/drawing/2014/main" id="{34813D4F-804F-83B7-2513-E68927D74EC4}"/>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0">
              <a:extLst>
                <a:ext uri="{FF2B5EF4-FFF2-40B4-BE49-F238E27FC236}">
                  <a16:creationId xmlns:a16="http://schemas.microsoft.com/office/drawing/2014/main" id="{D2474415-31AE-F729-0C9D-D14E208B28B4}"/>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1">
              <a:extLst>
                <a:ext uri="{FF2B5EF4-FFF2-40B4-BE49-F238E27FC236}">
                  <a16:creationId xmlns:a16="http://schemas.microsoft.com/office/drawing/2014/main" id="{F4C4E49A-8EDD-26B1-D78C-33D55DAE73EC}"/>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2">
              <a:extLst>
                <a:ext uri="{FF2B5EF4-FFF2-40B4-BE49-F238E27FC236}">
                  <a16:creationId xmlns:a16="http://schemas.microsoft.com/office/drawing/2014/main" id="{FA405D05-194B-1574-4F4F-82A583F32836}"/>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3">
              <a:extLst>
                <a:ext uri="{FF2B5EF4-FFF2-40B4-BE49-F238E27FC236}">
                  <a16:creationId xmlns:a16="http://schemas.microsoft.com/office/drawing/2014/main" id="{33957AB1-B599-F3BC-6327-24F9ED5A0E0F}"/>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4">
              <a:extLst>
                <a:ext uri="{FF2B5EF4-FFF2-40B4-BE49-F238E27FC236}">
                  <a16:creationId xmlns:a16="http://schemas.microsoft.com/office/drawing/2014/main" id="{219C5595-E615-6636-702C-2A6F2A496507}"/>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5">
              <a:extLst>
                <a:ext uri="{FF2B5EF4-FFF2-40B4-BE49-F238E27FC236}">
                  <a16:creationId xmlns:a16="http://schemas.microsoft.com/office/drawing/2014/main" id="{31FA3569-FF9A-1390-5BAE-F11B0ED3717C}"/>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6">
              <a:extLst>
                <a:ext uri="{FF2B5EF4-FFF2-40B4-BE49-F238E27FC236}">
                  <a16:creationId xmlns:a16="http://schemas.microsoft.com/office/drawing/2014/main" id="{F6CC56A8-4FC7-5693-A0C7-2AEDBE31EF62}"/>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7">
              <a:extLst>
                <a:ext uri="{FF2B5EF4-FFF2-40B4-BE49-F238E27FC236}">
                  <a16:creationId xmlns:a16="http://schemas.microsoft.com/office/drawing/2014/main" id="{54915E5E-4C27-7ADD-66BC-F439C9F0C7AA}"/>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8">
              <a:extLst>
                <a:ext uri="{FF2B5EF4-FFF2-40B4-BE49-F238E27FC236}">
                  <a16:creationId xmlns:a16="http://schemas.microsoft.com/office/drawing/2014/main" id="{51E5E09B-CD3D-F8B2-477B-47007660B098}"/>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39">
              <a:extLst>
                <a:ext uri="{FF2B5EF4-FFF2-40B4-BE49-F238E27FC236}">
                  <a16:creationId xmlns:a16="http://schemas.microsoft.com/office/drawing/2014/main" id="{25D7B01D-F17D-7390-C45C-2206246DF247}"/>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0">
              <a:extLst>
                <a:ext uri="{FF2B5EF4-FFF2-40B4-BE49-F238E27FC236}">
                  <a16:creationId xmlns:a16="http://schemas.microsoft.com/office/drawing/2014/main" id="{2635A8EA-5737-612A-AE59-410C956BEC77}"/>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1">
              <a:extLst>
                <a:ext uri="{FF2B5EF4-FFF2-40B4-BE49-F238E27FC236}">
                  <a16:creationId xmlns:a16="http://schemas.microsoft.com/office/drawing/2014/main" id="{EC66F92A-A82B-1AF4-78EB-FD065CCDCE3C}"/>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2">
              <a:extLst>
                <a:ext uri="{FF2B5EF4-FFF2-40B4-BE49-F238E27FC236}">
                  <a16:creationId xmlns:a16="http://schemas.microsoft.com/office/drawing/2014/main" id="{02D4754F-8EF4-9EF3-20F1-C90EA99797C0}"/>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3">
              <a:extLst>
                <a:ext uri="{FF2B5EF4-FFF2-40B4-BE49-F238E27FC236}">
                  <a16:creationId xmlns:a16="http://schemas.microsoft.com/office/drawing/2014/main" id="{71155405-A2B7-8A44-E53F-51AC3364BBDB}"/>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4">
              <a:extLst>
                <a:ext uri="{FF2B5EF4-FFF2-40B4-BE49-F238E27FC236}">
                  <a16:creationId xmlns:a16="http://schemas.microsoft.com/office/drawing/2014/main" id="{D022BF64-4EF5-24E7-1FFE-F21F47C38C05}"/>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5">
              <a:extLst>
                <a:ext uri="{FF2B5EF4-FFF2-40B4-BE49-F238E27FC236}">
                  <a16:creationId xmlns:a16="http://schemas.microsoft.com/office/drawing/2014/main" id="{BD8D6810-367B-8E17-3CC8-3A60DA561447}"/>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6">
              <a:extLst>
                <a:ext uri="{FF2B5EF4-FFF2-40B4-BE49-F238E27FC236}">
                  <a16:creationId xmlns:a16="http://schemas.microsoft.com/office/drawing/2014/main" id="{BB4BEACD-E80D-B059-7942-CDD43E053FDD}"/>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7">
              <a:extLst>
                <a:ext uri="{FF2B5EF4-FFF2-40B4-BE49-F238E27FC236}">
                  <a16:creationId xmlns:a16="http://schemas.microsoft.com/office/drawing/2014/main" id="{5A3113D2-3419-3232-A608-52CF2467767E}"/>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8">
              <a:extLst>
                <a:ext uri="{FF2B5EF4-FFF2-40B4-BE49-F238E27FC236}">
                  <a16:creationId xmlns:a16="http://schemas.microsoft.com/office/drawing/2014/main" id="{C94E540E-B11D-362C-374F-A0366BAE4C0F}"/>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49">
              <a:extLst>
                <a:ext uri="{FF2B5EF4-FFF2-40B4-BE49-F238E27FC236}">
                  <a16:creationId xmlns:a16="http://schemas.microsoft.com/office/drawing/2014/main" id="{551ABD0A-8E7E-F5F4-AB94-B8AD30FBE3AF}"/>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0">
              <a:extLst>
                <a:ext uri="{FF2B5EF4-FFF2-40B4-BE49-F238E27FC236}">
                  <a16:creationId xmlns:a16="http://schemas.microsoft.com/office/drawing/2014/main" id="{FC1AD2E8-BEDD-9B2A-1645-453B7D6BA842}"/>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1">
              <a:extLst>
                <a:ext uri="{FF2B5EF4-FFF2-40B4-BE49-F238E27FC236}">
                  <a16:creationId xmlns:a16="http://schemas.microsoft.com/office/drawing/2014/main" id="{9C04869B-5AF1-32D6-C7A6-41248338FC8C}"/>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3" name="Freeform: Shape 52">
              <a:extLst>
                <a:ext uri="{FF2B5EF4-FFF2-40B4-BE49-F238E27FC236}">
                  <a16:creationId xmlns:a16="http://schemas.microsoft.com/office/drawing/2014/main" id="{284376C9-D949-F3DA-0AFF-65A3AD980610}"/>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4" name="Rectangle 123">
              <a:extLst>
                <a:ext uri="{FF2B5EF4-FFF2-40B4-BE49-F238E27FC236}">
                  <a16:creationId xmlns:a16="http://schemas.microsoft.com/office/drawing/2014/main" id="{F59EA6B5-ED22-1893-9C52-511D93B2EF1C}"/>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Footer Placeholder 4">
            <a:extLst>
              <a:ext uri="{FF2B5EF4-FFF2-40B4-BE49-F238E27FC236}">
                <a16:creationId xmlns:a16="http://schemas.microsoft.com/office/drawing/2014/main" id="{249091FC-CD28-D665-7E09-4C82EE39A24D}"/>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10" name="Slide Number Placeholder 5">
            <a:extLst>
              <a:ext uri="{FF2B5EF4-FFF2-40B4-BE49-F238E27FC236}">
                <a16:creationId xmlns:a16="http://schemas.microsoft.com/office/drawing/2014/main" id="{3953FA04-6051-2442-300B-0A6A5A1F6ED4}"/>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1" name="Picture 10" descr="A blue and white logo&#10;&#10;Description automatically generated">
            <a:extLst>
              <a:ext uri="{FF2B5EF4-FFF2-40B4-BE49-F238E27FC236}">
                <a16:creationId xmlns:a16="http://schemas.microsoft.com/office/drawing/2014/main" id="{2D547421-0F4B-A6BE-F06F-6B70F48B7F15}"/>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18554008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8C2908A-0CFB-4A42-876D-A00D9532EE5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Title 1">
            <a:extLst>
              <a:ext uri="{FF2B5EF4-FFF2-40B4-BE49-F238E27FC236}">
                <a16:creationId xmlns:a16="http://schemas.microsoft.com/office/drawing/2014/main" id="{75CF6847-70BD-4D90-B4D7-F865C7C9D91A}"/>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39C9E28C-4E16-4B39-B317-EACADEF60742}"/>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pic>
        <p:nvPicPr>
          <p:cNvPr id="8" name="Picture 7">
            <a:extLst>
              <a:ext uri="{FF2B5EF4-FFF2-40B4-BE49-F238E27FC236}">
                <a16:creationId xmlns:a16="http://schemas.microsoft.com/office/drawing/2014/main" id="{CAF3E44F-BB29-42BE-9059-C32004F90EA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66" name="Group 65">
            <a:extLst>
              <a:ext uri="{FF2B5EF4-FFF2-40B4-BE49-F238E27FC236}">
                <a16:creationId xmlns:a16="http://schemas.microsoft.com/office/drawing/2014/main" id="{7F29BBD1-1ED2-A3DC-4430-C5377D25962F}"/>
              </a:ext>
            </a:extLst>
          </p:cNvPr>
          <p:cNvGrpSpPr/>
          <p:nvPr userDrawn="1"/>
        </p:nvGrpSpPr>
        <p:grpSpPr>
          <a:xfrm>
            <a:off x="8113222" y="136524"/>
            <a:ext cx="3922336" cy="3138691"/>
            <a:chOff x="3314883" y="714186"/>
            <a:chExt cx="6812199" cy="5337531"/>
          </a:xfrm>
          <a:solidFill>
            <a:srgbClr val="01A188">
              <a:alpha val="50196"/>
            </a:srgbClr>
          </a:solidFill>
        </p:grpSpPr>
        <p:sp>
          <p:nvSpPr>
            <p:cNvPr id="67" name="Freeform: Shape 6">
              <a:extLst>
                <a:ext uri="{FF2B5EF4-FFF2-40B4-BE49-F238E27FC236}">
                  <a16:creationId xmlns:a16="http://schemas.microsoft.com/office/drawing/2014/main" id="{44A627EE-3907-5BA6-F131-C11150A28EA9}"/>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8" name="Freeform: Shape 7">
              <a:extLst>
                <a:ext uri="{FF2B5EF4-FFF2-40B4-BE49-F238E27FC236}">
                  <a16:creationId xmlns:a16="http://schemas.microsoft.com/office/drawing/2014/main" id="{3D15F1CB-C05B-399F-1DAD-9A7E461997C8}"/>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69" name="Freeform: Shape 8">
              <a:extLst>
                <a:ext uri="{FF2B5EF4-FFF2-40B4-BE49-F238E27FC236}">
                  <a16:creationId xmlns:a16="http://schemas.microsoft.com/office/drawing/2014/main" id="{E99F406A-A0C0-570C-D3C2-55D53F9A42A4}"/>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70" name="Freeform: Shape 9">
              <a:extLst>
                <a:ext uri="{FF2B5EF4-FFF2-40B4-BE49-F238E27FC236}">
                  <a16:creationId xmlns:a16="http://schemas.microsoft.com/office/drawing/2014/main" id="{48D0D8B1-1499-702A-AB15-982F4B1C6667}"/>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71" name="Freeform: Shape 10">
              <a:extLst>
                <a:ext uri="{FF2B5EF4-FFF2-40B4-BE49-F238E27FC236}">
                  <a16:creationId xmlns:a16="http://schemas.microsoft.com/office/drawing/2014/main" id="{97AF0FB1-869C-636B-A16C-6885B267D493}"/>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2" name="Freeform: Shape 11">
              <a:extLst>
                <a:ext uri="{FF2B5EF4-FFF2-40B4-BE49-F238E27FC236}">
                  <a16:creationId xmlns:a16="http://schemas.microsoft.com/office/drawing/2014/main" id="{3C5F6362-0A44-2D03-F623-0289CD95224A}"/>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3" name="Freeform: Shape 12">
              <a:extLst>
                <a:ext uri="{FF2B5EF4-FFF2-40B4-BE49-F238E27FC236}">
                  <a16:creationId xmlns:a16="http://schemas.microsoft.com/office/drawing/2014/main" id="{C4543DC1-8FC0-C665-1168-FF0877C92642}"/>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4" name="Freeform: Shape 13">
              <a:extLst>
                <a:ext uri="{FF2B5EF4-FFF2-40B4-BE49-F238E27FC236}">
                  <a16:creationId xmlns:a16="http://schemas.microsoft.com/office/drawing/2014/main" id="{D4FCE140-5EC6-3BC6-4FA0-E0EA8005F7EA}"/>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5" name="Freeform: Shape 14">
              <a:extLst>
                <a:ext uri="{FF2B5EF4-FFF2-40B4-BE49-F238E27FC236}">
                  <a16:creationId xmlns:a16="http://schemas.microsoft.com/office/drawing/2014/main" id="{F4E0DF34-FE1F-5253-0493-5226B1B9641B}"/>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6" name="Freeform: Shape 15">
              <a:extLst>
                <a:ext uri="{FF2B5EF4-FFF2-40B4-BE49-F238E27FC236}">
                  <a16:creationId xmlns:a16="http://schemas.microsoft.com/office/drawing/2014/main" id="{6BAD818E-ECD7-FD81-6DCB-F8F11F0A32BC}"/>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7" name="Freeform: Shape 16">
              <a:extLst>
                <a:ext uri="{FF2B5EF4-FFF2-40B4-BE49-F238E27FC236}">
                  <a16:creationId xmlns:a16="http://schemas.microsoft.com/office/drawing/2014/main" id="{699767B0-6B3D-2514-7C29-335415BF0DC7}"/>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8" name="Freeform: Shape 17">
              <a:extLst>
                <a:ext uri="{FF2B5EF4-FFF2-40B4-BE49-F238E27FC236}">
                  <a16:creationId xmlns:a16="http://schemas.microsoft.com/office/drawing/2014/main" id="{19B42DE0-BFA7-ED5C-F6ED-9BC015CC47CB}"/>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79" name="Freeform: Shape 18">
              <a:extLst>
                <a:ext uri="{FF2B5EF4-FFF2-40B4-BE49-F238E27FC236}">
                  <a16:creationId xmlns:a16="http://schemas.microsoft.com/office/drawing/2014/main" id="{EDB5E748-DB19-4998-3129-EB3D584315BA}"/>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80" name="Freeform: Shape 19">
              <a:extLst>
                <a:ext uri="{FF2B5EF4-FFF2-40B4-BE49-F238E27FC236}">
                  <a16:creationId xmlns:a16="http://schemas.microsoft.com/office/drawing/2014/main" id="{13C09112-0076-24FA-AF35-93E6C0A62B0B}"/>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81" name="Freeform: Shape 20">
              <a:extLst>
                <a:ext uri="{FF2B5EF4-FFF2-40B4-BE49-F238E27FC236}">
                  <a16:creationId xmlns:a16="http://schemas.microsoft.com/office/drawing/2014/main" id="{7F324F99-7C89-D5B8-CED1-343D031410B4}"/>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2" name="Freeform: Shape 53">
              <a:extLst>
                <a:ext uri="{FF2B5EF4-FFF2-40B4-BE49-F238E27FC236}">
                  <a16:creationId xmlns:a16="http://schemas.microsoft.com/office/drawing/2014/main" id="{DD12C43A-AB11-ECA2-176F-BE0782913F94}"/>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3" name="Freeform: Shape 54">
              <a:extLst>
                <a:ext uri="{FF2B5EF4-FFF2-40B4-BE49-F238E27FC236}">
                  <a16:creationId xmlns:a16="http://schemas.microsoft.com/office/drawing/2014/main" id="{76FB9146-4C69-6441-AC1B-D8BA8AA2C278}"/>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4" name="Freeform: Shape 55">
              <a:extLst>
                <a:ext uri="{FF2B5EF4-FFF2-40B4-BE49-F238E27FC236}">
                  <a16:creationId xmlns:a16="http://schemas.microsoft.com/office/drawing/2014/main" id="{88211E42-DB92-C7D2-D62E-E36A9E8F4808}"/>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5" name="Freeform: Shape 56">
              <a:extLst>
                <a:ext uri="{FF2B5EF4-FFF2-40B4-BE49-F238E27FC236}">
                  <a16:creationId xmlns:a16="http://schemas.microsoft.com/office/drawing/2014/main" id="{8CADD886-33D8-A291-AD29-90059090ACA5}"/>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6" name="Freeform: Shape 57">
              <a:extLst>
                <a:ext uri="{FF2B5EF4-FFF2-40B4-BE49-F238E27FC236}">
                  <a16:creationId xmlns:a16="http://schemas.microsoft.com/office/drawing/2014/main" id="{98190A2F-6C9E-508A-4D67-FF560D9593CD}"/>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7" name="Freeform: Shape 58">
              <a:extLst>
                <a:ext uri="{FF2B5EF4-FFF2-40B4-BE49-F238E27FC236}">
                  <a16:creationId xmlns:a16="http://schemas.microsoft.com/office/drawing/2014/main" id="{BB6777D1-2EBE-D904-24F0-946D8F63AF67}"/>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8" name="Freeform: Shape 59">
              <a:extLst>
                <a:ext uri="{FF2B5EF4-FFF2-40B4-BE49-F238E27FC236}">
                  <a16:creationId xmlns:a16="http://schemas.microsoft.com/office/drawing/2014/main" id="{7EE19243-E22C-4CFB-F4DE-58CC94D6DA58}"/>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89" name="Freeform: Shape 60">
              <a:extLst>
                <a:ext uri="{FF2B5EF4-FFF2-40B4-BE49-F238E27FC236}">
                  <a16:creationId xmlns:a16="http://schemas.microsoft.com/office/drawing/2014/main" id="{B847AEFB-5220-3909-8DCD-0FA87CC5BAD7}"/>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90" name="Group 89">
            <a:extLst>
              <a:ext uri="{FF2B5EF4-FFF2-40B4-BE49-F238E27FC236}">
                <a16:creationId xmlns:a16="http://schemas.microsoft.com/office/drawing/2014/main" id="{ACE10BFE-B22D-94E3-220D-0A2DD9603567}"/>
              </a:ext>
            </a:extLst>
          </p:cNvPr>
          <p:cNvGrpSpPr/>
          <p:nvPr userDrawn="1"/>
        </p:nvGrpSpPr>
        <p:grpSpPr>
          <a:xfrm>
            <a:off x="7851706" y="2952382"/>
            <a:ext cx="227963" cy="194993"/>
            <a:chOff x="1899821" y="5672830"/>
            <a:chExt cx="807868" cy="772357"/>
          </a:xfrm>
          <a:noFill/>
        </p:grpSpPr>
        <p:sp>
          <p:nvSpPr>
            <p:cNvPr id="91" name="Freeform: Shape 21">
              <a:extLst>
                <a:ext uri="{FF2B5EF4-FFF2-40B4-BE49-F238E27FC236}">
                  <a16:creationId xmlns:a16="http://schemas.microsoft.com/office/drawing/2014/main" id="{CFED30C1-4129-FAD2-4AAC-A2869ED524A9}"/>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2" name="Freeform: Shape 22">
              <a:extLst>
                <a:ext uri="{FF2B5EF4-FFF2-40B4-BE49-F238E27FC236}">
                  <a16:creationId xmlns:a16="http://schemas.microsoft.com/office/drawing/2014/main" id="{38EEB12B-F8E5-49B7-A1C0-AE109E04C61D}"/>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3">
              <a:extLst>
                <a:ext uri="{FF2B5EF4-FFF2-40B4-BE49-F238E27FC236}">
                  <a16:creationId xmlns:a16="http://schemas.microsoft.com/office/drawing/2014/main" id="{B00E00BA-4944-228E-BC77-CFCA95C86617}"/>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4">
              <a:extLst>
                <a:ext uri="{FF2B5EF4-FFF2-40B4-BE49-F238E27FC236}">
                  <a16:creationId xmlns:a16="http://schemas.microsoft.com/office/drawing/2014/main" id="{0609DB54-00E6-AAE7-B7D2-E399AB75949D}"/>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5">
              <a:extLst>
                <a:ext uri="{FF2B5EF4-FFF2-40B4-BE49-F238E27FC236}">
                  <a16:creationId xmlns:a16="http://schemas.microsoft.com/office/drawing/2014/main" id="{93988686-D764-6D1B-54B1-7016C3E4738C}"/>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6">
              <a:extLst>
                <a:ext uri="{FF2B5EF4-FFF2-40B4-BE49-F238E27FC236}">
                  <a16:creationId xmlns:a16="http://schemas.microsoft.com/office/drawing/2014/main" id="{82951E59-5B90-7DFF-854A-1CCBB9AC2C13}"/>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7">
              <a:extLst>
                <a:ext uri="{FF2B5EF4-FFF2-40B4-BE49-F238E27FC236}">
                  <a16:creationId xmlns:a16="http://schemas.microsoft.com/office/drawing/2014/main" id="{CDAE0E78-6FA1-A2B1-8A08-1B263D54440C}"/>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8">
              <a:extLst>
                <a:ext uri="{FF2B5EF4-FFF2-40B4-BE49-F238E27FC236}">
                  <a16:creationId xmlns:a16="http://schemas.microsoft.com/office/drawing/2014/main" id="{523DE590-F93A-1050-4D55-18D15E99432E}"/>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9">
              <a:extLst>
                <a:ext uri="{FF2B5EF4-FFF2-40B4-BE49-F238E27FC236}">
                  <a16:creationId xmlns:a16="http://schemas.microsoft.com/office/drawing/2014/main" id="{AE9F6F36-E21D-AA50-321F-55C4378CAC66}"/>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30">
              <a:extLst>
                <a:ext uri="{FF2B5EF4-FFF2-40B4-BE49-F238E27FC236}">
                  <a16:creationId xmlns:a16="http://schemas.microsoft.com/office/drawing/2014/main" id="{9A23B4C3-0748-8222-FF4C-126A861160FE}"/>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1">
              <a:extLst>
                <a:ext uri="{FF2B5EF4-FFF2-40B4-BE49-F238E27FC236}">
                  <a16:creationId xmlns:a16="http://schemas.microsoft.com/office/drawing/2014/main" id="{10557E36-2B52-0DEC-0742-5C87FFB4CD75}"/>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2">
              <a:extLst>
                <a:ext uri="{FF2B5EF4-FFF2-40B4-BE49-F238E27FC236}">
                  <a16:creationId xmlns:a16="http://schemas.microsoft.com/office/drawing/2014/main" id="{32A7F99D-1960-03FD-1B0C-069DE731C543}"/>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3">
              <a:extLst>
                <a:ext uri="{FF2B5EF4-FFF2-40B4-BE49-F238E27FC236}">
                  <a16:creationId xmlns:a16="http://schemas.microsoft.com/office/drawing/2014/main" id="{125F0D06-84B3-C547-424B-F5AD508F3F8E}"/>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4">
              <a:extLst>
                <a:ext uri="{FF2B5EF4-FFF2-40B4-BE49-F238E27FC236}">
                  <a16:creationId xmlns:a16="http://schemas.microsoft.com/office/drawing/2014/main" id="{3832B129-0359-BF80-932A-8EB4485D2881}"/>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5">
              <a:extLst>
                <a:ext uri="{FF2B5EF4-FFF2-40B4-BE49-F238E27FC236}">
                  <a16:creationId xmlns:a16="http://schemas.microsoft.com/office/drawing/2014/main" id="{6832DC35-47A9-2E18-9A19-A7653A020767}"/>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6">
              <a:extLst>
                <a:ext uri="{FF2B5EF4-FFF2-40B4-BE49-F238E27FC236}">
                  <a16:creationId xmlns:a16="http://schemas.microsoft.com/office/drawing/2014/main" id="{BC49A37C-ABF5-CF94-47BE-A7BBAC020440}"/>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7">
              <a:extLst>
                <a:ext uri="{FF2B5EF4-FFF2-40B4-BE49-F238E27FC236}">
                  <a16:creationId xmlns:a16="http://schemas.microsoft.com/office/drawing/2014/main" id="{1769EAEE-437A-CDFD-9065-29689498FDDB}"/>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8">
              <a:extLst>
                <a:ext uri="{FF2B5EF4-FFF2-40B4-BE49-F238E27FC236}">
                  <a16:creationId xmlns:a16="http://schemas.microsoft.com/office/drawing/2014/main" id="{AD9CA643-C763-1C5D-1681-AB5C4C6D1612}"/>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9">
              <a:extLst>
                <a:ext uri="{FF2B5EF4-FFF2-40B4-BE49-F238E27FC236}">
                  <a16:creationId xmlns:a16="http://schemas.microsoft.com/office/drawing/2014/main" id="{B97526E5-C803-0193-9125-3853641A8499}"/>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40">
              <a:extLst>
                <a:ext uri="{FF2B5EF4-FFF2-40B4-BE49-F238E27FC236}">
                  <a16:creationId xmlns:a16="http://schemas.microsoft.com/office/drawing/2014/main" id="{FEE3BD94-23EB-8CD6-0F3F-10875A7EBE5F}"/>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1">
              <a:extLst>
                <a:ext uri="{FF2B5EF4-FFF2-40B4-BE49-F238E27FC236}">
                  <a16:creationId xmlns:a16="http://schemas.microsoft.com/office/drawing/2014/main" id="{72D0B5D8-071F-3B44-2459-4EFC074E6790}"/>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2">
              <a:extLst>
                <a:ext uri="{FF2B5EF4-FFF2-40B4-BE49-F238E27FC236}">
                  <a16:creationId xmlns:a16="http://schemas.microsoft.com/office/drawing/2014/main" id="{C4DCC8B8-70D4-7B09-3D4E-6040EEFD035B}"/>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3">
              <a:extLst>
                <a:ext uri="{FF2B5EF4-FFF2-40B4-BE49-F238E27FC236}">
                  <a16:creationId xmlns:a16="http://schemas.microsoft.com/office/drawing/2014/main" id="{1E039C73-C5E8-C267-ACD7-49E3FDD30BFB}"/>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4">
              <a:extLst>
                <a:ext uri="{FF2B5EF4-FFF2-40B4-BE49-F238E27FC236}">
                  <a16:creationId xmlns:a16="http://schemas.microsoft.com/office/drawing/2014/main" id="{42C72286-3869-6F34-8E5E-0BEE0C24E5E0}"/>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5">
              <a:extLst>
                <a:ext uri="{FF2B5EF4-FFF2-40B4-BE49-F238E27FC236}">
                  <a16:creationId xmlns:a16="http://schemas.microsoft.com/office/drawing/2014/main" id="{8F386AB6-BA98-0868-F10A-5A36DFAC238E}"/>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6">
              <a:extLst>
                <a:ext uri="{FF2B5EF4-FFF2-40B4-BE49-F238E27FC236}">
                  <a16:creationId xmlns:a16="http://schemas.microsoft.com/office/drawing/2014/main" id="{F3260551-55EC-2B0A-7FC3-B9AA5CDD67C5}"/>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7">
              <a:extLst>
                <a:ext uri="{FF2B5EF4-FFF2-40B4-BE49-F238E27FC236}">
                  <a16:creationId xmlns:a16="http://schemas.microsoft.com/office/drawing/2014/main" id="{99FA1966-E06D-D871-C334-DD5C9FE0AFF7}"/>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8">
              <a:extLst>
                <a:ext uri="{FF2B5EF4-FFF2-40B4-BE49-F238E27FC236}">
                  <a16:creationId xmlns:a16="http://schemas.microsoft.com/office/drawing/2014/main" id="{6A70EFF0-6FB6-04C6-3C35-C9FC090AE9EC}"/>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9">
              <a:extLst>
                <a:ext uri="{FF2B5EF4-FFF2-40B4-BE49-F238E27FC236}">
                  <a16:creationId xmlns:a16="http://schemas.microsoft.com/office/drawing/2014/main" id="{AC53248D-015E-5CC4-6276-8AA54AE34065}"/>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50">
              <a:extLst>
                <a:ext uri="{FF2B5EF4-FFF2-40B4-BE49-F238E27FC236}">
                  <a16:creationId xmlns:a16="http://schemas.microsoft.com/office/drawing/2014/main" id="{E3F331CC-0E2D-91D2-D48B-4C471C0561E1}"/>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1">
              <a:extLst>
                <a:ext uri="{FF2B5EF4-FFF2-40B4-BE49-F238E27FC236}">
                  <a16:creationId xmlns:a16="http://schemas.microsoft.com/office/drawing/2014/main" id="{C52FF2B0-C11B-6A79-796B-691DE8952410}"/>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2">
              <a:extLst>
                <a:ext uri="{FF2B5EF4-FFF2-40B4-BE49-F238E27FC236}">
                  <a16:creationId xmlns:a16="http://schemas.microsoft.com/office/drawing/2014/main" id="{5F81C970-5954-69C6-105B-F677BEDBAEE2}"/>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3" name="Rectangle 122">
              <a:extLst>
                <a:ext uri="{FF2B5EF4-FFF2-40B4-BE49-F238E27FC236}">
                  <a16:creationId xmlns:a16="http://schemas.microsoft.com/office/drawing/2014/main" id="{D68F24AC-7F06-7D08-9829-73CFEA487CFD}"/>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 name="Footer Placeholder 4">
            <a:extLst>
              <a:ext uri="{FF2B5EF4-FFF2-40B4-BE49-F238E27FC236}">
                <a16:creationId xmlns:a16="http://schemas.microsoft.com/office/drawing/2014/main" id="{666A6C74-F786-1119-96F0-916EA54FF5BE}"/>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9" name="Slide Number Placeholder 5">
            <a:extLst>
              <a:ext uri="{FF2B5EF4-FFF2-40B4-BE49-F238E27FC236}">
                <a16:creationId xmlns:a16="http://schemas.microsoft.com/office/drawing/2014/main" id="{9C486E59-3319-15D8-31FB-1418440D6CF7}"/>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0" name="Picture 9" descr="A blue and white logo&#10;&#10;Description automatically generated">
            <a:extLst>
              <a:ext uri="{FF2B5EF4-FFF2-40B4-BE49-F238E27FC236}">
                <a16:creationId xmlns:a16="http://schemas.microsoft.com/office/drawing/2014/main" id="{3BF61CEF-6DDD-92AA-E0A6-E2A1EA10B4DA}"/>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389494079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42DCAB3-0E0A-4629-AB94-975F98601F3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83537" cy="6857999"/>
          </a:xfrm>
          <a:prstGeom prst="rect">
            <a:avLst/>
          </a:prstGeom>
        </p:spPr>
      </p:pic>
      <p:sp>
        <p:nvSpPr>
          <p:cNvPr id="2" name="Vertical Title 1">
            <a:extLst>
              <a:ext uri="{FF2B5EF4-FFF2-40B4-BE49-F238E27FC236}">
                <a16:creationId xmlns:a16="http://schemas.microsoft.com/office/drawing/2014/main" id="{C3E0E009-FA67-4DB0-9941-4B016B540462}"/>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AC6841E8-6B80-423A-957E-5BF42338425B}"/>
              </a:ext>
            </a:extLst>
          </p:cNvPr>
          <p:cNvSpPr>
            <a:spLocks noGrp="1"/>
          </p:cNvSpPr>
          <p:nvPr>
            <p:ph type="body" orient="vert" idx="1"/>
          </p:nvPr>
        </p:nvSpPr>
        <p:spPr>
          <a:xfrm>
            <a:off x="838200" y="365125"/>
            <a:ext cx="7734300" cy="5811838"/>
          </a:xfrm>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pic>
        <p:nvPicPr>
          <p:cNvPr id="8" name="Picture 7">
            <a:extLst>
              <a:ext uri="{FF2B5EF4-FFF2-40B4-BE49-F238E27FC236}">
                <a16:creationId xmlns:a16="http://schemas.microsoft.com/office/drawing/2014/main" id="{C52B163B-D380-420A-B774-484E5F4A06E7}"/>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41538" y="6451621"/>
            <a:ext cx="3867950" cy="253721"/>
          </a:xfrm>
          <a:prstGeom prst="rect">
            <a:avLst/>
          </a:prstGeom>
          <a:solidFill>
            <a:schemeClr val="bg1"/>
          </a:solidFill>
        </p:spPr>
      </p:pic>
      <p:grpSp>
        <p:nvGrpSpPr>
          <p:cNvPr id="90" name="Group 89">
            <a:extLst>
              <a:ext uri="{FF2B5EF4-FFF2-40B4-BE49-F238E27FC236}">
                <a16:creationId xmlns:a16="http://schemas.microsoft.com/office/drawing/2014/main" id="{0BCD5544-098B-A642-A751-0C9234B04354}"/>
              </a:ext>
            </a:extLst>
          </p:cNvPr>
          <p:cNvGrpSpPr/>
          <p:nvPr userDrawn="1"/>
        </p:nvGrpSpPr>
        <p:grpSpPr>
          <a:xfrm>
            <a:off x="7851706" y="2952382"/>
            <a:ext cx="227963" cy="194993"/>
            <a:chOff x="1899821" y="5672830"/>
            <a:chExt cx="807868" cy="772357"/>
          </a:xfrm>
          <a:noFill/>
        </p:grpSpPr>
        <p:sp>
          <p:nvSpPr>
            <p:cNvPr id="91" name="Freeform: Shape 21">
              <a:extLst>
                <a:ext uri="{FF2B5EF4-FFF2-40B4-BE49-F238E27FC236}">
                  <a16:creationId xmlns:a16="http://schemas.microsoft.com/office/drawing/2014/main" id="{74EC88D5-920A-AA15-D604-793537098B7E}"/>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2" name="Freeform: Shape 22">
              <a:extLst>
                <a:ext uri="{FF2B5EF4-FFF2-40B4-BE49-F238E27FC236}">
                  <a16:creationId xmlns:a16="http://schemas.microsoft.com/office/drawing/2014/main" id="{4B4F3974-E9AA-0CA1-2D01-BC1AA9AF85D9}"/>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3">
              <a:extLst>
                <a:ext uri="{FF2B5EF4-FFF2-40B4-BE49-F238E27FC236}">
                  <a16:creationId xmlns:a16="http://schemas.microsoft.com/office/drawing/2014/main" id="{60B983BA-F4FE-B69B-32B3-A69D9E42685C}"/>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4">
              <a:extLst>
                <a:ext uri="{FF2B5EF4-FFF2-40B4-BE49-F238E27FC236}">
                  <a16:creationId xmlns:a16="http://schemas.microsoft.com/office/drawing/2014/main" id="{B232744E-AD38-7164-59A6-0B133A1C7FCF}"/>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5">
              <a:extLst>
                <a:ext uri="{FF2B5EF4-FFF2-40B4-BE49-F238E27FC236}">
                  <a16:creationId xmlns:a16="http://schemas.microsoft.com/office/drawing/2014/main" id="{DB166FD9-49EA-185A-B74C-6E2A6187A417}"/>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6">
              <a:extLst>
                <a:ext uri="{FF2B5EF4-FFF2-40B4-BE49-F238E27FC236}">
                  <a16:creationId xmlns:a16="http://schemas.microsoft.com/office/drawing/2014/main" id="{ABDC3110-296A-89E0-A0FB-E3B465AE1FD2}"/>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7">
              <a:extLst>
                <a:ext uri="{FF2B5EF4-FFF2-40B4-BE49-F238E27FC236}">
                  <a16:creationId xmlns:a16="http://schemas.microsoft.com/office/drawing/2014/main" id="{B5321E30-EC4E-5CA0-D2DD-1126D9F2BD27}"/>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28">
              <a:extLst>
                <a:ext uri="{FF2B5EF4-FFF2-40B4-BE49-F238E27FC236}">
                  <a16:creationId xmlns:a16="http://schemas.microsoft.com/office/drawing/2014/main" id="{B59E4D5A-CD82-8E78-F9AC-775B2CDCA8CF}"/>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29">
              <a:extLst>
                <a:ext uri="{FF2B5EF4-FFF2-40B4-BE49-F238E27FC236}">
                  <a16:creationId xmlns:a16="http://schemas.microsoft.com/office/drawing/2014/main" id="{C7354501-E03E-3DF9-E0B8-88EA33FA8885}"/>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30">
              <a:extLst>
                <a:ext uri="{FF2B5EF4-FFF2-40B4-BE49-F238E27FC236}">
                  <a16:creationId xmlns:a16="http://schemas.microsoft.com/office/drawing/2014/main" id="{CDF8EFB2-AE1C-D474-6A69-23F9E7C94849}"/>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1">
              <a:extLst>
                <a:ext uri="{FF2B5EF4-FFF2-40B4-BE49-F238E27FC236}">
                  <a16:creationId xmlns:a16="http://schemas.microsoft.com/office/drawing/2014/main" id="{F245776C-62E1-0D3A-3B0B-7500CE0E749E}"/>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2">
              <a:extLst>
                <a:ext uri="{FF2B5EF4-FFF2-40B4-BE49-F238E27FC236}">
                  <a16:creationId xmlns:a16="http://schemas.microsoft.com/office/drawing/2014/main" id="{8E5DA607-9D80-B23B-E6F2-76D32BD74E9E}"/>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3">
              <a:extLst>
                <a:ext uri="{FF2B5EF4-FFF2-40B4-BE49-F238E27FC236}">
                  <a16:creationId xmlns:a16="http://schemas.microsoft.com/office/drawing/2014/main" id="{5D451B02-B59E-1245-30B9-9D07EAB11B28}"/>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4">
              <a:extLst>
                <a:ext uri="{FF2B5EF4-FFF2-40B4-BE49-F238E27FC236}">
                  <a16:creationId xmlns:a16="http://schemas.microsoft.com/office/drawing/2014/main" id="{E20F7DC1-3889-2A61-794E-1C9E09179A17}"/>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5">
              <a:extLst>
                <a:ext uri="{FF2B5EF4-FFF2-40B4-BE49-F238E27FC236}">
                  <a16:creationId xmlns:a16="http://schemas.microsoft.com/office/drawing/2014/main" id="{8C71B459-86A2-8AC5-2007-A73F756F6AD5}"/>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6">
              <a:extLst>
                <a:ext uri="{FF2B5EF4-FFF2-40B4-BE49-F238E27FC236}">
                  <a16:creationId xmlns:a16="http://schemas.microsoft.com/office/drawing/2014/main" id="{54443AAC-9639-6CD6-7A9A-A589668DDACF}"/>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7">
              <a:extLst>
                <a:ext uri="{FF2B5EF4-FFF2-40B4-BE49-F238E27FC236}">
                  <a16:creationId xmlns:a16="http://schemas.microsoft.com/office/drawing/2014/main" id="{FF538F08-187C-C3A4-D830-3D5EFEC78D73}"/>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38">
              <a:extLst>
                <a:ext uri="{FF2B5EF4-FFF2-40B4-BE49-F238E27FC236}">
                  <a16:creationId xmlns:a16="http://schemas.microsoft.com/office/drawing/2014/main" id="{878E7A67-7A33-FA89-BEEA-A45093238668}"/>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39">
              <a:extLst>
                <a:ext uri="{FF2B5EF4-FFF2-40B4-BE49-F238E27FC236}">
                  <a16:creationId xmlns:a16="http://schemas.microsoft.com/office/drawing/2014/main" id="{457BD149-83D8-635E-6C70-10CA147EE85B}"/>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40">
              <a:extLst>
                <a:ext uri="{FF2B5EF4-FFF2-40B4-BE49-F238E27FC236}">
                  <a16:creationId xmlns:a16="http://schemas.microsoft.com/office/drawing/2014/main" id="{AA7D6479-7059-18C1-62F2-DF55C1C8CF03}"/>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1">
              <a:extLst>
                <a:ext uri="{FF2B5EF4-FFF2-40B4-BE49-F238E27FC236}">
                  <a16:creationId xmlns:a16="http://schemas.microsoft.com/office/drawing/2014/main" id="{2AFA8C2F-701C-46DF-5DDB-BBC48E4AE04F}"/>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2">
              <a:extLst>
                <a:ext uri="{FF2B5EF4-FFF2-40B4-BE49-F238E27FC236}">
                  <a16:creationId xmlns:a16="http://schemas.microsoft.com/office/drawing/2014/main" id="{09EA8BBC-C3F5-F45A-DEAA-2675AAA820D7}"/>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3">
              <a:extLst>
                <a:ext uri="{FF2B5EF4-FFF2-40B4-BE49-F238E27FC236}">
                  <a16:creationId xmlns:a16="http://schemas.microsoft.com/office/drawing/2014/main" id="{3C6CB9FD-AFE6-E221-6290-926243C4768C}"/>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4">
              <a:extLst>
                <a:ext uri="{FF2B5EF4-FFF2-40B4-BE49-F238E27FC236}">
                  <a16:creationId xmlns:a16="http://schemas.microsoft.com/office/drawing/2014/main" id="{837226D6-107B-4984-C97C-4830A0FD650D}"/>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5">
              <a:extLst>
                <a:ext uri="{FF2B5EF4-FFF2-40B4-BE49-F238E27FC236}">
                  <a16:creationId xmlns:a16="http://schemas.microsoft.com/office/drawing/2014/main" id="{66E60005-DBB9-F9DD-D251-0A955E65A834}"/>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6">
              <a:extLst>
                <a:ext uri="{FF2B5EF4-FFF2-40B4-BE49-F238E27FC236}">
                  <a16:creationId xmlns:a16="http://schemas.microsoft.com/office/drawing/2014/main" id="{2AABBDD2-A608-89A2-B9AF-D76585AE9498}"/>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7">
              <a:extLst>
                <a:ext uri="{FF2B5EF4-FFF2-40B4-BE49-F238E27FC236}">
                  <a16:creationId xmlns:a16="http://schemas.microsoft.com/office/drawing/2014/main" id="{E88B3EF3-C35A-6804-1AE8-3F7B76BD0618}"/>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48">
              <a:extLst>
                <a:ext uri="{FF2B5EF4-FFF2-40B4-BE49-F238E27FC236}">
                  <a16:creationId xmlns:a16="http://schemas.microsoft.com/office/drawing/2014/main" id="{8347C09F-F530-B27B-0C42-617EA104C435}"/>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49">
              <a:extLst>
                <a:ext uri="{FF2B5EF4-FFF2-40B4-BE49-F238E27FC236}">
                  <a16:creationId xmlns:a16="http://schemas.microsoft.com/office/drawing/2014/main" id="{BF09D742-A610-4DE9-0840-6E3C6E9B2AB0}"/>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50">
              <a:extLst>
                <a:ext uri="{FF2B5EF4-FFF2-40B4-BE49-F238E27FC236}">
                  <a16:creationId xmlns:a16="http://schemas.microsoft.com/office/drawing/2014/main" id="{52CDFADC-281A-2887-7370-4D1F35EFE6F7}"/>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21" name="Freeform: Shape 51">
              <a:extLst>
                <a:ext uri="{FF2B5EF4-FFF2-40B4-BE49-F238E27FC236}">
                  <a16:creationId xmlns:a16="http://schemas.microsoft.com/office/drawing/2014/main" id="{2B014E56-BDDF-9AA4-EFDB-A08859EF3EB7}"/>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2" name="Freeform: Shape 52">
              <a:extLst>
                <a:ext uri="{FF2B5EF4-FFF2-40B4-BE49-F238E27FC236}">
                  <a16:creationId xmlns:a16="http://schemas.microsoft.com/office/drawing/2014/main" id="{B7405A27-4A03-8D6C-EEAC-14A06076234D}"/>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3" name="Rectangle 122">
              <a:extLst>
                <a:ext uri="{FF2B5EF4-FFF2-40B4-BE49-F238E27FC236}">
                  <a16:creationId xmlns:a16="http://schemas.microsoft.com/office/drawing/2014/main" id="{1A652DF9-452A-1A6C-5599-A0038088C591}"/>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4" name="Group 123">
            <a:extLst>
              <a:ext uri="{FF2B5EF4-FFF2-40B4-BE49-F238E27FC236}">
                <a16:creationId xmlns:a16="http://schemas.microsoft.com/office/drawing/2014/main" id="{4790289C-0197-9A79-DF39-86C1C06FED72}"/>
              </a:ext>
            </a:extLst>
          </p:cNvPr>
          <p:cNvGrpSpPr/>
          <p:nvPr userDrawn="1"/>
        </p:nvGrpSpPr>
        <p:grpSpPr>
          <a:xfrm>
            <a:off x="8265622" y="288924"/>
            <a:ext cx="3922336" cy="3138691"/>
            <a:chOff x="3314883" y="714186"/>
            <a:chExt cx="6812199" cy="5337531"/>
          </a:xfrm>
          <a:solidFill>
            <a:srgbClr val="01A188">
              <a:alpha val="50196"/>
            </a:srgbClr>
          </a:solidFill>
        </p:grpSpPr>
        <p:sp>
          <p:nvSpPr>
            <p:cNvPr id="125" name="Freeform: Shape 6">
              <a:extLst>
                <a:ext uri="{FF2B5EF4-FFF2-40B4-BE49-F238E27FC236}">
                  <a16:creationId xmlns:a16="http://schemas.microsoft.com/office/drawing/2014/main" id="{B8D6ADE1-8CF8-0AD1-86B4-D07F9F808E3C}"/>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126" name="Freeform: Shape 7">
              <a:extLst>
                <a:ext uri="{FF2B5EF4-FFF2-40B4-BE49-F238E27FC236}">
                  <a16:creationId xmlns:a16="http://schemas.microsoft.com/office/drawing/2014/main" id="{1788C092-0C2B-2600-4C80-1EE8A79805A5}"/>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127" name="Freeform: Shape 8">
              <a:extLst>
                <a:ext uri="{FF2B5EF4-FFF2-40B4-BE49-F238E27FC236}">
                  <a16:creationId xmlns:a16="http://schemas.microsoft.com/office/drawing/2014/main" id="{557B6FC5-5C93-B61F-F0D6-162F0B4085AE}"/>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28" name="Freeform: Shape 9">
              <a:extLst>
                <a:ext uri="{FF2B5EF4-FFF2-40B4-BE49-F238E27FC236}">
                  <a16:creationId xmlns:a16="http://schemas.microsoft.com/office/drawing/2014/main" id="{B319D1AD-3D24-63DE-27A4-6C16ADB00D17}"/>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29" name="Freeform: Shape 10">
              <a:extLst>
                <a:ext uri="{FF2B5EF4-FFF2-40B4-BE49-F238E27FC236}">
                  <a16:creationId xmlns:a16="http://schemas.microsoft.com/office/drawing/2014/main" id="{EBFA57C5-8368-345A-CD88-C3B1A5E3B600}"/>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30" name="Freeform: Shape 11">
              <a:extLst>
                <a:ext uri="{FF2B5EF4-FFF2-40B4-BE49-F238E27FC236}">
                  <a16:creationId xmlns:a16="http://schemas.microsoft.com/office/drawing/2014/main" id="{33CF1D4F-6C8F-2D0C-8B09-AE90CC9ADB36}"/>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31" name="Freeform: Shape 12">
              <a:extLst>
                <a:ext uri="{FF2B5EF4-FFF2-40B4-BE49-F238E27FC236}">
                  <a16:creationId xmlns:a16="http://schemas.microsoft.com/office/drawing/2014/main" id="{6BDB19D3-921A-B861-9CBE-462D33A92532}"/>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32" name="Freeform: Shape 13">
              <a:extLst>
                <a:ext uri="{FF2B5EF4-FFF2-40B4-BE49-F238E27FC236}">
                  <a16:creationId xmlns:a16="http://schemas.microsoft.com/office/drawing/2014/main" id="{C1609493-8E76-8377-398A-4A64E5EAC04D}"/>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33" name="Freeform: Shape 14">
              <a:extLst>
                <a:ext uri="{FF2B5EF4-FFF2-40B4-BE49-F238E27FC236}">
                  <a16:creationId xmlns:a16="http://schemas.microsoft.com/office/drawing/2014/main" id="{CFF67862-0748-CA5B-3108-9F06E87F5332}"/>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34" name="Freeform: Shape 15">
              <a:extLst>
                <a:ext uri="{FF2B5EF4-FFF2-40B4-BE49-F238E27FC236}">
                  <a16:creationId xmlns:a16="http://schemas.microsoft.com/office/drawing/2014/main" id="{1D665EA3-1541-BD6A-B3A4-0661688F0209}"/>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35" name="Freeform: Shape 16">
              <a:extLst>
                <a:ext uri="{FF2B5EF4-FFF2-40B4-BE49-F238E27FC236}">
                  <a16:creationId xmlns:a16="http://schemas.microsoft.com/office/drawing/2014/main" id="{62D98499-4A29-76F5-79E1-B37541358DA0}"/>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136" name="Freeform: Shape 17">
              <a:extLst>
                <a:ext uri="{FF2B5EF4-FFF2-40B4-BE49-F238E27FC236}">
                  <a16:creationId xmlns:a16="http://schemas.microsoft.com/office/drawing/2014/main" id="{1C3FC9BB-DCD1-4824-7374-1A4F808B998F}"/>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137" name="Freeform: Shape 18">
              <a:extLst>
                <a:ext uri="{FF2B5EF4-FFF2-40B4-BE49-F238E27FC236}">
                  <a16:creationId xmlns:a16="http://schemas.microsoft.com/office/drawing/2014/main" id="{E5F5EB0F-8BAC-706B-F9A5-4796DFB99537}"/>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138" name="Freeform: Shape 19">
              <a:extLst>
                <a:ext uri="{FF2B5EF4-FFF2-40B4-BE49-F238E27FC236}">
                  <a16:creationId xmlns:a16="http://schemas.microsoft.com/office/drawing/2014/main" id="{0B9E89A5-C9D2-7461-EA81-0C489FEAA704}"/>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139" name="Freeform: Shape 20">
              <a:extLst>
                <a:ext uri="{FF2B5EF4-FFF2-40B4-BE49-F238E27FC236}">
                  <a16:creationId xmlns:a16="http://schemas.microsoft.com/office/drawing/2014/main" id="{817837C8-6C46-7562-D3DF-119D1A7999E4}"/>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140" name="Freeform: Shape 53">
              <a:extLst>
                <a:ext uri="{FF2B5EF4-FFF2-40B4-BE49-F238E27FC236}">
                  <a16:creationId xmlns:a16="http://schemas.microsoft.com/office/drawing/2014/main" id="{CD4FE47A-6587-67FA-F5F4-F947A5FC807D}"/>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141" name="Freeform: Shape 54">
              <a:extLst>
                <a:ext uri="{FF2B5EF4-FFF2-40B4-BE49-F238E27FC236}">
                  <a16:creationId xmlns:a16="http://schemas.microsoft.com/office/drawing/2014/main" id="{E1FF4FAF-FEA9-5A55-83D9-0D29FADC73CD}"/>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142" name="Freeform: Shape 55">
              <a:extLst>
                <a:ext uri="{FF2B5EF4-FFF2-40B4-BE49-F238E27FC236}">
                  <a16:creationId xmlns:a16="http://schemas.microsoft.com/office/drawing/2014/main" id="{A67652BE-E4F3-4B0D-145F-AB7247EA737B}"/>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143" name="Freeform: Shape 56">
              <a:extLst>
                <a:ext uri="{FF2B5EF4-FFF2-40B4-BE49-F238E27FC236}">
                  <a16:creationId xmlns:a16="http://schemas.microsoft.com/office/drawing/2014/main" id="{7AC7448C-4548-7A13-8CBD-B7F37EBF8A6A}"/>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144" name="Freeform: Shape 57">
              <a:extLst>
                <a:ext uri="{FF2B5EF4-FFF2-40B4-BE49-F238E27FC236}">
                  <a16:creationId xmlns:a16="http://schemas.microsoft.com/office/drawing/2014/main" id="{938A26FB-74B0-CF66-02EC-55D19E4B79DA}"/>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145" name="Freeform: Shape 58">
              <a:extLst>
                <a:ext uri="{FF2B5EF4-FFF2-40B4-BE49-F238E27FC236}">
                  <a16:creationId xmlns:a16="http://schemas.microsoft.com/office/drawing/2014/main" id="{51856C5C-8ECA-31F0-EFA3-552C398D0B2D}"/>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146" name="Freeform: Shape 59">
              <a:extLst>
                <a:ext uri="{FF2B5EF4-FFF2-40B4-BE49-F238E27FC236}">
                  <a16:creationId xmlns:a16="http://schemas.microsoft.com/office/drawing/2014/main" id="{3118F0CF-3124-3BB9-EC28-97B18FDDE1E3}"/>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147" name="Freeform: Shape 60">
              <a:extLst>
                <a:ext uri="{FF2B5EF4-FFF2-40B4-BE49-F238E27FC236}">
                  <a16:creationId xmlns:a16="http://schemas.microsoft.com/office/drawing/2014/main" id="{3799EA57-FDE2-B3B5-BB28-4ADF5AAB3835}"/>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sp>
        <p:nvSpPr>
          <p:cNvPr id="4" name="Footer Placeholder 4">
            <a:extLst>
              <a:ext uri="{FF2B5EF4-FFF2-40B4-BE49-F238E27FC236}">
                <a16:creationId xmlns:a16="http://schemas.microsoft.com/office/drawing/2014/main" id="{156D8955-7A17-9ED8-03A3-1ACAF4D9AC27}"/>
              </a:ext>
            </a:extLst>
          </p:cNvPr>
          <p:cNvSpPr>
            <a:spLocks noGrp="1"/>
          </p:cNvSpPr>
          <p:nvPr>
            <p:ph type="ftr" sz="quarter" idx="11"/>
          </p:nvPr>
        </p:nvSpPr>
        <p:spPr>
          <a:xfrm>
            <a:off x="4444999" y="6356350"/>
            <a:ext cx="5930127" cy="365125"/>
          </a:xfrm>
        </p:spPr>
        <p:txBody>
          <a:bodyPr/>
          <a:lstStyle>
            <a:lvl1pPr>
              <a:defRPr>
                <a:solidFill>
                  <a:schemeClr val="tx1"/>
                </a:solidFill>
              </a:defRPr>
            </a:lvl1pPr>
          </a:lstStyle>
          <a:p>
            <a:endParaRPr lang="en-GB" dirty="0"/>
          </a:p>
        </p:txBody>
      </p:sp>
      <p:sp>
        <p:nvSpPr>
          <p:cNvPr id="9" name="Slide Number Placeholder 5">
            <a:extLst>
              <a:ext uri="{FF2B5EF4-FFF2-40B4-BE49-F238E27FC236}">
                <a16:creationId xmlns:a16="http://schemas.microsoft.com/office/drawing/2014/main" id="{B4D5AD4E-8A52-30C8-8F53-EDF1DFB381EA}"/>
              </a:ext>
            </a:extLst>
          </p:cNvPr>
          <p:cNvSpPr>
            <a:spLocks noGrp="1"/>
          </p:cNvSpPr>
          <p:nvPr>
            <p:ph type="sldNum" sz="quarter" idx="12"/>
          </p:nvPr>
        </p:nvSpPr>
        <p:spPr>
          <a:xfrm>
            <a:off x="10489700" y="6356350"/>
            <a:ext cx="759691" cy="365125"/>
          </a:xfrm>
        </p:spPr>
        <p:txBody>
          <a:bodyPr/>
          <a:lstStyle/>
          <a:p>
            <a:fld id="{06A44ADC-FBC0-4698-B0EC-1AD4A4060383}" type="slidenum">
              <a:rPr lang="en-GB" smtClean="0"/>
              <a:t>‹#›</a:t>
            </a:fld>
            <a:endParaRPr lang="en-GB"/>
          </a:p>
        </p:txBody>
      </p:sp>
      <p:pic>
        <p:nvPicPr>
          <p:cNvPr id="10" name="Picture 9" descr="A blue and white logo&#10;&#10;Description automatically generated">
            <a:extLst>
              <a:ext uri="{FF2B5EF4-FFF2-40B4-BE49-F238E27FC236}">
                <a16:creationId xmlns:a16="http://schemas.microsoft.com/office/drawing/2014/main" id="{DD62A1F5-FA38-95C6-82B1-0A5952B17422}"/>
              </a:ext>
            </a:extLst>
          </p:cNvPr>
          <p:cNvPicPr>
            <a:picLocks noChangeAspect="1"/>
          </p:cNvPicPr>
          <p:nvPr userDrawn="1"/>
        </p:nvPicPr>
        <p:blipFill>
          <a:blip r:embed="rId4"/>
          <a:stretch>
            <a:fillRect/>
          </a:stretch>
        </p:blipFill>
        <p:spPr>
          <a:xfrm>
            <a:off x="11346132" y="6356350"/>
            <a:ext cx="480657" cy="460204"/>
          </a:xfrm>
          <a:prstGeom prst="rect">
            <a:avLst/>
          </a:prstGeom>
        </p:spPr>
      </p:pic>
    </p:spTree>
    <p:extLst>
      <p:ext uri="{BB962C8B-B14F-4D97-AF65-F5344CB8AC3E}">
        <p14:creationId xmlns:p14="http://schemas.microsoft.com/office/powerpoint/2010/main" val="45639776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9_Title and Content">
    <p:spTree>
      <p:nvGrpSpPr>
        <p:cNvPr id="1" name=""/>
        <p:cNvGrpSpPr/>
        <p:nvPr/>
      </p:nvGrpSpPr>
      <p:grpSpPr>
        <a:xfrm>
          <a:off x="0" y="0"/>
          <a:ext cx="0" cy="0"/>
          <a:chOff x="0" y="0"/>
          <a:chExt cx="0" cy="0"/>
        </a:xfrm>
      </p:grpSpPr>
      <p:sp>
        <p:nvSpPr>
          <p:cNvPr id="10" name="Content Placeholder 9"/>
          <p:cNvSpPr>
            <a:spLocks noGrp="1"/>
          </p:cNvSpPr>
          <p:nvPr>
            <p:ph sz="quarter" idx="10"/>
          </p:nvPr>
        </p:nvSpPr>
        <p:spPr>
          <a:xfrm>
            <a:off x="614921" y="1343804"/>
            <a:ext cx="10316899" cy="2244128"/>
          </a:xfrm>
          <a:prstGeom prst="rect">
            <a:avLst/>
          </a:prstGeom>
        </p:spPr>
        <p:txBody>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Title 10"/>
          <p:cNvSpPr>
            <a:spLocks noGrp="1"/>
          </p:cNvSpPr>
          <p:nvPr>
            <p:ph type="title"/>
          </p:nvPr>
        </p:nvSpPr>
        <p:spPr>
          <a:xfrm>
            <a:off x="609605" y="548667"/>
            <a:ext cx="8756075" cy="611649"/>
          </a:xfrm>
          <a:prstGeom prst="rect">
            <a:avLst/>
          </a:prstGeom>
        </p:spPr>
        <p:txBody>
          <a:bodyPr/>
          <a:lstStyle>
            <a:lvl1pPr>
              <a:defRPr sz="3600" b="0">
                <a:solidFill>
                  <a:srgbClr val="005EB8"/>
                </a:solidFill>
                <a:latin typeface="Arial" panose="020B0604020202020204" pitchFamily="34" charset="0"/>
                <a:cs typeface="Arial" panose="020B0604020202020204" pitchFamily="34" charset="0"/>
              </a:defRPr>
            </a:lvl1pPr>
          </a:lstStyle>
          <a:p>
            <a:r>
              <a:rPr lang="en-US"/>
              <a:t>Click to edit Master title style</a:t>
            </a:r>
            <a:endParaRPr lang="en-US" sz="2800">
              <a:solidFill>
                <a:srgbClr val="005EB8"/>
              </a:solidFill>
              <a:latin typeface="Arial" charset="0"/>
              <a:ea typeface="Arial" charset="0"/>
              <a:cs typeface="Arial" charset="0"/>
            </a:endParaRPr>
          </a:p>
        </p:txBody>
      </p:sp>
      <p:sp>
        <p:nvSpPr>
          <p:cNvPr id="8" name="TextBox 7"/>
          <p:cNvSpPr txBox="1"/>
          <p:nvPr userDrawn="1"/>
        </p:nvSpPr>
        <p:spPr>
          <a:xfrm>
            <a:off x="388429" y="6372563"/>
            <a:ext cx="863151" cy="276999"/>
          </a:xfrm>
          <a:prstGeom prst="rect">
            <a:avLst/>
          </a:prstGeom>
          <a:noFill/>
        </p:spPr>
        <p:txBody>
          <a:bodyPr wrap="square" rtlCol="0">
            <a:spAutoFit/>
          </a:bodyPr>
          <a:lstStyle/>
          <a:p>
            <a:pPr algn="l"/>
            <a:fld id="{34F92BC6-D7C3-584B-87F2-0B845776A5AD}" type="slidenum">
              <a:rPr lang="en-US" sz="1200" smtClean="0">
                <a:solidFill>
                  <a:schemeClr val="accent3">
                    <a:lumMod val="60000"/>
                    <a:lumOff val="40000"/>
                  </a:schemeClr>
                </a:solidFill>
                <a:latin typeface="Arial" panose="020B0604020202020204" pitchFamily="34" charset="0"/>
                <a:cs typeface="Arial" panose="020B0604020202020204" pitchFamily="34" charset="0"/>
              </a:rPr>
              <a:pPr algn="l"/>
              <a:t>‹#›</a:t>
            </a:fld>
            <a:r>
              <a:rPr lang="en-US" sz="1200">
                <a:solidFill>
                  <a:schemeClr val="accent3">
                    <a:lumMod val="60000"/>
                    <a:lumOff val="40000"/>
                  </a:schemeClr>
                </a:solidFill>
                <a:latin typeface="Arial" panose="020B0604020202020204" pitchFamily="34" charset="0"/>
                <a:cs typeface="Arial" panose="020B0604020202020204" pitchFamily="34" charset="0"/>
              </a:rPr>
              <a:t> </a:t>
            </a:r>
            <a:r>
              <a:rPr lang="en-US" sz="1200">
                <a:solidFill>
                  <a:schemeClr val="accent3"/>
                </a:solidFill>
                <a:latin typeface="Arial" panose="020B0604020202020204" pitchFamily="34" charset="0"/>
                <a:cs typeface="Arial" panose="020B0604020202020204" pitchFamily="34" charset="0"/>
              </a:rPr>
              <a:t>  </a:t>
            </a:r>
            <a:r>
              <a:rPr lang="en-US" sz="1200">
                <a:solidFill>
                  <a:srgbClr val="005EB8"/>
                </a:solidFill>
                <a:latin typeface="Arial" panose="020B0604020202020204" pitchFamily="34" charset="0"/>
                <a:cs typeface="Arial" panose="020B0604020202020204" pitchFamily="34" charset="0"/>
              </a:rPr>
              <a:t>|</a:t>
            </a:r>
            <a:endParaRPr lang="en-US" sz="1200">
              <a:solidFill>
                <a:schemeClr val="accent3"/>
              </a:solidFill>
              <a:latin typeface="Arial" panose="020B0604020202020204" pitchFamily="34" charset="0"/>
              <a:cs typeface="Arial" panose="020B0604020202020204" pitchFamily="34" charset="0"/>
            </a:endParaRPr>
          </a:p>
        </p:txBody>
      </p:sp>
      <p:sp>
        <p:nvSpPr>
          <p:cNvPr id="9" name="Footer Placeholder 2"/>
          <p:cNvSpPr>
            <a:spLocks noGrp="1"/>
          </p:cNvSpPr>
          <p:nvPr>
            <p:ph type="ftr" sz="quarter" idx="3"/>
          </p:nvPr>
        </p:nvSpPr>
        <p:spPr>
          <a:xfrm>
            <a:off x="920914" y="6333466"/>
            <a:ext cx="7630887" cy="365125"/>
          </a:xfrm>
          <a:prstGeom prst="rect">
            <a:avLst/>
          </a:prstGeom>
        </p:spPr>
        <p:txBody>
          <a:bodyPr vert="horz" lIns="91440" tIns="45720" rIns="91440" bIns="45720" rtlCol="0" anchor="ctr"/>
          <a:lstStyle>
            <a:lvl1pPr algn="l">
              <a:defRPr sz="1200" b="0">
                <a:solidFill>
                  <a:schemeClr val="accent3">
                    <a:lumMod val="60000"/>
                    <a:lumOff val="40000"/>
                  </a:schemeClr>
                </a:solidFill>
                <a:latin typeface="Arial" charset="0"/>
                <a:ea typeface="Arial" charset="0"/>
                <a:cs typeface="Arial" charset="0"/>
              </a:defRPr>
            </a:lvl1pPr>
          </a:lstStyle>
          <a:p>
            <a:endParaRPr lang="en-US"/>
          </a:p>
        </p:txBody>
      </p:sp>
      <p:grpSp>
        <p:nvGrpSpPr>
          <p:cNvPr id="64" name="Group 63">
            <a:extLst>
              <a:ext uri="{FF2B5EF4-FFF2-40B4-BE49-F238E27FC236}">
                <a16:creationId xmlns:a16="http://schemas.microsoft.com/office/drawing/2014/main" id="{356C7267-574A-B4F1-0240-74CA5C06F293}"/>
              </a:ext>
            </a:extLst>
          </p:cNvPr>
          <p:cNvGrpSpPr/>
          <p:nvPr userDrawn="1"/>
        </p:nvGrpSpPr>
        <p:grpSpPr>
          <a:xfrm>
            <a:off x="8113222" y="136524"/>
            <a:ext cx="3922336" cy="3138691"/>
            <a:chOff x="3314883" y="714186"/>
            <a:chExt cx="6812199" cy="5337531"/>
          </a:xfrm>
          <a:solidFill>
            <a:srgbClr val="01A188">
              <a:alpha val="50196"/>
            </a:srgbClr>
          </a:solidFill>
        </p:grpSpPr>
        <p:sp>
          <p:nvSpPr>
            <p:cNvPr id="65" name="Freeform: Shape 6">
              <a:extLst>
                <a:ext uri="{FF2B5EF4-FFF2-40B4-BE49-F238E27FC236}">
                  <a16:creationId xmlns:a16="http://schemas.microsoft.com/office/drawing/2014/main" id="{62C03B4C-D8AB-B530-71BD-2C37A2D32270}"/>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66" name="Freeform: Shape 7">
              <a:extLst>
                <a:ext uri="{FF2B5EF4-FFF2-40B4-BE49-F238E27FC236}">
                  <a16:creationId xmlns:a16="http://schemas.microsoft.com/office/drawing/2014/main" id="{57C675D7-8EA2-0606-D93F-9E3EFE45BE12}"/>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67" name="Freeform: Shape 8">
              <a:extLst>
                <a:ext uri="{FF2B5EF4-FFF2-40B4-BE49-F238E27FC236}">
                  <a16:creationId xmlns:a16="http://schemas.microsoft.com/office/drawing/2014/main" id="{EC6B8888-941A-1D16-625E-C986ACE0B14A}"/>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68" name="Freeform: Shape 9">
              <a:extLst>
                <a:ext uri="{FF2B5EF4-FFF2-40B4-BE49-F238E27FC236}">
                  <a16:creationId xmlns:a16="http://schemas.microsoft.com/office/drawing/2014/main" id="{3217E0A0-F579-A1D2-5726-28509726B536}"/>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69" name="Freeform: Shape 10">
              <a:extLst>
                <a:ext uri="{FF2B5EF4-FFF2-40B4-BE49-F238E27FC236}">
                  <a16:creationId xmlns:a16="http://schemas.microsoft.com/office/drawing/2014/main" id="{689566A8-E773-C5A0-D3A8-9AF0C1F9F23C}"/>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70" name="Freeform: Shape 11">
              <a:extLst>
                <a:ext uri="{FF2B5EF4-FFF2-40B4-BE49-F238E27FC236}">
                  <a16:creationId xmlns:a16="http://schemas.microsoft.com/office/drawing/2014/main" id="{B9D0CC5A-92D6-9DF7-69BE-BE0794AFABB1}"/>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71" name="Freeform: Shape 12">
              <a:extLst>
                <a:ext uri="{FF2B5EF4-FFF2-40B4-BE49-F238E27FC236}">
                  <a16:creationId xmlns:a16="http://schemas.microsoft.com/office/drawing/2014/main" id="{D6602565-610B-727B-1153-6706F47FB8BF}"/>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72" name="Freeform: Shape 13">
              <a:extLst>
                <a:ext uri="{FF2B5EF4-FFF2-40B4-BE49-F238E27FC236}">
                  <a16:creationId xmlns:a16="http://schemas.microsoft.com/office/drawing/2014/main" id="{72A37812-9521-8B31-80B6-9B25BA14A794}"/>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73" name="Freeform: Shape 14">
              <a:extLst>
                <a:ext uri="{FF2B5EF4-FFF2-40B4-BE49-F238E27FC236}">
                  <a16:creationId xmlns:a16="http://schemas.microsoft.com/office/drawing/2014/main" id="{74575C03-6049-2F38-C766-ADA47F779FFF}"/>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74" name="Freeform: Shape 15">
              <a:extLst>
                <a:ext uri="{FF2B5EF4-FFF2-40B4-BE49-F238E27FC236}">
                  <a16:creationId xmlns:a16="http://schemas.microsoft.com/office/drawing/2014/main" id="{72199718-4FA0-46CD-76F7-A75A38D8BE2D}"/>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75" name="Freeform: Shape 16">
              <a:extLst>
                <a:ext uri="{FF2B5EF4-FFF2-40B4-BE49-F238E27FC236}">
                  <a16:creationId xmlns:a16="http://schemas.microsoft.com/office/drawing/2014/main" id="{5F722891-FCFA-6177-8636-00B70F714582}"/>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76" name="Freeform: Shape 17">
              <a:extLst>
                <a:ext uri="{FF2B5EF4-FFF2-40B4-BE49-F238E27FC236}">
                  <a16:creationId xmlns:a16="http://schemas.microsoft.com/office/drawing/2014/main" id="{5ED30357-802D-E911-D200-33CB8836E185}"/>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77" name="Freeform: Shape 18">
              <a:extLst>
                <a:ext uri="{FF2B5EF4-FFF2-40B4-BE49-F238E27FC236}">
                  <a16:creationId xmlns:a16="http://schemas.microsoft.com/office/drawing/2014/main" id="{FE91790E-AB45-0157-C4A2-4B15F3396F4E}"/>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78" name="Freeform: Shape 19">
              <a:extLst>
                <a:ext uri="{FF2B5EF4-FFF2-40B4-BE49-F238E27FC236}">
                  <a16:creationId xmlns:a16="http://schemas.microsoft.com/office/drawing/2014/main" id="{D397CB3A-A1AA-257E-2234-DDCB94F10C17}"/>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79" name="Freeform: Shape 20">
              <a:extLst>
                <a:ext uri="{FF2B5EF4-FFF2-40B4-BE49-F238E27FC236}">
                  <a16:creationId xmlns:a16="http://schemas.microsoft.com/office/drawing/2014/main" id="{C36043EB-60C9-C6F9-B4D0-1E67F763F522}"/>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80" name="Freeform: Shape 53">
              <a:extLst>
                <a:ext uri="{FF2B5EF4-FFF2-40B4-BE49-F238E27FC236}">
                  <a16:creationId xmlns:a16="http://schemas.microsoft.com/office/drawing/2014/main" id="{21C00616-BA1E-BCA3-998D-8FE8DB7977CA}"/>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81" name="Freeform: Shape 54">
              <a:extLst>
                <a:ext uri="{FF2B5EF4-FFF2-40B4-BE49-F238E27FC236}">
                  <a16:creationId xmlns:a16="http://schemas.microsoft.com/office/drawing/2014/main" id="{A2B8AD05-07D6-C787-0DF7-80D7113B0EE1}"/>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82" name="Freeform: Shape 55">
              <a:extLst>
                <a:ext uri="{FF2B5EF4-FFF2-40B4-BE49-F238E27FC236}">
                  <a16:creationId xmlns:a16="http://schemas.microsoft.com/office/drawing/2014/main" id="{3B3EBB55-C4DC-0BD9-7147-9391409DDD77}"/>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83" name="Freeform: Shape 56">
              <a:extLst>
                <a:ext uri="{FF2B5EF4-FFF2-40B4-BE49-F238E27FC236}">
                  <a16:creationId xmlns:a16="http://schemas.microsoft.com/office/drawing/2014/main" id="{C92751FE-8BED-33EE-9824-51F2FB6FF861}"/>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84" name="Freeform: Shape 57">
              <a:extLst>
                <a:ext uri="{FF2B5EF4-FFF2-40B4-BE49-F238E27FC236}">
                  <a16:creationId xmlns:a16="http://schemas.microsoft.com/office/drawing/2014/main" id="{76586105-8CF7-F8A2-DC2D-DADD645B6AEA}"/>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85" name="Freeform: Shape 58">
              <a:extLst>
                <a:ext uri="{FF2B5EF4-FFF2-40B4-BE49-F238E27FC236}">
                  <a16:creationId xmlns:a16="http://schemas.microsoft.com/office/drawing/2014/main" id="{ABDEBCAA-9094-D5DA-EC27-B8E69033EA3F}"/>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86" name="Freeform: Shape 59">
              <a:extLst>
                <a:ext uri="{FF2B5EF4-FFF2-40B4-BE49-F238E27FC236}">
                  <a16:creationId xmlns:a16="http://schemas.microsoft.com/office/drawing/2014/main" id="{91AC9FFF-9FD3-FF7E-425B-D890CC7895BC}"/>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87" name="Freeform: Shape 60">
              <a:extLst>
                <a:ext uri="{FF2B5EF4-FFF2-40B4-BE49-F238E27FC236}">
                  <a16:creationId xmlns:a16="http://schemas.microsoft.com/office/drawing/2014/main" id="{6884D223-28C5-D1BF-B78E-D1685F6C4F70}"/>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88" name="Group 87">
            <a:extLst>
              <a:ext uri="{FF2B5EF4-FFF2-40B4-BE49-F238E27FC236}">
                <a16:creationId xmlns:a16="http://schemas.microsoft.com/office/drawing/2014/main" id="{723C701D-1E4C-2532-D199-152F6C5B5A25}"/>
              </a:ext>
            </a:extLst>
          </p:cNvPr>
          <p:cNvGrpSpPr/>
          <p:nvPr userDrawn="1"/>
        </p:nvGrpSpPr>
        <p:grpSpPr>
          <a:xfrm>
            <a:off x="7851706" y="2952382"/>
            <a:ext cx="227963" cy="194993"/>
            <a:chOff x="1899821" y="5672830"/>
            <a:chExt cx="807868" cy="772357"/>
          </a:xfrm>
          <a:noFill/>
        </p:grpSpPr>
        <p:sp>
          <p:nvSpPr>
            <p:cNvPr id="89" name="Freeform: Shape 21">
              <a:extLst>
                <a:ext uri="{FF2B5EF4-FFF2-40B4-BE49-F238E27FC236}">
                  <a16:creationId xmlns:a16="http://schemas.microsoft.com/office/drawing/2014/main" id="{7A456E8F-4FB9-C49E-C415-13DFB6ABBF11}"/>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0" name="Freeform: Shape 22">
              <a:extLst>
                <a:ext uri="{FF2B5EF4-FFF2-40B4-BE49-F238E27FC236}">
                  <a16:creationId xmlns:a16="http://schemas.microsoft.com/office/drawing/2014/main" id="{13330285-9404-43EF-FB47-948401200C1C}"/>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1" name="Freeform: Shape 23">
              <a:extLst>
                <a:ext uri="{FF2B5EF4-FFF2-40B4-BE49-F238E27FC236}">
                  <a16:creationId xmlns:a16="http://schemas.microsoft.com/office/drawing/2014/main" id="{FE4D6BB3-0E01-B776-6FDE-A8E20BBF0FEE}"/>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92" name="Freeform: Shape 24">
              <a:extLst>
                <a:ext uri="{FF2B5EF4-FFF2-40B4-BE49-F238E27FC236}">
                  <a16:creationId xmlns:a16="http://schemas.microsoft.com/office/drawing/2014/main" id="{9F777D67-D29B-5CDE-9844-F2BC83CC0733}"/>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93" name="Freeform: Shape 25">
              <a:extLst>
                <a:ext uri="{FF2B5EF4-FFF2-40B4-BE49-F238E27FC236}">
                  <a16:creationId xmlns:a16="http://schemas.microsoft.com/office/drawing/2014/main" id="{6D8AD588-4ADF-E5E9-7EA8-F99EFD62E584}"/>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94" name="Freeform: Shape 26">
              <a:extLst>
                <a:ext uri="{FF2B5EF4-FFF2-40B4-BE49-F238E27FC236}">
                  <a16:creationId xmlns:a16="http://schemas.microsoft.com/office/drawing/2014/main" id="{5EBB2CE9-ACD1-A83C-951B-EF7073EBD6EF}"/>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95" name="Freeform: Shape 27">
              <a:extLst>
                <a:ext uri="{FF2B5EF4-FFF2-40B4-BE49-F238E27FC236}">
                  <a16:creationId xmlns:a16="http://schemas.microsoft.com/office/drawing/2014/main" id="{3B15F584-66FF-AEF7-55B1-C5F972EEF8C7}"/>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96" name="Freeform: Shape 28">
              <a:extLst>
                <a:ext uri="{FF2B5EF4-FFF2-40B4-BE49-F238E27FC236}">
                  <a16:creationId xmlns:a16="http://schemas.microsoft.com/office/drawing/2014/main" id="{0FD1B669-8E1D-1A71-DCBB-3A4E43D1683E}"/>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97" name="Freeform: Shape 29">
              <a:extLst>
                <a:ext uri="{FF2B5EF4-FFF2-40B4-BE49-F238E27FC236}">
                  <a16:creationId xmlns:a16="http://schemas.microsoft.com/office/drawing/2014/main" id="{F3CC3C60-D8EC-1387-1330-BF591960BBD7}"/>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98" name="Freeform: Shape 30">
              <a:extLst>
                <a:ext uri="{FF2B5EF4-FFF2-40B4-BE49-F238E27FC236}">
                  <a16:creationId xmlns:a16="http://schemas.microsoft.com/office/drawing/2014/main" id="{AC71FB37-E208-DF88-E364-BEF587674439}"/>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99" name="Freeform: Shape 31">
              <a:extLst>
                <a:ext uri="{FF2B5EF4-FFF2-40B4-BE49-F238E27FC236}">
                  <a16:creationId xmlns:a16="http://schemas.microsoft.com/office/drawing/2014/main" id="{DCF16C76-DBB2-ACCF-491F-ED25DB863381}"/>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00" name="Freeform: Shape 32">
              <a:extLst>
                <a:ext uri="{FF2B5EF4-FFF2-40B4-BE49-F238E27FC236}">
                  <a16:creationId xmlns:a16="http://schemas.microsoft.com/office/drawing/2014/main" id="{3757FEBD-DBD2-2C7B-C971-A15729337A93}"/>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101" name="Freeform: Shape 33">
              <a:extLst>
                <a:ext uri="{FF2B5EF4-FFF2-40B4-BE49-F238E27FC236}">
                  <a16:creationId xmlns:a16="http://schemas.microsoft.com/office/drawing/2014/main" id="{26E2D5BF-EADE-6976-1296-282C8E73AD54}"/>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2" name="Freeform: Shape 34">
              <a:extLst>
                <a:ext uri="{FF2B5EF4-FFF2-40B4-BE49-F238E27FC236}">
                  <a16:creationId xmlns:a16="http://schemas.microsoft.com/office/drawing/2014/main" id="{D8910012-08DE-7619-53B9-68053BC99C23}"/>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3" name="Freeform: Shape 35">
              <a:extLst>
                <a:ext uri="{FF2B5EF4-FFF2-40B4-BE49-F238E27FC236}">
                  <a16:creationId xmlns:a16="http://schemas.microsoft.com/office/drawing/2014/main" id="{4566A1F0-0DCC-59D0-F888-2B68DCA8CDAF}"/>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4" name="Freeform: Shape 36">
              <a:extLst>
                <a:ext uri="{FF2B5EF4-FFF2-40B4-BE49-F238E27FC236}">
                  <a16:creationId xmlns:a16="http://schemas.microsoft.com/office/drawing/2014/main" id="{DCFCE5E0-6764-03F2-C9F9-C253A9494C12}"/>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5" name="Freeform: Shape 37">
              <a:extLst>
                <a:ext uri="{FF2B5EF4-FFF2-40B4-BE49-F238E27FC236}">
                  <a16:creationId xmlns:a16="http://schemas.microsoft.com/office/drawing/2014/main" id="{8E0B97F0-0999-6F87-DA24-E2DD8F617ECE}"/>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106" name="Freeform: Shape 38">
              <a:extLst>
                <a:ext uri="{FF2B5EF4-FFF2-40B4-BE49-F238E27FC236}">
                  <a16:creationId xmlns:a16="http://schemas.microsoft.com/office/drawing/2014/main" id="{21D6CC32-D028-BA0B-05FD-5C70E4A32E6A}"/>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7" name="Freeform: Shape 39">
              <a:extLst>
                <a:ext uri="{FF2B5EF4-FFF2-40B4-BE49-F238E27FC236}">
                  <a16:creationId xmlns:a16="http://schemas.microsoft.com/office/drawing/2014/main" id="{7ECEF0C2-F490-1777-10A2-B3DB4D9F7CC5}"/>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08" name="Freeform: Shape 40">
              <a:extLst>
                <a:ext uri="{FF2B5EF4-FFF2-40B4-BE49-F238E27FC236}">
                  <a16:creationId xmlns:a16="http://schemas.microsoft.com/office/drawing/2014/main" id="{225A0D9D-EC92-2F85-FDF5-A382CB41A393}"/>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109" name="Freeform: Shape 41">
              <a:extLst>
                <a:ext uri="{FF2B5EF4-FFF2-40B4-BE49-F238E27FC236}">
                  <a16:creationId xmlns:a16="http://schemas.microsoft.com/office/drawing/2014/main" id="{CB9921D4-F788-8A99-2A3B-8B76B3E1C5CE}"/>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110" name="Freeform: Shape 42">
              <a:extLst>
                <a:ext uri="{FF2B5EF4-FFF2-40B4-BE49-F238E27FC236}">
                  <a16:creationId xmlns:a16="http://schemas.microsoft.com/office/drawing/2014/main" id="{0DEFEC31-D162-6424-861F-B8CE290DBE74}"/>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111" name="Freeform: Shape 43">
              <a:extLst>
                <a:ext uri="{FF2B5EF4-FFF2-40B4-BE49-F238E27FC236}">
                  <a16:creationId xmlns:a16="http://schemas.microsoft.com/office/drawing/2014/main" id="{B720D814-4C51-FE42-8CEB-DE915291D0FF}"/>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12" name="Freeform: Shape 44">
              <a:extLst>
                <a:ext uri="{FF2B5EF4-FFF2-40B4-BE49-F238E27FC236}">
                  <a16:creationId xmlns:a16="http://schemas.microsoft.com/office/drawing/2014/main" id="{11E0AC4B-D9DD-8FC7-E690-04E994AD9F7A}"/>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3" name="Freeform: Shape 45">
              <a:extLst>
                <a:ext uri="{FF2B5EF4-FFF2-40B4-BE49-F238E27FC236}">
                  <a16:creationId xmlns:a16="http://schemas.microsoft.com/office/drawing/2014/main" id="{874F6520-C536-0CA2-7BE2-309BECE11526}"/>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114" name="Freeform: Shape 46">
              <a:extLst>
                <a:ext uri="{FF2B5EF4-FFF2-40B4-BE49-F238E27FC236}">
                  <a16:creationId xmlns:a16="http://schemas.microsoft.com/office/drawing/2014/main" id="{634B919D-1DC7-BE11-AC4C-CD01329C0D19}"/>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115" name="Freeform: Shape 47">
              <a:extLst>
                <a:ext uri="{FF2B5EF4-FFF2-40B4-BE49-F238E27FC236}">
                  <a16:creationId xmlns:a16="http://schemas.microsoft.com/office/drawing/2014/main" id="{8841821A-6F7D-2031-9789-ADDC58CC3625}"/>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116" name="Freeform: Shape 48">
              <a:extLst>
                <a:ext uri="{FF2B5EF4-FFF2-40B4-BE49-F238E27FC236}">
                  <a16:creationId xmlns:a16="http://schemas.microsoft.com/office/drawing/2014/main" id="{83B25554-D035-9EDB-5809-4FFA5F4A468B}"/>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117" name="Freeform: Shape 49">
              <a:extLst>
                <a:ext uri="{FF2B5EF4-FFF2-40B4-BE49-F238E27FC236}">
                  <a16:creationId xmlns:a16="http://schemas.microsoft.com/office/drawing/2014/main" id="{BEC1B990-34A6-F29E-E30F-4A0C4499CB0D}"/>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118" name="Freeform: Shape 50">
              <a:extLst>
                <a:ext uri="{FF2B5EF4-FFF2-40B4-BE49-F238E27FC236}">
                  <a16:creationId xmlns:a16="http://schemas.microsoft.com/office/drawing/2014/main" id="{12E3CFC7-40FE-01F8-659C-AA6AC88947E9}"/>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119" name="Freeform: Shape 51">
              <a:extLst>
                <a:ext uri="{FF2B5EF4-FFF2-40B4-BE49-F238E27FC236}">
                  <a16:creationId xmlns:a16="http://schemas.microsoft.com/office/drawing/2014/main" id="{D0C6A229-6256-F457-9212-47ECD16A8056}"/>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120" name="Freeform: Shape 52">
              <a:extLst>
                <a:ext uri="{FF2B5EF4-FFF2-40B4-BE49-F238E27FC236}">
                  <a16:creationId xmlns:a16="http://schemas.microsoft.com/office/drawing/2014/main" id="{AFFC99CC-20CD-20CF-2CEA-378C302497AA}"/>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121" name="Rectangle 120">
              <a:extLst>
                <a:ext uri="{FF2B5EF4-FFF2-40B4-BE49-F238E27FC236}">
                  <a16:creationId xmlns:a16="http://schemas.microsoft.com/office/drawing/2014/main" id="{0E7F306D-5EFD-17B3-A79A-4ABB2DAB22AE}"/>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133776576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9FCB08CE-B749-4A34-8E38-256DAB23FDA3}"/>
              </a:ext>
            </a:extLst>
          </p:cNvPr>
          <p:cNvSpPr txBox="1"/>
          <p:nvPr userDrawn="1"/>
        </p:nvSpPr>
        <p:spPr>
          <a:xfrm>
            <a:off x="291314" y="6372536"/>
            <a:ext cx="647362" cy="276999"/>
          </a:xfrm>
          <a:prstGeom prst="rect">
            <a:avLst/>
          </a:prstGeom>
          <a:noFill/>
        </p:spPr>
        <p:txBody>
          <a:bodyPr wrap="square" rtlCol="0">
            <a:spAutoFit/>
          </a:bodyPr>
          <a:lstStyle/>
          <a:p>
            <a:pPr algn="l"/>
            <a:fld id="{34F92BC6-D7C3-584B-87F2-0B845776A5AD}" type="slidenum">
              <a:rPr lang="en-US" sz="1200" smtClean="0">
                <a:solidFill>
                  <a:schemeClr val="accent3">
                    <a:lumMod val="60000"/>
                    <a:lumOff val="40000"/>
                  </a:schemeClr>
                </a:solidFill>
                <a:latin typeface="Arial" panose="020B0604020202020204" pitchFamily="34" charset="0"/>
                <a:cs typeface="Arial" panose="020B0604020202020204" pitchFamily="34" charset="0"/>
              </a:rPr>
              <a:pPr algn="l"/>
              <a:t>‹#›</a:t>
            </a:fld>
            <a:r>
              <a:rPr lang="en-US" sz="1200">
                <a:solidFill>
                  <a:schemeClr val="accent3">
                    <a:lumMod val="60000"/>
                    <a:lumOff val="40000"/>
                  </a:schemeClr>
                </a:solidFill>
                <a:latin typeface="Arial" panose="020B0604020202020204" pitchFamily="34" charset="0"/>
                <a:cs typeface="Arial" panose="020B0604020202020204" pitchFamily="34" charset="0"/>
              </a:rPr>
              <a:t> </a:t>
            </a:r>
            <a:r>
              <a:rPr lang="en-US" sz="1200">
                <a:solidFill>
                  <a:schemeClr val="accent3"/>
                </a:solidFill>
                <a:latin typeface="Arial" panose="020B0604020202020204" pitchFamily="34" charset="0"/>
                <a:cs typeface="Arial" panose="020B0604020202020204" pitchFamily="34" charset="0"/>
              </a:rPr>
              <a:t>  </a:t>
            </a:r>
            <a:r>
              <a:rPr lang="en-US" sz="1200">
                <a:solidFill>
                  <a:srgbClr val="005EB8"/>
                </a:solidFill>
                <a:latin typeface="Arial" panose="020B0604020202020204" pitchFamily="34" charset="0"/>
                <a:cs typeface="Arial" panose="020B0604020202020204" pitchFamily="34" charset="0"/>
              </a:rPr>
              <a:t>|</a:t>
            </a:r>
            <a:endParaRPr lang="en-US" sz="1200">
              <a:solidFill>
                <a:schemeClr val="accent3"/>
              </a:solidFill>
              <a:latin typeface="Arial" panose="020B0604020202020204" pitchFamily="34" charset="0"/>
              <a:cs typeface="Arial" panose="020B0604020202020204" pitchFamily="34" charset="0"/>
            </a:endParaRPr>
          </a:p>
        </p:txBody>
      </p:sp>
      <p:sp>
        <p:nvSpPr>
          <p:cNvPr id="12" name="Title 10">
            <a:extLst>
              <a:ext uri="{FF2B5EF4-FFF2-40B4-BE49-F238E27FC236}">
                <a16:creationId xmlns:a16="http://schemas.microsoft.com/office/drawing/2014/main" id="{22B34758-9E88-47CF-97D6-6500D97D9E41}"/>
              </a:ext>
            </a:extLst>
          </p:cNvPr>
          <p:cNvSpPr>
            <a:spLocks noGrp="1"/>
          </p:cNvSpPr>
          <p:nvPr>
            <p:ph type="title"/>
          </p:nvPr>
        </p:nvSpPr>
        <p:spPr>
          <a:xfrm>
            <a:off x="784109" y="1210682"/>
            <a:ext cx="10641498" cy="611649"/>
          </a:xfrm>
          <a:prstGeom prst="rect">
            <a:avLst/>
          </a:prstGeom>
        </p:spPr>
        <p:txBody>
          <a:bodyPr/>
          <a:lstStyle>
            <a:lvl1pPr>
              <a:defRPr sz="3600" b="0">
                <a:solidFill>
                  <a:srgbClr val="005EB8"/>
                </a:solidFill>
                <a:latin typeface="Arial" panose="020B0604020202020204" pitchFamily="34" charset="0"/>
                <a:cs typeface="Arial" panose="020B0604020202020204" pitchFamily="34" charset="0"/>
              </a:defRPr>
            </a:lvl1pPr>
          </a:lstStyle>
          <a:p>
            <a:r>
              <a:rPr lang="en-US"/>
              <a:t>Click to edit Master title style</a:t>
            </a:r>
            <a:endParaRPr lang="en-US" sz="2800">
              <a:solidFill>
                <a:srgbClr val="005EB8"/>
              </a:solidFill>
              <a:latin typeface="Arial" charset="0"/>
              <a:ea typeface="Arial" charset="0"/>
              <a:cs typeface="Arial" charset="0"/>
            </a:endParaRPr>
          </a:p>
        </p:txBody>
      </p:sp>
      <p:sp>
        <p:nvSpPr>
          <p:cNvPr id="13" name="Content Placeholder 9">
            <a:extLst>
              <a:ext uri="{FF2B5EF4-FFF2-40B4-BE49-F238E27FC236}">
                <a16:creationId xmlns:a16="http://schemas.microsoft.com/office/drawing/2014/main" id="{34C2919C-3AD4-436F-A0CC-4F48C43AA521}"/>
              </a:ext>
            </a:extLst>
          </p:cNvPr>
          <p:cNvSpPr>
            <a:spLocks noGrp="1"/>
          </p:cNvSpPr>
          <p:nvPr>
            <p:ph sz="quarter" idx="10"/>
          </p:nvPr>
        </p:nvSpPr>
        <p:spPr>
          <a:xfrm>
            <a:off x="784109" y="2141151"/>
            <a:ext cx="10641498" cy="2244128"/>
          </a:xfrm>
          <a:prstGeom prst="rect">
            <a:avLst/>
          </a:prstGeom>
        </p:spPr>
        <p:txBody>
          <a:bodyPr/>
          <a:lstStyle>
            <a:lvl1pPr>
              <a:defRPr sz="1400">
                <a:latin typeface="Arial" panose="020B0604020202020204" pitchFamily="34" charset="0"/>
                <a:cs typeface="Arial" panose="020B0604020202020204" pitchFamily="34" charset="0"/>
              </a:defRPr>
            </a:lvl1pPr>
            <a:lvl2pPr>
              <a:defRPr sz="1400">
                <a:latin typeface="Arial" panose="020B0604020202020204" pitchFamily="34" charset="0"/>
                <a:cs typeface="Arial" panose="020B0604020202020204" pitchFamily="34" charset="0"/>
              </a:defRPr>
            </a:lvl2pPr>
            <a:lvl3pPr>
              <a:defRPr sz="1400">
                <a:latin typeface="Arial" panose="020B0604020202020204" pitchFamily="34" charset="0"/>
                <a:cs typeface="Arial" panose="020B0604020202020204" pitchFamily="34" charset="0"/>
              </a:defRPr>
            </a:lvl3pPr>
            <a:lvl4pPr>
              <a:defRPr sz="1400">
                <a:latin typeface="Arial" panose="020B0604020202020204" pitchFamily="34" charset="0"/>
                <a:cs typeface="Arial" panose="020B0604020202020204" pitchFamily="34" charset="0"/>
              </a:defRPr>
            </a:lvl4pPr>
            <a:lvl5pPr>
              <a:defRPr sz="140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Footer Placeholder 2">
            <a:extLst>
              <a:ext uri="{FF2B5EF4-FFF2-40B4-BE49-F238E27FC236}">
                <a16:creationId xmlns:a16="http://schemas.microsoft.com/office/drawing/2014/main" id="{5AB091A9-979F-438D-A004-40CFB3EAC3A7}"/>
              </a:ext>
            </a:extLst>
          </p:cNvPr>
          <p:cNvSpPr>
            <a:spLocks noGrp="1"/>
          </p:cNvSpPr>
          <p:nvPr>
            <p:ph type="ftr" sz="quarter" idx="3"/>
          </p:nvPr>
        </p:nvSpPr>
        <p:spPr>
          <a:xfrm>
            <a:off x="690676" y="6333439"/>
            <a:ext cx="5723164" cy="365125"/>
          </a:xfrm>
          <a:prstGeom prst="rect">
            <a:avLst/>
          </a:prstGeom>
        </p:spPr>
        <p:txBody>
          <a:bodyPr vert="horz" lIns="91440" tIns="45720" rIns="91440" bIns="45720" rtlCol="0" anchor="ctr"/>
          <a:lstStyle>
            <a:lvl1pPr algn="l">
              <a:defRPr sz="1200" b="0">
                <a:solidFill>
                  <a:schemeClr val="accent3">
                    <a:lumMod val="60000"/>
                    <a:lumOff val="40000"/>
                  </a:schemeClr>
                </a:solidFill>
                <a:latin typeface="Arial" charset="0"/>
                <a:ea typeface="Arial" charset="0"/>
                <a:cs typeface="Arial" charset="0"/>
              </a:defRPr>
            </a:lvl1pPr>
          </a:lstStyle>
          <a:p>
            <a:r>
              <a:rPr lang="en-US"/>
              <a:t>Presentation title</a:t>
            </a:r>
          </a:p>
        </p:txBody>
      </p:sp>
      <p:grpSp>
        <p:nvGrpSpPr>
          <p:cNvPr id="3" name="Group 2">
            <a:extLst>
              <a:ext uri="{FF2B5EF4-FFF2-40B4-BE49-F238E27FC236}">
                <a16:creationId xmlns:a16="http://schemas.microsoft.com/office/drawing/2014/main" id="{D019A894-4200-1E23-027F-A69150C6B324}"/>
              </a:ext>
            </a:extLst>
          </p:cNvPr>
          <p:cNvGrpSpPr/>
          <p:nvPr userDrawn="1"/>
        </p:nvGrpSpPr>
        <p:grpSpPr>
          <a:xfrm>
            <a:off x="8113222" y="136524"/>
            <a:ext cx="3922336" cy="3138691"/>
            <a:chOff x="3314883" y="714186"/>
            <a:chExt cx="6812199" cy="5337531"/>
          </a:xfrm>
          <a:solidFill>
            <a:srgbClr val="01A188">
              <a:alpha val="50196"/>
            </a:srgbClr>
          </a:solidFill>
        </p:grpSpPr>
        <p:sp>
          <p:nvSpPr>
            <p:cNvPr id="4" name="Freeform: Shape 6">
              <a:extLst>
                <a:ext uri="{FF2B5EF4-FFF2-40B4-BE49-F238E27FC236}">
                  <a16:creationId xmlns:a16="http://schemas.microsoft.com/office/drawing/2014/main" id="{989B4481-F238-D53F-F4F0-1459DA8B0F4D}"/>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5" name="Freeform: Shape 7">
              <a:extLst>
                <a:ext uri="{FF2B5EF4-FFF2-40B4-BE49-F238E27FC236}">
                  <a16:creationId xmlns:a16="http://schemas.microsoft.com/office/drawing/2014/main" id="{90D429C1-2102-DAFC-090A-FB9F4A822E50}"/>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6" name="Freeform: Shape 8">
              <a:extLst>
                <a:ext uri="{FF2B5EF4-FFF2-40B4-BE49-F238E27FC236}">
                  <a16:creationId xmlns:a16="http://schemas.microsoft.com/office/drawing/2014/main" id="{BA1796D0-00F9-2FD9-4341-C4FC8DB6F876}"/>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9" name="Freeform: Shape 9">
              <a:extLst>
                <a:ext uri="{FF2B5EF4-FFF2-40B4-BE49-F238E27FC236}">
                  <a16:creationId xmlns:a16="http://schemas.microsoft.com/office/drawing/2014/main" id="{75BC8E5E-4ACD-F098-CB53-448A81898D80}"/>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0" name="Freeform: Shape 10">
              <a:extLst>
                <a:ext uri="{FF2B5EF4-FFF2-40B4-BE49-F238E27FC236}">
                  <a16:creationId xmlns:a16="http://schemas.microsoft.com/office/drawing/2014/main" id="{919CAEF8-B77F-57FF-BABC-68A95FE232FB}"/>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1" name="Freeform: Shape 11">
              <a:extLst>
                <a:ext uri="{FF2B5EF4-FFF2-40B4-BE49-F238E27FC236}">
                  <a16:creationId xmlns:a16="http://schemas.microsoft.com/office/drawing/2014/main" id="{B556761D-A902-969D-5157-9F22E45EB478}"/>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4" name="Freeform: Shape 12">
              <a:extLst>
                <a:ext uri="{FF2B5EF4-FFF2-40B4-BE49-F238E27FC236}">
                  <a16:creationId xmlns:a16="http://schemas.microsoft.com/office/drawing/2014/main" id="{27687C06-2984-E7C8-CED3-4CBFE0785553}"/>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6" name="Freeform: Shape 13">
              <a:extLst>
                <a:ext uri="{FF2B5EF4-FFF2-40B4-BE49-F238E27FC236}">
                  <a16:creationId xmlns:a16="http://schemas.microsoft.com/office/drawing/2014/main" id="{7430EBA5-2B41-970F-6239-4FCAC3471C3D}"/>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7" name="Freeform: Shape 14">
              <a:extLst>
                <a:ext uri="{FF2B5EF4-FFF2-40B4-BE49-F238E27FC236}">
                  <a16:creationId xmlns:a16="http://schemas.microsoft.com/office/drawing/2014/main" id="{18455A84-E002-3A9D-9643-01EBB8E42BBB}"/>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8" name="Freeform: Shape 15">
              <a:extLst>
                <a:ext uri="{FF2B5EF4-FFF2-40B4-BE49-F238E27FC236}">
                  <a16:creationId xmlns:a16="http://schemas.microsoft.com/office/drawing/2014/main" id="{0CA23BA2-0A20-2894-A4E7-01CF5E0348C9}"/>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9" name="Freeform: Shape 16">
              <a:extLst>
                <a:ext uri="{FF2B5EF4-FFF2-40B4-BE49-F238E27FC236}">
                  <a16:creationId xmlns:a16="http://schemas.microsoft.com/office/drawing/2014/main" id="{C5BE26D5-C5A1-8669-672F-81456E27453A}"/>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20" name="Freeform: Shape 17">
              <a:extLst>
                <a:ext uri="{FF2B5EF4-FFF2-40B4-BE49-F238E27FC236}">
                  <a16:creationId xmlns:a16="http://schemas.microsoft.com/office/drawing/2014/main" id="{F4E1DB73-084E-5FE4-FC5C-7270EE49EDAB}"/>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21" name="Freeform: Shape 18">
              <a:extLst>
                <a:ext uri="{FF2B5EF4-FFF2-40B4-BE49-F238E27FC236}">
                  <a16:creationId xmlns:a16="http://schemas.microsoft.com/office/drawing/2014/main" id="{E7A2A869-BB19-D6D9-E016-676AB8710357}"/>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22" name="Freeform: Shape 19">
              <a:extLst>
                <a:ext uri="{FF2B5EF4-FFF2-40B4-BE49-F238E27FC236}">
                  <a16:creationId xmlns:a16="http://schemas.microsoft.com/office/drawing/2014/main" id="{88AC59E9-B1B4-B130-9CC4-245D5566491F}"/>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23" name="Freeform: Shape 20">
              <a:extLst>
                <a:ext uri="{FF2B5EF4-FFF2-40B4-BE49-F238E27FC236}">
                  <a16:creationId xmlns:a16="http://schemas.microsoft.com/office/drawing/2014/main" id="{1A95D0C6-1236-6F17-C9E3-128A4875EC58}"/>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24" name="Freeform: Shape 53">
              <a:extLst>
                <a:ext uri="{FF2B5EF4-FFF2-40B4-BE49-F238E27FC236}">
                  <a16:creationId xmlns:a16="http://schemas.microsoft.com/office/drawing/2014/main" id="{17DB1F2B-8719-9997-B301-FF3E793CAC95}"/>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25" name="Freeform: Shape 54">
              <a:extLst>
                <a:ext uri="{FF2B5EF4-FFF2-40B4-BE49-F238E27FC236}">
                  <a16:creationId xmlns:a16="http://schemas.microsoft.com/office/drawing/2014/main" id="{81BAC7A5-2D54-842E-F755-BA52DB040DC8}"/>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26" name="Freeform: Shape 55">
              <a:extLst>
                <a:ext uri="{FF2B5EF4-FFF2-40B4-BE49-F238E27FC236}">
                  <a16:creationId xmlns:a16="http://schemas.microsoft.com/office/drawing/2014/main" id="{7DE0E2AA-4DA6-A9E2-A590-98DD0A9B3E85}"/>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27" name="Freeform: Shape 56">
              <a:extLst>
                <a:ext uri="{FF2B5EF4-FFF2-40B4-BE49-F238E27FC236}">
                  <a16:creationId xmlns:a16="http://schemas.microsoft.com/office/drawing/2014/main" id="{5B15F80D-22C4-AF77-2F0B-F27B2216A06D}"/>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28" name="Freeform: Shape 57">
              <a:extLst>
                <a:ext uri="{FF2B5EF4-FFF2-40B4-BE49-F238E27FC236}">
                  <a16:creationId xmlns:a16="http://schemas.microsoft.com/office/drawing/2014/main" id="{AFFC4483-4DEA-46AA-4A38-42E3F2A52F05}"/>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29" name="Freeform: Shape 58">
              <a:extLst>
                <a:ext uri="{FF2B5EF4-FFF2-40B4-BE49-F238E27FC236}">
                  <a16:creationId xmlns:a16="http://schemas.microsoft.com/office/drawing/2014/main" id="{7E6250D8-0E6A-7FBA-017D-C7C7D8D23AB0}"/>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30" name="Freeform: Shape 59">
              <a:extLst>
                <a:ext uri="{FF2B5EF4-FFF2-40B4-BE49-F238E27FC236}">
                  <a16:creationId xmlns:a16="http://schemas.microsoft.com/office/drawing/2014/main" id="{B28FA4CF-89AD-5C64-7B1D-FC9F9D102A28}"/>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31" name="Freeform: Shape 60">
              <a:extLst>
                <a:ext uri="{FF2B5EF4-FFF2-40B4-BE49-F238E27FC236}">
                  <a16:creationId xmlns:a16="http://schemas.microsoft.com/office/drawing/2014/main" id="{03289FD1-04A0-C834-5B06-231806C0AA10}"/>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32" name="Group 31">
            <a:extLst>
              <a:ext uri="{FF2B5EF4-FFF2-40B4-BE49-F238E27FC236}">
                <a16:creationId xmlns:a16="http://schemas.microsoft.com/office/drawing/2014/main" id="{AD2ED48A-204C-3139-E211-24759BB5473F}"/>
              </a:ext>
            </a:extLst>
          </p:cNvPr>
          <p:cNvGrpSpPr/>
          <p:nvPr userDrawn="1"/>
        </p:nvGrpSpPr>
        <p:grpSpPr>
          <a:xfrm>
            <a:off x="7851706" y="2952382"/>
            <a:ext cx="227963" cy="194993"/>
            <a:chOff x="1899821" y="5672830"/>
            <a:chExt cx="807868" cy="772357"/>
          </a:xfrm>
          <a:noFill/>
        </p:grpSpPr>
        <p:sp>
          <p:nvSpPr>
            <p:cNvPr id="33" name="Freeform: Shape 21">
              <a:extLst>
                <a:ext uri="{FF2B5EF4-FFF2-40B4-BE49-F238E27FC236}">
                  <a16:creationId xmlns:a16="http://schemas.microsoft.com/office/drawing/2014/main" id="{83EB3E0C-1ECA-B47A-6E79-2727A465C336}"/>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34" name="Freeform: Shape 22">
              <a:extLst>
                <a:ext uri="{FF2B5EF4-FFF2-40B4-BE49-F238E27FC236}">
                  <a16:creationId xmlns:a16="http://schemas.microsoft.com/office/drawing/2014/main" id="{2A2C5206-24CB-6ED9-EA79-59E60D50B0A2}"/>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35" name="Freeform: Shape 23">
              <a:extLst>
                <a:ext uri="{FF2B5EF4-FFF2-40B4-BE49-F238E27FC236}">
                  <a16:creationId xmlns:a16="http://schemas.microsoft.com/office/drawing/2014/main" id="{B68BAFA4-2A6D-4A6B-B0EB-20F8074E8F39}"/>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alpha val="49804"/>
                </a:srgbClr>
              </a:solidFill>
              <a:prstDash val="solid"/>
              <a:round/>
            </a:ln>
          </p:spPr>
          <p:txBody>
            <a:bodyPr rtlCol="0" anchor="ctr"/>
            <a:lstStyle/>
            <a:p>
              <a:endParaRPr lang="en-GB"/>
            </a:p>
          </p:txBody>
        </p:sp>
        <p:sp>
          <p:nvSpPr>
            <p:cNvPr id="36" name="Freeform: Shape 24">
              <a:extLst>
                <a:ext uri="{FF2B5EF4-FFF2-40B4-BE49-F238E27FC236}">
                  <a16:creationId xmlns:a16="http://schemas.microsoft.com/office/drawing/2014/main" id="{1082D914-7702-2163-6CC4-E96892FA4A05}"/>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37" name="Freeform: Shape 25">
              <a:extLst>
                <a:ext uri="{FF2B5EF4-FFF2-40B4-BE49-F238E27FC236}">
                  <a16:creationId xmlns:a16="http://schemas.microsoft.com/office/drawing/2014/main" id="{630634B6-248D-2ECB-D700-EB5DCA69B737}"/>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38" name="Freeform: Shape 26">
              <a:extLst>
                <a:ext uri="{FF2B5EF4-FFF2-40B4-BE49-F238E27FC236}">
                  <a16:creationId xmlns:a16="http://schemas.microsoft.com/office/drawing/2014/main" id="{68410036-8DCF-62D1-CA81-182E433D1A79}"/>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39" name="Freeform: Shape 27">
              <a:extLst>
                <a:ext uri="{FF2B5EF4-FFF2-40B4-BE49-F238E27FC236}">
                  <a16:creationId xmlns:a16="http://schemas.microsoft.com/office/drawing/2014/main" id="{D2EBD33D-8705-F0A2-20BA-FA2064DA548B}"/>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alpha val="49804"/>
                </a:srgbClr>
              </a:solidFill>
              <a:prstDash val="solid"/>
              <a:round/>
            </a:ln>
          </p:spPr>
          <p:txBody>
            <a:bodyPr rtlCol="0" anchor="ctr"/>
            <a:lstStyle/>
            <a:p>
              <a:endParaRPr lang="en-GB"/>
            </a:p>
          </p:txBody>
        </p:sp>
        <p:sp>
          <p:nvSpPr>
            <p:cNvPr id="40" name="Freeform: Shape 28">
              <a:extLst>
                <a:ext uri="{FF2B5EF4-FFF2-40B4-BE49-F238E27FC236}">
                  <a16:creationId xmlns:a16="http://schemas.microsoft.com/office/drawing/2014/main" id="{899E8C17-271D-F0E7-45B0-C98B884F30DA}"/>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alpha val="49804"/>
                </a:srgbClr>
              </a:solidFill>
              <a:prstDash val="solid"/>
              <a:round/>
            </a:ln>
          </p:spPr>
          <p:txBody>
            <a:bodyPr rtlCol="0" anchor="ctr"/>
            <a:lstStyle/>
            <a:p>
              <a:endParaRPr lang="en-GB"/>
            </a:p>
          </p:txBody>
        </p:sp>
        <p:sp>
          <p:nvSpPr>
            <p:cNvPr id="41" name="Freeform: Shape 29">
              <a:extLst>
                <a:ext uri="{FF2B5EF4-FFF2-40B4-BE49-F238E27FC236}">
                  <a16:creationId xmlns:a16="http://schemas.microsoft.com/office/drawing/2014/main" id="{F2D745EF-5065-0D31-B8AA-50962A112F31}"/>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2" name="Freeform: Shape 30">
              <a:extLst>
                <a:ext uri="{FF2B5EF4-FFF2-40B4-BE49-F238E27FC236}">
                  <a16:creationId xmlns:a16="http://schemas.microsoft.com/office/drawing/2014/main" id="{6814C9B8-DE9D-0AB2-1C0B-FC39DA7DF99B}"/>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alpha val="49804"/>
                </a:srgbClr>
              </a:solidFill>
              <a:prstDash val="solid"/>
              <a:round/>
            </a:ln>
          </p:spPr>
          <p:txBody>
            <a:bodyPr rtlCol="0" anchor="ctr"/>
            <a:lstStyle/>
            <a:p>
              <a:endParaRPr lang="en-GB"/>
            </a:p>
          </p:txBody>
        </p:sp>
        <p:sp>
          <p:nvSpPr>
            <p:cNvPr id="43" name="Freeform: Shape 31">
              <a:extLst>
                <a:ext uri="{FF2B5EF4-FFF2-40B4-BE49-F238E27FC236}">
                  <a16:creationId xmlns:a16="http://schemas.microsoft.com/office/drawing/2014/main" id="{F2763087-F237-1323-081E-33463F304E0C}"/>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44" name="Freeform: Shape 32">
              <a:extLst>
                <a:ext uri="{FF2B5EF4-FFF2-40B4-BE49-F238E27FC236}">
                  <a16:creationId xmlns:a16="http://schemas.microsoft.com/office/drawing/2014/main" id="{24EB5B77-1883-06BC-192E-B2E02C1C70F3}"/>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alpha val="49804"/>
                </a:srgbClr>
              </a:solidFill>
              <a:prstDash val="solid"/>
              <a:round/>
            </a:ln>
          </p:spPr>
          <p:txBody>
            <a:bodyPr rtlCol="0" anchor="ctr"/>
            <a:lstStyle/>
            <a:p>
              <a:endParaRPr lang="en-GB"/>
            </a:p>
          </p:txBody>
        </p:sp>
        <p:sp>
          <p:nvSpPr>
            <p:cNvPr id="45" name="Freeform: Shape 33">
              <a:extLst>
                <a:ext uri="{FF2B5EF4-FFF2-40B4-BE49-F238E27FC236}">
                  <a16:creationId xmlns:a16="http://schemas.microsoft.com/office/drawing/2014/main" id="{04266DC3-8567-23F6-BEFE-24840C26C87D}"/>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46" name="Freeform: Shape 34">
              <a:extLst>
                <a:ext uri="{FF2B5EF4-FFF2-40B4-BE49-F238E27FC236}">
                  <a16:creationId xmlns:a16="http://schemas.microsoft.com/office/drawing/2014/main" id="{BA68F422-EA12-A4F2-E617-EF97300D915F}"/>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7" name="Freeform: Shape 35">
              <a:extLst>
                <a:ext uri="{FF2B5EF4-FFF2-40B4-BE49-F238E27FC236}">
                  <a16:creationId xmlns:a16="http://schemas.microsoft.com/office/drawing/2014/main" id="{9EDEE9C2-94BA-6D17-EEBC-D2546D8A4A31}"/>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8" name="Freeform: Shape 36">
              <a:extLst>
                <a:ext uri="{FF2B5EF4-FFF2-40B4-BE49-F238E27FC236}">
                  <a16:creationId xmlns:a16="http://schemas.microsoft.com/office/drawing/2014/main" id="{F7F93AF8-913B-A7FB-B258-26C6E24E8553}"/>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49" name="Freeform: Shape 37">
              <a:extLst>
                <a:ext uri="{FF2B5EF4-FFF2-40B4-BE49-F238E27FC236}">
                  <a16:creationId xmlns:a16="http://schemas.microsoft.com/office/drawing/2014/main" id="{F3DAC1D2-D894-B3CF-88D0-8F8BD8309ECE}"/>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alpha val="49804"/>
                </a:srgbClr>
              </a:solidFill>
              <a:prstDash val="solid"/>
              <a:round/>
            </a:ln>
          </p:spPr>
          <p:txBody>
            <a:bodyPr rtlCol="0" anchor="ctr"/>
            <a:lstStyle/>
            <a:p>
              <a:endParaRPr lang="en-GB"/>
            </a:p>
          </p:txBody>
        </p:sp>
        <p:sp>
          <p:nvSpPr>
            <p:cNvPr id="50" name="Freeform: Shape 38">
              <a:extLst>
                <a:ext uri="{FF2B5EF4-FFF2-40B4-BE49-F238E27FC236}">
                  <a16:creationId xmlns:a16="http://schemas.microsoft.com/office/drawing/2014/main" id="{936306C4-54F6-AAA1-CA54-7832E82970A1}"/>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51" name="Freeform: Shape 39">
              <a:extLst>
                <a:ext uri="{FF2B5EF4-FFF2-40B4-BE49-F238E27FC236}">
                  <a16:creationId xmlns:a16="http://schemas.microsoft.com/office/drawing/2014/main" id="{55FAFA5C-F81A-9D8D-8CCD-90598F6A8478}"/>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52" name="Freeform: Shape 40">
              <a:extLst>
                <a:ext uri="{FF2B5EF4-FFF2-40B4-BE49-F238E27FC236}">
                  <a16:creationId xmlns:a16="http://schemas.microsoft.com/office/drawing/2014/main" id="{D33BA2B1-3B4B-A1E5-AF8C-DBDBA47524D6}"/>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alpha val="49804"/>
                </a:srgbClr>
              </a:solidFill>
              <a:prstDash val="solid"/>
              <a:round/>
            </a:ln>
          </p:spPr>
          <p:txBody>
            <a:bodyPr rtlCol="0" anchor="ctr"/>
            <a:lstStyle/>
            <a:p>
              <a:endParaRPr lang="en-GB"/>
            </a:p>
          </p:txBody>
        </p:sp>
        <p:sp>
          <p:nvSpPr>
            <p:cNvPr id="53" name="Freeform: Shape 41">
              <a:extLst>
                <a:ext uri="{FF2B5EF4-FFF2-40B4-BE49-F238E27FC236}">
                  <a16:creationId xmlns:a16="http://schemas.microsoft.com/office/drawing/2014/main" id="{862FEE7E-D6A5-7CC1-E7F2-93EB032DC607}"/>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alpha val="49804"/>
                </a:srgbClr>
              </a:solidFill>
              <a:prstDash val="solid"/>
              <a:round/>
            </a:ln>
          </p:spPr>
          <p:txBody>
            <a:bodyPr rtlCol="0" anchor="ctr"/>
            <a:lstStyle/>
            <a:p>
              <a:endParaRPr lang="en-GB"/>
            </a:p>
          </p:txBody>
        </p:sp>
        <p:sp>
          <p:nvSpPr>
            <p:cNvPr id="54" name="Freeform: Shape 42">
              <a:extLst>
                <a:ext uri="{FF2B5EF4-FFF2-40B4-BE49-F238E27FC236}">
                  <a16:creationId xmlns:a16="http://schemas.microsoft.com/office/drawing/2014/main" id="{CE6D819B-175F-906C-E54B-20008E518BEB}"/>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alpha val="49804"/>
                </a:srgbClr>
              </a:solidFill>
              <a:prstDash val="solid"/>
              <a:round/>
            </a:ln>
          </p:spPr>
          <p:txBody>
            <a:bodyPr rtlCol="0" anchor="ctr"/>
            <a:lstStyle/>
            <a:p>
              <a:endParaRPr lang="en-GB"/>
            </a:p>
          </p:txBody>
        </p:sp>
        <p:sp>
          <p:nvSpPr>
            <p:cNvPr id="55" name="Freeform: Shape 43">
              <a:extLst>
                <a:ext uri="{FF2B5EF4-FFF2-40B4-BE49-F238E27FC236}">
                  <a16:creationId xmlns:a16="http://schemas.microsoft.com/office/drawing/2014/main" id="{DAD3BDEB-0EB9-DD43-8A9D-B0BD09B9844D}"/>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56" name="Freeform: Shape 44">
              <a:extLst>
                <a:ext uri="{FF2B5EF4-FFF2-40B4-BE49-F238E27FC236}">
                  <a16:creationId xmlns:a16="http://schemas.microsoft.com/office/drawing/2014/main" id="{316542A6-B89A-1385-8FD2-C35C43375200}"/>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57" name="Freeform: Shape 45">
              <a:extLst>
                <a:ext uri="{FF2B5EF4-FFF2-40B4-BE49-F238E27FC236}">
                  <a16:creationId xmlns:a16="http://schemas.microsoft.com/office/drawing/2014/main" id="{059A6B2E-18C6-DE58-329F-A3E6D17848B9}"/>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alpha val="49804"/>
                </a:srgbClr>
              </a:solidFill>
              <a:prstDash val="solid"/>
              <a:round/>
            </a:ln>
          </p:spPr>
          <p:txBody>
            <a:bodyPr rtlCol="0" anchor="ctr"/>
            <a:lstStyle/>
            <a:p>
              <a:endParaRPr lang="en-GB"/>
            </a:p>
          </p:txBody>
        </p:sp>
        <p:sp>
          <p:nvSpPr>
            <p:cNvPr id="58" name="Freeform: Shape 46">
              <a:extLst>
                <a:ext uri="{FF2B5EF4-FFF2-40B4-BE49-F238E27FC236}">
                  <a16:creationId xmlns:a16="http://schemas.microsoft.com/office/drawing/2014/main" id="{3A097392-290B-B161-F394-9A500E792327}"/>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alpha val="49804"/>
                </a:srgbClr>
              </a:solidFill>
              <a:prstDash val="solid"/>
              <a:round/>
            </a:ln>
          </p:spPr>
          <p:txBody>
            <a:bodyPr rtlCol="0" anchor="ctr"/>
            <a:lstStyle/>
            <a:p>
              <a:endParaRPr lang="en-GB"/>
            </a:p>
          </p:txBody>
        </p:sp>
        <p:sp>
          <p:nvSpPr>
            <p:cNvPr id="59" name="Freeform: Shape 47">
              <a:extLst>
                <a:ext uri="{FF2B5EF4-FFF2-40B4-BE49-F238E27FC236}">
                  <a16:creationId xmlns:a16="http://schemas.microsoft.com/office/drawing/2014/main" id="{7A6E5768-BFE8-FA4D-8CFB-0FC188784215}"/>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alpha val="49804"/>
                </a:srgbClr>
              </a:solidFill>
              <a:prstDash val="solid"/>
              <a:round/>
            </a:ln>
          </p:spPr>
          <p:txBody>
            <a:bodyPr rtlCol="0" anchor="ctr"/>
            <a:lstStyle/>
            <a:p>
              <a:endParaRPr lang="en-GB"/>
            </a:p>
          </p:txBody>
        </p:sp>
        <p:sp>
          <p:nvSpPr>
            <p:cNvPr id="60" name="Freeform: Shape 48">
              <a:extLst>
                <a:ext uri="{FF2B5EF4-FFF2-40B4-BE49-F238E27FC236}">
                  <a16:creationId xmlns:a16="http://schemas.microsoft.com/office/drawing/2014/main" id="{E2DAF689-135B-1EDE-1021-01EB292115FB}"/>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alpha val="49804"/>
                </a:srgbClr>
              </a:solidFill>
              <a:prstDash val="solid"/>
              <a:round/>
            </a:ln>
          </p:spPr>
          <p:txBody>
            <a:bodyPr rtlCol="0" anchor="ctr"/>
            <a:lstStyle/>
            <a:p>
              <a:endParaRPr lang="en-GB"/>
            </a:p>
          </p:txBody>
        </p:sp>
        <p:sp>
          <p:nvSpPr>
            <p:cNvPr id="61" name="Freeform: Shape 49">
              <a:extLst>
                <a:ext uri="{FF2B5EF4-FFF2-40B4-BE49-F238E27FC236}">
                  <a16:creationId xmlns:a16="http://schemas.microsoft.com/office/drawing/2014/main" id="{684622DB-EE85-02B2-8129-C9E7860A3A79}"/>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alpha val="49804"/>
                </a:srgbClr>
              </a:solidFill>
              <a:prstDash val="solid"/>
              <a:round/>
            </a:ln>
          </p:spPr>
          <p:txBody>
            <a:bodyPr rtlCol="0" anchor="ctr"/>
            <a:lstStyle/>
            <a:p>
              <a:endParaRPr lang="en-GB"/>
            </a:p>
          </p:txBody>
        </p:sp>
        <p:sp>
          <p:nvSpPr>
            <p:cNvPr id="62" name="Freeform: Shape 50">
              <a:extLst>
                <a:ext uri="{FF2B5EF4-FFF2-40B4-BE49-F238E27FC236}">
                  <a16:creationId xmlns:a16="http://schemas.microsoft.com/office/drawing/2014/main" id="{124FD595-FF70-C623-9A5C-28A315EB33B5}"/>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alpha val="49804"/>
                </a:srgbClr>
              </a:solidFill>
              <a:prstDash val="solid"/>
              <a:round/>
            </a:ln>
          </p:spPr>
          <p:txBody>
            <a:bodyPr rtlCol="0" anchor="ctr"/>
            <a:lstStyle/>
            <a:p>
              <a:endParaRPr lang="en-GB"/>
            </a:p>
          </p:txBody>
        </p:sp>
        <p:sp>
          <p:nvSpPr>
            <p:cNvPr id="63" name="Freeform: Shape 51">
              <a:extLst>
                <a:ext uri="{FF2B5EF4-FFF2-40B4-BE49-F238E27FC236}">
                  <a16:creationId xmlns:a16="http://schemas.microsoft.com/office/drawing/2014/main" id="{60D16D2B-9B24-8981-DBA9-0D7408B41581}"/>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alpha val="49804"/>
                </a:srgbClr>
              </a:solidFill>
              <a:prstDash val="solid"/>
              <a:round/>
            </a:ln>
          </p:spPr>
          <p:txBody>
            <a:bodyPr rtlCol="0" anchor="ctr"/>
            <a:lstStyle/>
            <a:p>
              <a:endParaRPr lang="en-GB"/>
            </a:p>
          </p:txBody>
        </p:sp>
        <p:sp>
          <p:nvSpPr>
            <p:cNvPr id="64" name="Freeform: Shape 52">
              <a:extLst>
                <a:ext uri="{FF2B5EF4-FFF2-40B4-BE49-F238E27FC236}">
                  <a16:creationId xmlns:a16="http://schemas.microsoft.com/office/drawing/2014/main" id="{88153C7D-A824-5902-E349-B808F4BD9F50}"/>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alpha val="49804"/>
                </a:srgbClr>
              </a:solidFill>
              <a:prstDash val="solid"/>
              <a:round/>
            </a:ln>
          </p:spPr>
          <p:txBody>
            <a:bodyPr rtlCol="0" anchor="ctr"/>
            <a:lstStyle/>
            <a:p>
              <a:endParaRPr lang="en-GB"/>
            </a:p>
          </p:txBody>
        </p:sp>
        <p:sp>
          <p:nvSpPr>
            <p:cNvPr id="65" name="Rectangle 64">
              <a:extLst>
                <a:ext uri="{FF2B5EF4-FFF2-40B4-BE49-F238E27FC236}">
                  <a16:creationId xmlns:a16="http://schemas.microsoft.com/office/drawing/2014/main" id="{6C792B3A-B56B-CB3D-7D64-CF2BB82E31BD}"/>
                </a:ext>
              </a:extLst>
            </p:cNvPr>
            <p:cNvSpPr/>
            <p:nvPr/>
          </p:nvSpPr>
          <p:spPr>
            <a:xfrm>
              <a:off x="1899821" y="5672830"/>
              <a:ext cx="807868" cy="772357"/>
            </a:xfrm>
            <a:prstGeom prst="rect">
              <a:avLst/>
            </a:prstGeom>
            <a:grpFill/>
            <a:ln w="28575">
              <a:solidFill>
                <a:srgbClr val="01A188">
                  <a:alpha val="49804"/>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extLst>
      <p:ext uri="{BB962C8B-B14F-4D97-AF65-F5344CB8AC3E}">
        <p14:creationId xmlns:p14="http://schemas.microsoft.com/office/powerpoint/2010/main" val="293503469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Navy plai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6" name="Freeform: Shape 5">
            <a:extLst>
              <a:ext uri="{FF2B5EF4-FFF2-40B4-BE49-F238E27FC236}">
                <a16:creationId xmlns:a16="http://schemas.microsoft.com/office/drawing/2014/main" id="{BD3A76E8-8210-C3CF-8BB0-CC79C69EEE4D}"/>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2930046919"/>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1_Title Cover Slide">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D5BD3F4-D768-43C8-BBC2-CF998C2D522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2183535" cy="6857999"/>
          </a:xfrm>
          <a:prstGeom prst="rect">
            <a:avLst/>
          </a:prstGeom>
        </p:spPr>
      </p:pic>
      <p:sp>
        <p:nvSpPr>
          <p:cNvPr id="2" name="Title 1">
            <a:extLst>
              <a:ext uri="{FF2B5EF4-FFF2-40B4-BE49-F238E27FC236}">
                <a16:creationId xmlns:a16="http://schemas.microsoft.com/office/drawing/2014/main" id="{FEF3EE83-9BB9-481D-8395-69C4DB5CDE1E}"/>
              </a:ext>
            </a:extLst>
          </p:cNvPr>
          <p:cNvSpPr>
            <a:spLocks noGrp="1"/>
          </p:cNvSpPr>
          <p:nvPr>
            <p:ph type="ctrTitle" hasCustomPrompt="1"/>
          </p:nvPr>
        </p:nvSpPr>
        <p:spPr>
          <a:xfrm>
            <a:off x="930374" y="2549668"/>
            <a:ext cx="9144000" cy="563231"/>
          </a:xfrm>
        </p:spPr>
        <p:txBody>
          <a:bodyPr anchor="t" anchorCtr="0">
            <a:spAutoFit/>
          </a:bodyPr>
          <a:lstStyle>
            <a:lvl1pPr algn="l">
              <a:defRPr sz="3400" b="1">
                <a:latin typeface="Arial" panose="020B0604020202020204" pitchFamily="34" charset="0"/>
                <a:cs typeface="Arial" panose="020B0604020202020204" pitchFamily="34" charset="0"/>
              </a:defRPr>
            </a:lvl1pPr>
          </a:lstStyle>
          <a:p>
            <a:r>
              <a:rPr lang="en-US"/>
              <a:t>Click to edit Presentation Heading style</a:t>
            </a:r>
            <a:endParaRPr lang="en-GB"/>
          </a:p>
        </p:txBody>
      </p:sp>
      <p:sp>
        <p:nvSpPr>
          <p:cNvPr id="3" name="Subtitle 2">
            <a:extLst>
              <a:ext uri="{FF2B5EF4-FFF2-40B4-BE49-F238E27FC236}">
                <a16:creationId xmlns:a16="http://schemas.microsoft.com/office/drawing/2014/main" id="{786283A4-33DB-4552-9007-D12033D1E1CF}"/>
              </a:ext>
            </a:extLst>
          </p:cNvPr>
          <p:cNvSpPr>
            <a:spLocks noGrp="1"/>
          </p:cNvSpPr>
          <p:nvPr>
            <p:ph type="subTitle" idx="1" hasCustomPrompt="1"/>
          </p:nvPr>
        </p:nvSpPr>
        <p:spPr>
          <a:xfrm>
            <a:off x="930374" y="4156220"/>
            <a:ext cx="9144000" cy="369332"/>
          </a:xfrm>
        </p:spPr>
        <p:txBody>
          <a:bodyPr>
            <a:spAutoFit/>
          </a:bodyPr>
          <a:lstStyle>
            <a:lvl1pPr marL="0" indent="0" algn="l">
              <a:buNone/>
              <a:defRPr sz="2000" b="1"/>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Presented by/Sub-heading style</a:t>
            </a:r>
            <a:endParaRPr lang="en-GB"/>
          </a:p>
        </p:txBody>
      </p:sp>
      <p:sp>
        <p:nvSpPr>
          <p:cNvPr id="11" name="Text Placeholder 10">
            <a:extLst>
              <a:ext uri="{FF2B5EF4-FFF2-40B4-BE49-F238E27FC236}">
                <a16:creationId xmlns:a16="http://schemas.microsoft.com/office/drawing/2014/main" id="{7AFDDB99-4A42-4713-B148-1FC5187A0930}"/>
              </a:ext>
            </a:extLst>
          </p:cNvPr>
          <p:cNvSpPr>
            <a:spLocks noGrp="1"/>
          </p:cNvSpPr>
          <p:nvPr>
            <p:ph type="body" sz="quarter" idx="13" hasCustomPrompt="1"/>
          </p:nvPr>
        </p:nvSpPr>
        <p:spPr>
          <a:xfrm>
            <a:off x="930275" y="5671367"/>
            <a:ext cx="4057650" cy="286232"/>
          </a:xfrm>
        </p:spPr>
        <p:txBody>
          <a:bodyPr anchor="b" anchorCtr="0">
            <a:sp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b="0">
                <a:latin typeface="Arial" panose="020B0604020202020204" pitchFamily="34" charset="0"/>
                <a:cs typeface="Arial" panose="020B0604020202020204" pitchFamily="34" charset="0"/>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GB"/>
              <a:t>Published DD Month YYYY</a:t>
            </a:r>
          </a:p>
        </p:txBody>
      </p:sp>
      <p:pic>
        <p:nvPicPr>
          <p:cNvPr id="5" name="Picture 4">
            <a:extLst>
              <a:ext uri="{FF2B5EF4-FFF2-40B4-BE49-F238E27FC236}">
                <a16:creationId xmlns:a16="http://schemas.microsoft.com/office/drawing/2014/main" id="{873076E1-79A4-46B4-8E65-9C656DB7429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37340" y="543894"/>
            <a:ext cx="1628811" cy="1056324"/>
          </a:xfrm>
          <a:prstGeom prst="rect">
            <a:avLst/>
          </a:prstGeom>
          <a:solidFill>
            <a:schemeClr val="bg1"/>
          </a:solidFill>
        </p:spPr>
      </p:pic>
      <p:pic>
        <p:nvPicPr>
          <p:cNvPr id="4" name="Picture 3" descr="A blue and white logo&#10;&#10;Description automatically generated">
            <a:extLst>
              <a:ext uri="{FF2B5EF4-FFF2-40B4-BE49-F238E27FC236}">
                <a16:creationId xmlns:a16="http://schemas.microsoft.com/office/drawing/2014/main" id="{F691200B-8756-2D39-14AD-DBA031B11D18}"/>
              </a:ext>
            </a:extLst>
          </p:cNvPr>
          <p:cNvPicPr>
            <a:picLocks noChangeAspect="1"/>
          </p:cNvPicPr>
          <p:nvPr userDrawn="1"/>
        </p:nvPicPr>
        <p:blipFill>
          <a:blip r:embed="rId4"/>
          <a:stretch>
            <a:fillRect/>
          </a:stretch>
        </p:blipFill>
        <p:spPr>
          <a:xfrm>
            <a:off x="10535855" y="639957"/>
            <a:ext cx="1002938" cy="960261"/>
          </a:xfrm>
          <a:prstGeom prst="rect">
            <a:avLst/>
          </a:prstGeom>
        </p:spPr>
      </p:pic>
      <p:grpSp>
        <p:nvGrpSpPr>
          <p:cNvPr id="6" name="Group 5">
            <a:extLst>
              <a:ext uri="{FF2B5EF4-FFF2-40B4-BE49-F238E27FC236}">
                <a16:creationId xmlns:a16="http://schemas.microsoft.com/office/drawing/2014/main" id="{3EA32639-8F46-A1E1-77FE-289559A39F31}"/>
              </a:ext>
            </a:extLst>
          </p:cNvPr>
          <p:cNvGrpSpPr/>
          <p:nvPr userDrawn="1"/>
        </p:nvGrpSpPr>
        <p:grpSpPr>
          <a:xfrm>
            <a:off x="4643729" y="121317"/>
            <a:ext cx="2434358" cy="1837113"/>
            <a:chOff x="3314883" y="714186"/>
            <a:chExt cx="6812199" cy="5337531"/>
          </a:xfrm>
          <a:solidFill>
            <a:srgbClr val="01A188"/>
          </a:solidFill>
        </p:grpSpPr>
        <p:sp>
          <p:nvSpPr>
            <p:cNvPr id="7" name="Freeform: Shape 6">
              <a:extLst>
                <a:ext uri="{FF2B5EF4-FFF2-40B4-BE49-F238E27FC236}">
                  <a16:creationId xmlns:a16="http://schemas.microsoft.com/office/drawing/2014/main" id="{846E8937-684B-C3EE-C2C2-3FDE25DDA652}"/>
                </a:ext>
              </a:extLst>
            </p:cNvPr>
            <p:cNvSpPr/>
            <p:nvPr/>
          </p:nvSpPr>
          <p:spPr>
            <a:xfrm>
              <a:off x="8199319" y="2416175"/>
              <a:ext cx="676357" cy="418743"/>
            </a:xfrm>
            <a:custGeom>
              <a:avLst/>
              <a:gdLst>
                <a:gd name="connsiteX0" fmla="*/ 652237 w 676357"/>
                <a:gd name="connsiteY0" fmla="*/ 31840 h 418743"/>
                <a:gd name="connsiteX1" fmla="*/ 652237 w 676357"/>
                <a:gd name="connsiteY1" fmla="*/ 38594 h 418743"/>
                <a:gd name="connsiteX2" fmla="*/ 654167 w 676357"/>
                <a:gd name="connsiteY2" fmla="*/ 38594 h 418743"/>
                <a:gd name="connsiteX3" fmla="*/ 659956 w 676357"/>
                <a:gd name="connsiteY3" fmla="*/ 41488 h 418743"/>
                <a:gd name="connsiteX4" fmla="*/ 664780 w 676357"/>
                <a:gd name="connsiteY4" fmla="*/ 45348 h 418743"/>
                <a:gd name="connsiteX5" fmla="*/ 667675 w 676357"/>
                <a:gd name="connsiteY5" fmla="*/ 45348 h 418743"/>
                <a:gd name="connsiteX6" fmla="*/ 670569 w 676357"/>
                <a:gd name="connsiteY6" fmla="*/ 50172 h 418743"/>
                <a:gd name="connsiteX7" fmla="*/ 673463 w 676357"/>
                <a:gd name="connsiteY7" fmla="*/ 56926 h 418743"/>
                <a:gd name="connsiteX8" fmla="*/ 673463 w 676357"/>
                <a:gd name="connsiteY8" fmla="*/ 59820 h 418743"/>
                <a:gd name="connsiteX9" fmla="*/ 676358 w 676357"/>
                <a:gd name="connsiteY9" fmla="*/ 64645 h 418743"/>
                <a:gd name="connsiteX10" fmla="*/ 672498 w 676357"/>
                <a:gd name="connsiteY10" fmla="*/ 72363 h 418743"/>
                <a:gd name="connsiteX11" fmla="*/ 669604 w 676357"/>
                <a:gd name="connsiteY11" fmla="*/ 72363 h 418743"/>
                <a:gd name="connsiteX12" fmla="*/ 670569 w 676357"/>
                <a:gd name="connsiteY12" fmla="*/ 79117 h 418743"/>
                <a:gd name="connsiteX13" fmla="*/ 667675 w 676357"/>
                <a:gd name="connsiteY13" fmla="*/ 81047 h 418743"/>
                <a:gd name="connsiteX14" fmla="*/ 664780 w 676357"/>
                <a:gd name="connsiteY14" fmla="*/ 84906 h 418743"/>
                <a:gd name="connsiteX15" fmla="*/ 661885 w 676357"/>
                <a:gd name="connsiteY15" fmla="*/ 84906 h 418743"/>
                <a:gd name="connsiteX16" fmla="*/ 660921 w 676357"/>
                <a:gd name="connsiteY16" fmla="*/ 87801 h 418743"/>
                <a:gd name="connsiteX17" fmla="*/ 658026 w 676357"/>
                <a:gd name="connsiteY17" fmla="*/ 89731 h 418743"/>
                <a:gd name="connsiteX18" fmla="*/ 662850 w 676357"/>
                <a:gd name="connsiteY18" fmla="*/ 96485 h 418743"/>
                <a:gd name="connsiteX19" fmla="*/ 664780 w 676357"/>
                <a:gd name="connsiteY19" fmla="*/ 103239 h 418743"/>
                <a:gd name="connsiteX20" fmla="*/ 667675 w 676357"/>
                <a:gd name="connsiteY20" fmla="*/ 109028 h 418743"/>
                <a:gd name="connsiteX21" fmla="*/ 667675 w 676357"/>
                <a:gd name="connsiteY21" fmla="*/ 111922 h 418743"/>
                <a:gd name="connsiteX22" fmla="*/ 662850 w 676357"/>
                <a:gd name="connsiteY22" fmla="*/ 113852 h 418743"/>
                <a:gd name="connsiteX23" fmla="*/ 657061 w 676357"/>
                <a:gd name="connsiteY23" fmla="*/ 113852 h 418743"/>
                <a:gd name="connsiteX24" fmla="*/ 653202 w 676357"/>
                <a:gd name="connsiteY24" fmla="*/ 114817 h 418743"/>
                <a:gd name="connsiteX25" fmla="*/ 649342 w 676357"/>
                <a:gd name="connsiteY25" fmla="*/ 116746 h 418743"/>
                <a:gd name="connsiteX26" fmla="*/ 651272 w 676357"/>
                <a:gd name="connsiteY26" fmla="*/ 125430 h 418743"/>
                <a:gd name="connsiteX27" fmla="*/ 651272 w 676357"/>
                <a:gd name="connsiteY27" fmla="*/ 135078 h 418743"/>
                <a:gd name="connsiteX28" fmla="*/ 648377 w 676357"/>
                <a:gd name="connsiteY28" fmla="*/ 140868 h 418743"/>
                <a:gd name="connsiteX29" fmla="*/ 653202 w 676357"/>
                <a:gd name="connsiteY29" fmla="*/ 147621 h 418743"/>
                <a:gd name="connsiteX30" fmla="*/ 656096 w 676357"/>
                <a:gd name="connsiteY30" fmla="*/ 153411 h 418743"/>
                <a:gd name="connsiteX31" fmla="*/ 659956 w 676357"/>
                <a:gd name="connsiteY31" fmla="*/ 164989 h 418743"/>
                <a:gd name="connsiteX32" fmla="*/ 659956 w 676357"/>
                <a:gd name="connsiteY32" fmla="*/ 172707 h 418743"/>
                <a:gd name="connsiteX33" fmla="*/ 658026 w 676357"/>
                <a:gd name="connsiteY33" fmla="*/ 180426 h 418743"/>
                <a:gd name="connsiteX34" fmla="*/ 653202 w 676357"/>
                <a:gd name="connsiteY34" fmla="*/ 189110 h 418743"/>
                <a:gd name="connsiteX35" fmla="*/ 649342 w 676357"/>
                <a:gd name="connsiteY35" fmla="*/ 194899 h 418743"/>
                <a:gd name="connsiteX36" fmla="*/ 644518 w 676357"/>
                <a:gd name="connsiteY36" fmla="*/ 198758 h 418743"/>
                <a:gd name="connsiteX37" fmla="*/ 637764 w 676357"/>
                <a:gd name="connsiteY37" fmla="*/ 195864 h 418743"/>
                <a:gd name="connsiteX38" fmla="*/ 632940 w 676357"/>
                <a:gd name="connsiteY38" fmla="*/ 191040 h 418743"/>
                <a:gd name="connsiteX39" fmla="*/ 630046 w 676357"/>
                <a:gd name="connsiteY39" fmla="*/ 194899 h 418743"/>
                <a:gd name="connsiteX40" fmla="*/ 628115 w 676357"/>
                <a:gd name="connsiteY40" fmla="*/ 201653 h 418743"/>
                <a:gd name="connsiteX41" fmla="*/ 628115 w 676357"/>
                <a:gd name="connsiteY41" fmla="*/ 209372 h 418743"/>
                <a:gd name="connsiteX42" fmla="*/ 625221 w 676357"/>
                <a:gd name="connsiteY42" fmla="*/ 209372 h 418743"/>
                <a:gd name="connsiteX43" fmla="*/ 616538 w 676357"/>
                <a:gd name="connsiteY43" fmla="*/ 212266 h 418743"/>
                <a:gd name="connsiteX44" fmla="*/ 611713 w 676357"/>
                <a:gd name="connsiteY44" fmla="*/ 210337 h 418743"/>
                <a:gd name="connsiteX45" fmla="*/ 605924 w 676357"/>
                <a:gd name="connsiteY45" fmla="*/ 217090 h 418743"/>
                <a:gd name="connsiteX46" fmla="*/ 601100 w 676357"/>
                <a:gd name="connsiteY46" fmla="*/ 217090 h 418743"/>
                <a:gd name="connsiteX47" fmla="*/ 595311 w 676357"/>
                <a:gd name="connsiteY47" fmla="*/ 222880 h 418743"/>
                <a:gd name="connsiteX48" fmla="*/ 586627 w 676357"/>
                <a:gd name="connsiteY48" fmla="*/ 222880 h 418743"/>
                <a:gd name="connsiteX49" fmla="*/ 581803 w 676357"/>
                <a:gd name="connsiteY49" fmla="*/ 231563 h 418743"/>
                <a:gd name="connsiteX50" fmla="*/ 578908 w 676357"/>
                <a:gd name="connsiteY50" fmla="*/ 231563 h 418743"/>
                <a:gd name="connsiteX51" fmla="*/ 576014 w 676357"/>
                <a:gd name="connsiteY51" fmla="*/ 239282 h 418743"/>
                <a:gd name="connsiteX52" fmla="*/ 576014 w 676357"/>
                <a:gd name="connsiteY52" fmla="*/ 241212 h 418743"/>
                <a:gd name="connsiteX53" fmla="*/ 581803 w 676357"/>
                <a:gd name="connsiteY53" fmla="*/ 241212 h 418743"/>
                <a:gd name="connsiteX54" fmla="*/ 584698 w 676357"/>
                <a:gd name="connsiteY54" fmla="*/ 237352 h 418743"/>
                <a:gd name="connsiteX55" fmla="*/ 594346 w 676357"/>
                <a:gd name="connsiteY55" fmla="*/ 237352 h 418743"/>
                <a:gd name="connsiteX56" fmla="*/ 601100 w 676357"/>
                <a:gd name="connsiteY56" fmla="*/ 234458 h 418743"/>
                <a:gd name="connsiteX57" fmla="*/ 607854 w 676357"/>
                <a:gd name="connsiteY57" fmla="*/ 234458 h 418743"/>
                <a:gd name="connsiteX58" fmla="*/ 612678 w 676357"/>
                <a:gd name="connsiteY58" fmla="*/ 234458 h 418743"/>
                <a:gd name="connsiteX59" fmla="*/ 617502 w 676357"/>
                <a:gd name="connsiteY59" fmla="*/ 240247 h 418743"/>
                <a:gd name="connsiteX60" fmla="*/ 629080 w 676357"/>
                <a:gd name="connsiteY60" fmla="*/ 250860 h 418743"/>
                <a:gd name="connsiteX61" fmla="*/ 631975 w 676357"/>
                <a:gd name="connsiteY61" fmla="*/ 252790 h 418743"/>
                <a:gd name="connsiteX62" fmla="*/ 635834 w 676357"/>
                <a:gd name="connsiteY62" fmla="*/ 247966 h 418743"/>
                <a:gd name="connsiteX63" fmla="*/ 640659 w 676357"/>
                <a:gd name="connsiteY63" fmla="*/ 249895 h 418743"/>
                <a:gd name="connsiteX64" fmla="*/ 645483 w 676357"/>
                <a:gd name="connsiteY64" fmla="*/ 245071 h 418743"/>
                <a:gd name="connsiteX65" fmla="*/ 648377 w 676357"/>
                <a:gd name="connsiteY65" fmla="*/ 245071 h 418743"/>
                <a:gd name="connsiteX66" fmla="*/ 651272 w 676357"/>
                <a:gd name="connsiteY66" fmla="*/ 245071 h 418743"/>
                <a:gd name="connsiteX67" fmla="*/ 653202 w 676357"/>
                <a:gd name="connsiteY67" fmla="*/ 251825 h 418743"/>
                <a:gd name="connsiteX68" fmla="*/ 650307 w 676357"/>
                <a:gd name="connsiteY68" fmla="*/ 254719 h 418743"/>
                <a:gd name="connsiteX69" fmla="*/ 654167 w 676357"/>
                <a:gd name="connsiteY69" fmla="*/ 257614 h 418743"/>
                <a:gd name="connsiteX70" fmla="*/ 646448 w 676357"/>
                <a:gd name="connsiteY70" fmla="*/ 261473 h 418743"/>
                <a:gd name="connsiteX71" fmla="*/ 643553 w 676357"/>
                <a:gd name="connsiteY71" fmla="*/ 268227 h 418743"/>
                <a:gd name="connsiteX72" fmla="*/ 645483 w 676357"/>
                <a:gd name="connsiteY72" fmla="*/ 271122 h 418743"/>
                <a:gd name="connsiteX73" fmla="*/ 654167 w 676357"/>
                <a:gd name="connsiteY73" fmla="*/ 274016 h 418743"/>
                <a:gd name="connsiteX74" fmla="*/ 660921 w 676357"/>
                <a:gd name="connsiteY74" fmla="*/ 274016 h 418743"/>
                <a:gd name="connsiteX75" fmla="*/ 663815 w 676357"/>
                <a:gd name="connsiteY75" fmla="*/ 276911 h 418743"/>
                <a:gd name="connsiteX76" fmla="*/ 665744 w 676357"/>
                <a:gd name="connsiteY76" fmla="*/ 279805 h 418743"/>
                <a:gd name="connsiteX77" fmla="*/ 663815 w 676357"/>
                <a:gd name="connsiteY77" fmla="*/ 283665 h 418743"/>
                <a:gd name="connsiteX78" fmla="*/ 663815 w 676357"/>
                <a:gd name="connsiteY78" fmla="*/ 287524 h 418743"/>
                <a:gd name="connsiteX79" fmla="*/ 659956 w 676357"/>
                <a:gd name="connsiteY79" fmla="*/ 291384 h 418743"/>
                <a:gd name="connsiteX80" fmla="*/ 655131 w 676357"/>
                <a:gd name="connsiteY80" fmla="*/ 294278 h 418743"/>
                <a:gd name="connsiteX81" fmla="*/ 649342 w 676357"/>
                <a:gd name="connsiteY81" fmla="*/ 294278 h 418743"/>
                <a:gd name="connsiteX82" fmla="*/ 647413 w 676357"/>
                <a:gd name="connsiteY82" fmla="*/ 298138 h 418743"/>
                <a:gd name="connsiteX83" fmla="*/ 639694 w 676357"/>
                <a:gd name="connsiteY83" fmla="*/ 301032 h 418743"/>
                <a:gd name="connsiteX84" fmla="*/ 637764 w 676357"/>
                <a:gd name="connsiteY84" fmla="*/ 302962 h 418743"/>
                <a:gd name="connsiteX85" fmla="*/ 631010 w 676357"/>
                <a:gd name="connsiteY85" fmla="*/ 302962 h 418743"/>
                <a:gd name="connsiteX86" fmla="*/ 626186 w 676357"/>
                <a:gd name="connsiteY86" fmla="*/ 307786 h 418743"/>
                <a:gd name="connsiteX87" fmla="*/ 619432 w 676357"/>
                <a:gd name="connsiteY87" fmla="*/ 310681 h 418743"/>
                <a:gd name="connsiteX88" fmla="*/ 614608 w 676357"/>
                <a:gd name="connsiteY88" fmla="*/ 315505 h 418743"/>
                <a:gd name="connsiteX89" fmla="*/ 614608 w 676357"/>
                <a:gd name="connsiteY89" fmla="*/ 315505 h 418743"/>
                <a:gd name="connsiteX90" fmla="*/ 606889 w 676357"/>
                <a:gd name="connsiteY90" fmla="*/ 318399 h 418743"/>
                <a:gd name="connsiteX91" fmla="*/ 604959 w 676357"/>
                <a:gd name="connsiteY91" fmla="*/ 322259 h 418743"/>
                <a:gd name="connsiteX92" fmla="*/ 600135 w 676357"/>
                <a:gd name="connsiteY92" fmla="*/ 325153 h 418743"/>
                <a:gd name="connsiteX93" fmla="*/ 598205 w 676357"/>
                <a:gd name="connsiteY93" fmla="*/ 328048 h 418743"/>
                <a:gd name="connsiteX94" fmla="*/ 594346 w 676357"/>
                <a:gd name="connsiteY94" fmla="*/ 330942 h 418743"/>
                <a:gd name="connsiteX95" fmla="*/ 586627 w 676357"/>
                <a:gd name="connsiteY95" fmla="*/ 332872 h 418743"/>
                <a:gd name="connsiteX96" fmla="*/ 583733 w 676357"/>
                <a:gd name="connsiteY96" fmla="*/ 327083 h 418743"/>
                <a:gd name="connsiteX97" fmla="*/ 573119 w 676357"/>
                <a:gd name="connsiteY97" fmla="*/ 330942 h 418743"/>
                <a:gd name="connsiteX98" fmla="*/ 568295 w 676357"/>
                <a:gd name="connsiteY98" fmla="*/ 330942 h 418743"/>
                <a:gd name="connsiteX99" fmla="*/ 565400 w 676357"/>
                <a:gd name="connsiteY99" fmla="*/ 334802 h 418743"/>
                <a:gd name="connsiteX100" fmla="*/ 559611 w 676357"/>
                <a:gd name="connsiteY100" fmla="*/ 334802 h 418743"/>
                <a:gd name="connsiteX101" fmla="*/ 554787 w 676357"/>
                <a:gd name="connsiteY101" fmla="*/ 339626 h 418743"/>
                <a:gd name="connsiteX102" fmla="*/ 543209 w 676357"/>
                <a:gd name="connsiteY102" fmla="*/ 347345 h 418743"/>
                <a:gd name="connsiteX103" fmla="*/ 534525 w 676357"/>
                <a:gd name="connsiteY103" fmla="*/ 350239 h 418743"/>
                <a:gd name="connsiteX104" fmla="*/ 527771 w 676357"/>
                <a:gd name="connsiteY104" fmla="*/ 350239 h 418743"/>
                <a:gd name="connsiteX105" fmla="*/ 516194 w 676357"/>
                <a:gd name="connsiteY105" fmla="*/ 352169 h 418743"/>
                <a:gd name="connsiteX106" fmla="*/ 510404 w 676357"/>
                <a:gd name="connsiteY106" fmla="*/ 359888 h 418743"/>
                <a:gd name="connsiteX107" fmla="*/ 512334 w 676357"/>
                <a:gd name="connsiteY107" fmla="*/ 361817 h 418743"/>
                <a:gd name="connsiteX108" fmla="*/ 507510 w 676357"/>
                <a:gd name="connsiteY108" fmla="*/ 365677 h 418743"/>
                <a:gd name="connsiteX109" fmla="*/ 500756 w 676357"/>
                <a:gd name="connsiteY109" fmla="*/ 365677 h 418743"/>
                <a:gd name="connsiteX110" fmla="*/ 497861 w 676357"/>
                <a:gd name="connsiteY110" fmla="*/ 359888 h 418743"/>
                <a:gd name="connsiteX111" fmla="*/ 492072 w 676357"/>
                <a:gd name="connsiteY111" fmla="*/ 345415 h 418743"/>
                <a:gd name="connsiteX112" fmla="*/ 487248 w 676357"/>
                <a:gd name="connsiteY112" fmla="*/ 339626 h 418743"/>
                <a:gd name="connsiteX113" fmla="*/ 485319 w 676357"/>
                <a:gd name="connsiteY113" fmla="*/ 339626 h 418743"/>
                <a:gd name="connsiteX114" fmla="*/ 479529 w 676357"/>
                <a:gd name="connsiteY114" fmla="*/ 346380 h 418743"/>
                <a:gd name="connsiteX115" fmla="*/ 476635 w 676357"/>
                <a:gd name="connsiteY115" fmla="*/ 349274 h 418743"/>
                <a:gd name="connsiteX116" fmla="*/ 469881 w 676357"/>
                <a:gd name="connsiteY116" fmla="*/ 349274 h 418743"/>
                <a:gd name="connsiteX117" fmla="*/ 467951 w 676357"/>
                <a:gd name="connsiteY117" fmla="*/ 349274 h 418743"/>
                <a:gd name="connsiteX118" fmla="*/ 463127 w 676357"/>
                <a:gd name="connsiteY118" fmla="*/ 355064 h 418743"/>
                <a:gd name="connsiteX119" fmla="*/ 458302 w 676357"/>
                <a:gd name="connsiteY119" fmla="*/ 355064 h 418743"/>
                <a:gd name="connsiteX120" fmla="*/ 453478 w 676357"/>
                <a:gd name="connsiteY120" fmla="*/ 360853 h 418743"/>
                <a:gd name="connsiteX121" fmla="*/ 457338 w 676357"/>
                <a:gd name="connsiteY121" fmla="*/ 368571 h 418743"/>
                <a:gd name="connsiteX122" fmla="*/ 457338 w 676357"/>
                <a:gd name="connsiteY122" fmla="*/ 372431 h 418743"/>
                <a:gd name="connsiteX123" fmla="*/ 451548 w 676357"/>
                <a:gd name="connsiteY123" fmla="*/ 375325 h 418743"/>
                <a:gd name="connsiteX124" fmla="*/ 451548 w 676357"/>
                <a:gd name="connsiteY124" fmla="*/ 381114 h 418743"/>
                <a:gd name="connsiteX125" fmla="*/ 449619 w 676357"/>
                <a:gd name="connsiteY125" fmla="*/ 384009 h 418743"/>
                <a:gd name="connsiteX126" fmla="*/ 440936 w 676357"/>
                <a:gd name="connsiteY126" fmla="*/ 385939 h 418743"/>
                <a:gd name="connsiteX127" fmla="*/ 437076 w 676357"/>
                <a:gd name="connsiteY127" fmla="*/ 385939 h 418743"/>
                <a:gd name="connsiteX128" fmla="*/ 437076 w 676357"/>
                <a:gd name="connsiteY128" fmla="*/ 390763 h 418743"/>
                <a:gd name="connsiteX129" fmla="*/ 433217 w 676357"/>
                <a:gd name="connsiteY129" fmla="*/ 386904 h 418743"/>
                <a:gd name="connsiteX130" fmla="*/ 423568 w 676357"/>
                <a:gd name="connsiteY130" fmla="*/ 388833 h 418743"/>
                <a:gd name="connsiteX131" fmla="*/ 423568 w 676357"/>
                <a:gd name="connsiteY131" fmla="*/ 392693 h 418743"/>
                <a:gd name="connsiteX132" fmla="*/ 417779 w 676357"/>
                <a:gd name="connsiteY132" fmla="*/ 395587 h 418743"/>
                <a:gd name="connsiteX133" fmla="*/ 417779 w 676357"/>
                <a:gd name="connsiteY133" fmla="*/ 397517 h 418743"/>
                <a:gd name="connsiteX134" fmla="*/ 411990 w 676357"/>
                <a:gd name="connsiteY134" fmla="*/ 400411 h 418743"/>
                <a:gd name="connsiteX135" fmla="*/ 414884 w 676357"/>
                <a:gd name="connsiteY135" fmla="*/ 409095 h 418743"/>
                <a:gd name="connsiteX136" fmla="*/ 410060 w 676357"/>
                <a:gd name="connsiteY136" fmla="*/ 409095 h 418743"/>
                <a:gd name="connsiteX137" fmla="*/ 405236 w 676357"/>
                <a:gd name="connsiteY137" fmla="*/ 409095 h 418743"/>
                <a:gd name="connsiteX138" fmla="*/ 401377 w 676357"/>
                <a:gd name="connsiteY138" fmla="*/ 411025 h 418743"/>
                <a:gd name="connsiteX139" fmla="*/ 401377 w 676357"/>
                <a:gd name="connsiteY139" fmla="*/ 416814 h 418743"/>
                <a:gd name="connsiteX140" fmla="*/ 396552 w 676357"/>
                <a:gd name="connsiteY140" fmla="*/ 417779 h 418743"/>
                <a:gd name="connsiteX141" fmla="*/ 387869 w 676357"/>
                <a:gd name="connsiteY141" fmla="*/ 417779 h 418743"/>
                <a:gd name="connsiteX142" fmla="*/ 376290 w 676357"/>
                <a:gd name="connsiteY142" fmla="*/ 411025 h 418743"/>
                <a:gd name="connsiteX143" fmla="*/ 371467 w 676357"/>
                <a:gd name="connsiteY143" fmla="*/ 409095 h 418743"/>
                <a:gd name="connsiteX144" fmla="*/ 368572 w 676357"/>
                <a:gd name="connsiteY144" fmla="*/ 406200 h 418743"/>
                <a:gd name="connsiteX145" fmla="*/ 361818 w 676357"/>
                <a:gd name="connsiteY145" fmla="*/ 418743 h 418743"/>
                <a:gd name="connsiteX146" fmla="*/ 354099 w 676357"/>
                <a:gd name="connsiteY146" fmla="*/ 415849 h 418743"/>
                <a:gd name="connsiteX147" fmla="*/ 350240 w 676357"/>
                <a:gd name="connsiteY147" fmla="*/ 415849 h 418743"/>
                <a:gd name="connsiteX148" fmla="*/ 346380 w 676357"/>
                <a:gd name="connsiteY148" fmla="*/ 412954 h 418743"/>
                <a:gd name="connsiteX149" fmla="*/ 346380 w 676357"/>
                <a:gd name="connsiteY149" fmla="*/ 415849 h 418743"/>
                <a:gd name="connsiteX150" fmla="*/ 340592 w 676357"/>
                <a:gd name="connsiteY150" fmla="*/ 415849 h 418743"/>
                <a:gd name="connsiteX151" fmla="*/ 335767 w 676357"/>
                <a:gd name="connsiteY151" fmla="*/ 412954 h 418743"/>
                <a:gd name="connsiteX152" fmla="*/ 326119 w 676357"/>
                <a:gd name="connsiteY152" fmla="*/ 410060 h 418743"/>
                <a:gd name="connsiteX153" fmla="*/ 315505 w 676357"/>
                <a:gd name="connsiteY153" fmla="*/ 404271 h 418743"/>
                <a:gd name="connsiteX154" fmla="*/ 325154 w 676357"/>
                <a:gd name="connsiteY154" fmla="*/ 394622 h 418743"/>
                <a:gd name="connsiteX155" fmla="*/ 325154 w 676357"/>
                <a:gd name="connsiteY155" fmla="*/ 389798 h 418743"/>
                <a:gd name="connsiteX156" fmla="*/ 328048 w 676357"/>
                <a:gd name="connsiteY156" fmla="*/ 384974 h 418743"/>
                <a:gd name="connsiteX157" fmla="*/ 329978 w 676357"/>
                <a:gd name="connsiteY157" fmla="*/ 384974 h 418743"/>
                <a:gd name="connsiteX158" fmla="*/ 329978 w 676357"/>
                <a:gd name="connsiteY158" fmla="*/ 379185 h 418743"/>
                <a:gd name="connsiteX159" fmla="*/ 329978 w 676357"/>
                <a:gd name="connsiteY159" fmla="*/ 375325 h 418743"/>
                <a:gd name="connsiteX160" fmla="*/ 327084 w 676357"/>
                <a:gd name="connsiteY160" fmla="*/ 373396 h 418743"/>
                <a:gd name="connsiteX161" fmla="*/ 323224 w 676357"/>
                <a:gd name="connsiteY161" fmla="*/ 373396 h 418743"/>
                <a:gd name="connsiteX162" fmla="*/ 318400 w 676357"/>
                <a:gd name="connsiteY162" fmla="*/ 375325 h 418743"/>
                <a:gd name="connsiteX163" fmla="*/ 315505 w 676357"/>
                <a:gd name="connsiteY163" fmla="*/ 375325 h 418743"/>
                <a:gd name="connsiteX164" fmla="*/ 313575 w 676357"/>
                <a:gd name="connsiteY164" fmla="*/ 372431 h 418743"/>
                <a:gd name="connsiteX165" fmla="*/ 308751 w 676357"/>
                <a:gd name="connsiteY165" fmla="*/ 370501 h 418743"/>
                <a:gd name="connsiteX166" fmla="*/ 302963 w 676357"/>
                <a:gd name="connsiteY166" fmla="*/ 368571 h 418743"/>
                <a:gd name="connsiteX167" fmla="*/ 287525 w 676357"/>
                <a:gd name="connsiteY167" fmla="*/ 365677 h 418743"/>
                <a:gd name="connsiteX168" fmla="*/ 284630 w 676357"/>
                <a:gd name="connsiteY168" fmla="*/ 367607 h 418743"/>
                <a:gd name="connsiteX169" fmla="*/ 278841 w 676357"/>
                <a:gd name="connsiteY169" fmla="*/ 367607 h 418743"/>
                <a:gd name="connsiteX170" fmla="*/ 274017 w 676357"/>
                <a:gd name="connsiteY170" fmla="*/ 364712 h 418743"/>
                <a:gd name="connsiteX171" fmla="*/ 271122 w 676357"/>
                <a:gd name="connsiteY171" fmla="*/ 361817 h 418743"/>
                <a:gd name="connsiteX172" fmla="*/ 262438 w 676357"/>
                <a:gd name="connsiteY172" fmla="*/ 358923 h 418743"/>
                <a:gd name="connsiteX173" fmla="*/ 259544 w 676357"/>
                <a:gd name="connsiteY173" fmla="*/ 353134 h 418743"/>
                <a:gd name="connsiteX174" fmla="*/ 246036 w 676357"/>
                <a:gd name="connsiteY174" fmla="*/ 347345 h 418743"/>
                <a:gd name="connsiteX175" fmla="*/ 244107 w 676357"/>
                <a:gd name="connsiteY175" fmla="*/ 353134 h 418743"/>
                <a:gd name="connsiteX176" fmla="*/ 239282 w 676357"/>
                <a:gd name="connsiteY176" fmla="*/ 353134 h 418743"/>
                <a:gd name="connsiteX177" fmla="*/ 241212 w 676357"/>
                <a:gd name="connsiteY177" fmla="*/ 345415 h 418743"/>
                <a:gd name="connsiteX178" fmla="*/ 233493 w 676357"/>
                <a:gd name="connsiteY178" fmla="*/ 341556 h 418743"/>
                <a:gd name="connsiteX179" fmla="*/ 227704 w 676357"/>
                <a:gd name="connsiteY179" fmla="*/ 346380 h 418743"/>
                <a:gd name="connsiteX180" fmla="*/ 225775 w 676357"/>
                <a:gd name="connsiteY180" fmla="*/ 351204 h 418743"/>
                <a:gd name="connsiteX181" fmla="*/ 218056 w 676357"/>
                <a:gd name="connsiteY181" fmla="*/ 355064 h 418743"/>
                <a:gd name="connsiteX182" fmla="*/ 212267 w 676357"/>
                <a:gd name="connsiteY182" fmla="*/ 360853 h 418743"/>
                <a:gd name="connsiteX183" fmla="*/ 207442 w 676357"/>
                <a:gd name="connsiteY183" fmla="*/ 360853 h 418743"/>
                <a:gd name="connsiteX184" fmla="*/ 197794 w 676357"/>
                <a:gd name="connsiteY184" fmla="*/ 365677 h 418743"/>
                <a:gd name="connsiteX185" fmla="*/ 190075 w 676357"/>
                <a:gd name="connsiteY185" fmla="*/ 365677 h 418743"/>
                <a:gd name="connsiteX186" fmla="*/ 187181 w 676357"/>
                <a:gd name="connsiteY186" fmla="*/ 362782 h 418743"/>
                <a:gd name="connsiteX187" fmla="*/ 187181 w 676357"/>
                <a:gd name="connsiteY187" fmla="*/ 359888 h 418743"/>
                <a:gd name="connsiteX188" fmla="*/ 181392 w 676357"/>
                <a:gd name="connsiteY188" fmla="*/ 356993 h 418743"/>
                <a:gd name="connsiteX189" fmla="*/ 175603 w 676357"/>
                <a:gd name="connsiteY189" fmla="*/ 356993 h 418743"/>
                <a:gd name="connsiteX190" fmla="*/ 176567 w 676357"/>
                <a:gd name="connsiteY190" fmla="*/ 360853 h 418743"/>
                <a:gd name="connsiteX191" fmla="*/ 176567 w 676357"/>
                <a:gd name="connsiteY191" fmla="*/ 367607 h 418743"/>
                <a:gd name="connsiteX192" fmla="*/ 173673 w 676357"/>
                <a:gd name="connsiteY192" fmla="*/ 372431 h 418743"/>
                <a:gd name="connsiteX193" fmla="*/ 170778 w 676357"/>
                <a:gd name="connsiteY193" fmla="*/ 372431 h 418743"/>
                <a:gd name="connsiteX194" fmla="*/ 168848 w 676357"/>
                <a:gd name="connsiteY194" fmla="*/ 376290 h 418743"/>
                <a:gd name="connsiteX195" fmla="*/ 163059 w 676357"/>
                <a:gd name="connsiteY195" fmla="*/ 379185 h 418743"/>
                <a:gd name="connsiteX196" fmla="*/ 157270 w 676357"/>
                <a:gd name="connsiteY196" fmla="*/ 381114 h 418743"/>
                <a:gd name="connsiteX197" fmla="*/ 153411 w 676357"/>
                <a:gd name="connsiteY197" fmla="*/ 385939 h 418743"/>
                <a:gd name="connsiteX198" fmla="*/ 148586 w 676357"/>
                <a:gd name="connsiteY198" fmla="*/ 388833 h 418743"/>
                <a:gd name="connsiteX199" fmla="*/ 139903 w 676357"/>
                <a:gd name="connsiteY199" fmla="*/ 383044 h 418743"/>
                <a:gd name="connsiteX200" fmla="*/ 136044 w 676357"/>
                <a:gd name="connsiteY200" fmla="*/ 387868 h 418743"/>
                <a:gd name="connsiteX201" fmla="*/ 130255 w 676357"/>
                <a:gd name="connsiteY201" fmla="*/ 384974 h 418743"/>
                <a:gd name="connsiteX202" fmla="*/ 130255 w 676357"/>
                <a:gd name="connsiteY202" fmla="*/ 392693 h 418743"/>
                <a:gd name="connsiteX203" fmla="*/ 121571 w 676357"/>
                <a:gd name="connsiteY203" fmla="*/ 389798 h 418743"/>
                <a:gd name="connsiteX204" fmla="*/ 112888 w 676357"/>
                <a:gd name="connsiteY204" fmla="*/ 380149 h 418743"/>
                <a:gd name="connsiteX205" fmla="*/ 109028 w 676357"/>
                <a:gd name="connsiteY205" fmla="*/ 377255 h 418743"/>
                <a:gd name="connsiteX206" fmla="*/ 110958 w 676357"/>
                <a:gd name="connsiteY206" fmla="*/ 375325 h 418743"/>
                <a:gd name="connsiteX207" fmla="*/ 107098 w 676357"/>
                <a:gd name="connsiteY207" fmla="*/ 369536 h 418743"/>
                <a:gd name="connsiteX208" fmla="*/ 107098 w 676357"/>
                <a:gd name="connsiteY208" fmla="*/ 364712 h 418743"/>
                <a:gd name="connsiteX209" fmla="*/ 109028 w 676357"/>
                <a:gd name="connsiteY209" fmla="*/ 360853 h 418743"/>
                <a:gd name="connsiteX210" fmla="*/ 105169 w 676357"/>
                <a:gd name="connsiteY210" fmla="*/ 358923 h 418743"/>
                <a:gd name="connsiteX211" fmla="*/ 96485 w 676357"/>
                <a:gd name="connsiteY211" fmla="*/ 352169 h 418743"/>
                <a:gd name="connsiteX212" fmla="*/ 84907 w 676357"/>
                <a:gd name="connsiteY212" fmla="*/ 346380 h 418743"/>
                <a:gd name="connsiteX213" fmla="*/ 74294 w 676357"/>
                <a:gd name="connsiteY213" fmla="*/ 341556 h 418743"/>
                <a:gd name="connsiteX214" fmla="*/ 70434 w 676357"/>
                <a:gd name="connsiteY214" fmla="*/ 341556 h 418743"/>
                <a:gd name="connsiteX215" fmla="*/ 64645 w 676357"/>
                <a:gd name="connsiteY215" fmla="*/ 341556 h 418743"/>
                <a:gd name="connsiteX216" fmla="*/ 67540 w 676357"/>
                <a:gd name="connsiteY216" fmla="*/ 333837 h 418743"/>
                <a:gd name="connsiteX217" fmla="*/ 71399 w 676357"/>
                <a:gd name="connsiteY217" fmla="*/ 330942 h 418743"/>
                <a:gd name="connsiteX218" fmla="*/ 67540 w 676357"/>
                <a:gd name="connsiteY218" fmla="*/ 328048 h 418743"/>
                <a:gd name="connsiteX219" fmla="*/ 63680 w 676357"/>
                <a:gd name="connsiteY219" fmla="*/ 328048 h 418743"/>
                <a:gd name="connsiteX220" fmla="*/ 63680 w 676357"/>
                <a:gd name="connsiteY220" fmla="*/ 323223 h 418743"/>
                <a:gd name="connsiteX221" fmla="*/ 55961 w 676357"/>
                <a:gd name="connsiteY221" fmla="*/ 317434 h 418743"/>
                <a:gd name="connsiteX222" fmla="*/ 54032 w 676357"/>
                <a:gd name="connsiteY222" fmla="*/ 317434 h 418743"/>
                <a:gd name="connsiteX223" fmla="*/ 51137 w 676357"/>
                <a:gd name="connsiteY223" fmla="*/ 320329 h 418743"/>
                <a:gd name="connsiteX224" fmla="*/ 48242 w 676357"/>
                <a:gd name="connsiteY224" fmla="*/ 317434 h 418743"/>
                <a:gd name="connsiteX225" fmla="*/ 39559 w 676357"/>
                <a:gd name="connsiteY225" fmla="*/ 311645 h 418743"/>
                <a:gd name="connsiteX226" fmla="*/ 32805 w 676357"/>
                <a:gd name="connsiteY226" fmla="*/ 308751 h 418743"/>
                <a:gd name="connsiteX227" fmla="*/ 32805 w 676357"/>
                <a:gd name="connsiteY227" fmla="*/ 306821 h 418743"/>
                <a:gd name="connsiteX228" fmla="*/ 25086 w 676357"/>
                <a:gd name="connsiteY228" fmla="*/ 302962 h 418743"/>
                <a:gd name="connsiteX229" fmla="*/ 19297 w 676357"/>
                <a:gd name="connsiteY229" fmla="*/ 301032 h 418743"/>
                <a:gd name="connsiteX230" fmla="*/ 19297 w 676357"/>
                <a:gd name="connsiteY230" fmla="*/ 296208 h 418743"/>
                <a:gd name="connsiteX231" fmla="*/ 21227 w 676357"/>
                <a:gd name="connsiteY231" fmla="*/ 291384 h 418743"/>
                <a:gd name="connsiteX232" fmla="*/ 27981 w 676357"/>
                <a:gd name="connsiteY232" fmla="*/ 278841 h 418743"/>
                <a:gd name="connsiteX233" fmla="*/ 31840 w 676357"/>
                <a:gd name="connsiteY233" fmla="*/ 270157 h 418743"/>
                <a:gd name="connsiteX234" fmla="*/ 23157 w 676357"/>
                <a:gd name="connsiteY234" fmla="*/ 265333 h 418743"/>
                <a:gd name="connsiteX235" fmla="*/ 15438 w 676357"/>
                <a:gd name="connsiteY235" fmla="*/ 256649 h 418743"/>
                <a:gd name="connsiteX236" fmla="*/ 5790 w 676357"/>
                <a:gd name="connsiteY236" fmla="*/ 252790 h 418743"/>
                <a:gd name="connsiteX237" fmla="*/ 2895 w 676357"/>
                <a:gd name="connsiteY237" fmla="*/ 250860 h 418743"/>
                <a:gd name="connsiteX238" fmla="*/ 0 w 676357"/>
                <a:gd name="connsiteY238" fmla="*/ 250860 h 418743"/>
                <a:gd name="connsiteX239" fmla="*/ 965 w 676357"/>
                <a:gd name="connsiteY239" fmla="*/ 242177 h 418743"/>
                <a:gd name="connsiteX240" fmla="*/ 4825 w 676357"/>
                <a:gd name="connsiteY240" fmla="*/ 240247 h 418743"/>
                <a:gd name="connsiteX241" fmla="*/ 6755 w 676357"/>
                <a:gd name="connsiteY241" fmla="*/ 235422 h 418743"/>
                <a:gd name="connsiteX242" fmla="*/ 9649 w 676357"/>
                <a:gd name="connsiteY242" fmla="*/ 235422 h 418743"/>
                <a:gd name="connsiteX243" fmla="*/ 14473 w 676357"/>
                <a:gd name="connsiteY243" fmla="*/ 237352 h 418743"/>
                <a:gd name="connsiteX244" fmla="*/ 22192 w 676357"/>
                <a:gd name="connsiteY244" fmla="*/ 233493 h 418743"/>
                <a:gd name="connsiteX245" fmla="*/ 22192 w 676357"/>
                <a:gd name="connsiteY245" fmla="*/ 231563 h 418743"/>
                <a:gd name="connsiteX246" fmla="*/ 27016 w 676357"/>
                <a:gd name="connsiteY246" fmla="*/ 223844 h 418743"/>
                <a:gd name="connsiteX247" fmla="*/ 28946 w 676357"/>
                <a:gd name="connsiteY247" fmla="*/ 221915 h 418743"/>
                <a:gd name="connsiteX248" fmla="*/ 28946 w 676357"/>
                <a:gd name="connsiteY248" fmla="*/ 213231 h 418743"/>
                <a:gd name="connsiteX249" fmla="*/ 25086 w 676357"/>
                <a:gd name="connsiteY249" fmla="*/ 199723 h 418743"/>
                <a:gd name="connsiteX250" fmla="*/ 20262 w 676357"/>
                <a:gd name="connsiteY250" fmla="*/ 192004 h 418743"/>
                <a:gd name="connsiteX251" fmla="*/ 20262 w 676357"/>
                <a:gd name="connsiteY251" fmla="*/ 189110 h 418743"/>
                <a:gd name="connsiteX252" fmla="*/ 24121 w 676357"/>
                <a:gd name="connsiteY252" fmla="*/ 185251 h 418743"/>
                <a:gd name="connsiteX253" fmla="*/ 24121 w 676357"/>
                <a:gd name="connsiteY253" fmla="*/ 179461 h 418743"/>
                <a:gd name="connsiteX254" fmla="*/ 21227 w 676357"/>
                <a:gd name="connsiteY254" fmla="*/ 177532 h 418743"/>
                <a:gd name="connsiteX255" fmla="*/ 23157 w 676357"/>
                <a:gd name="connsiteY255" fmla="*/ 156305 h 418743"/>
                <a:gd name="connsiteX256" fmla="*/ 23157 w 676357"/>
                <a:gd name="connsiteY256" fmla="*/ 154375 h 418743"/>
                <a:gd name="connsiteX257" fmla="*/ 25086 w 676357"/>
                <a:gd name="connsiteY257" fmla="*/ 149551 h 418743"/>
                <a:gd name="connsiteX258" fmla="*/ 25086 w 676357"/>
                <a:gd name="connsiteY258" fmla="*/ 144727 h 418743"/>
                <a:gd name="connsiteX259" fmla="*/ 31840 w 676357"/>
                <a:gd name="connsiteY259" fmla="*/ 144727 h 418743"/>
                <a:gd name="connsiteX260" fmla="*/ 34735 w 676357"/>
                <a:gd name="connsiteY260" fmla="*/ 150516 h 418743"/>
                <a:gd name="connsiteX261" fmla="*/ 36665 w 676357"/>
                <a:gd name="connsiteY261" fmla="*/ 158235 h 418743"/>
                <a:gd name="connsiteX262" fmla="*/ 38594 w 676357"/>
                <a:gd name="connsiteY262" fmla="*/ 173672 h 418743"/>
                <a:gd name="connsiteX263" fmla="*/ 43419 w 676357"/>
                <a:gd name="connsiteY263" fmla="*/ 171743 h 418743"/>
                <a:gd name="connsiteX264" fmla="*/ 45348 w 676357"/>
                <a:gd name="connsiteY264" fmla="*/ 180426 h 418743"/>
                <a:gd name="connsiteX265" fmla="*/ 45348 w 676357"/>
                <a:gd name="connsiteY265" fmla="*/ 190075 h 418743"/>
                <a:gd name="connsiteX266" fmla="*/ 47278 w 676357"/>
                <a:gd name="connsiteY266" fmla="*/ 195864 h 418743"/>
                <a:gd name="connsiteX267" fmla="*/ 51137 w 676357"/>
                <a:gd name="connsiteY267" fmla="*/ 195864 h 418743"/>
                <a:gd name="connsiteX268" fmla="*/ 50172 w 676357"/>
                <a:gd name="connsiteY268" fmla="*/ 192004 h 418743"/>
                <a:gd name="connsiteX269" fmla="*/ 54032 w 676357"/>
                <a:gd name="connsiteY269" fmla="*/ 192004 h 418743"/>
                <a:gd name="connsiteX270" fmla="*/ 57891 w 676357"/>
                <a:gd name="connsiteY270" fmla="*/ 192004 h 418743"/>
                <a:gd name="connsiteX271" fmla="*/ 63680 w 676357"/>
                <a:gd name="connsiteY271" fmla="*/ 192004 h 418743"/>
                <a:gd name="connsiteX272" fmla="*/ 65610 w 676357"/>
                <a:gd name="connsiteY272" fmla="*/ 197793 h 418743"/>
                <a:gd name="connsiteX273" fmla="*/ 63680 w 676357"/>
                <a:gd name="connsiteY273" fmla="*/ 202618 h 418743"/>
                <a:gd name="connsiteX274" fmla="*/ 61751 w 676357"/>
                <a:gd name="connsiteY274" fmla="*/ 202618 h 418743"/>
                <a:gd name="connsiteX275" fmla="*/ 55961 w 676357"/>
                <a:gd name="connsiteY275" fmla="*/ 205512 h 418743"/>
                <a:gd name="connsiteX276" fmla="*/ 57891 w 676357"/>
                <a:gd name="connsiteY276" fmla="*/ 210337 h 418743"/>
                <a:gd name="connsiteX277" fmla="*/ 50172 w 676357"/>
                <a:gd name="connsiteY277" fmla="*/ 210337 h 418743"/>
                <a:gd name="connsiteX278" fmla="*/ 52102 w 676357"/>
                <a:gd name="connsiteY278" fmla="*/ 217090 h 418743"/>
                <a:gd name="connsiteX279" fmla="*/ 54032 w 676357"/>
                <a:gd name="connsiteY279" fmla="*/ 219985 h 418743"/>
                <a:gd name="connsiteX280" fmla="*/ 52102 w 676357"/>
                <a:gd name="connsiteY280" fmla="*/ 223844 h 418743"/>
                <a:gd name="connsiteX281" fmla="*/ 52102 w 676357"/>
                <a:gd name="connsiteY281" fmla="*/ 225774 h 418743"/>
                <a:gd name="connsiteX282" fmla="*/ 61751 w 676357"/>
                <a:gd name="connsiteY282" fmla="*/ 228669 h 418743"/>
                <a:gd name="connsiteX283" fmla="*/ 61751 w 676357"/>
                <a:gd name="connsiteY283" fmla="*/ 232528 h 418743"/>
                <a:gd name="connsiteX284" fmla="*/ 58856 w 676357"/>
                <a:gd name="connsiteY284" fmla="*/ 232528 h 418743"/>
                <a:gd name="connsiteX285" fmla="*/ 56926 w 676357"/>
                <a:gd name="connsiteY285" fmla="*/ 237352 h 418743"/>
                <a:gd name="connsiteX286" fmla="*/ 53067 w 676357"/>
                <a:gd name="connsiteY286" fmla="*/ 237352 h 418743"/>
                <a:gd name="connsiteX287" fmla="*/ 54997 w 676357"/>
                <a:gd name="connsiteY287" fmla="*/ 231563 h 418743"/>
                <a:gd name="connsiteX288" fmla="*/ 52102 w 676357"/>
                <a:gd name="connsiteY288" fmla="*/ 231563 h 418743"/>
                <a:gd name="connsiteX289" fmla="*/ 52102 w 676357"/>
                <a:gd name="connsiteY289" fmla="*/ 238317 h 418743"/>
                <a:gd name="connsiteX290" fmla="*/ 54032 w 676357"/>
                <a:gd name="connsiteY290" fmla="*/ 238317 h 418743"/>
                <a:gd name="connsiteX291" fmla="*/ 57891 w 676357"/>
                <a:gd name="connsiteY291" fmla="*/ 238317 h 418743"/>
                <a:gd name="connsiteX292" fmla="*/ 57891 w 676357"/>
                <a:gd name="connsiteY292" fmla="*/ 242177 h 418743"/>
                <a:gd name="connsiteX293" fmla="*/ 61751 w 676357"/>
                <a:gd name="connsiteY293" fmla="*/ 243141 h 418743"/>
                <a:gd name="connsiteX294" fmla="*/ 63680 w 676357"/>
                <a:gd name="connsiteY294" fmla="*/ 237352 h 418743"/>
                <a:gd name="connsiteX295" fmla="*/ 73329 w 676357"/>
                <a:gd name="connsiteY295" fmla="*/ 237352 h 418743"/>
                <a:gd name="connsiteX296" fmla="*/ 77188 w 676357"/>
                <a:gd name="connsiteY296" fmla="*/ 237352 h 418743"/>
                <a:gd name="connsiteX297" fmla="*/ 80082 w 676357"/>
                <a:gd name="connsiteY297" fmla="*/ 241212 h 418743"/>
                <a:gd name="connsiteX298" fmla="*/ 82977 w 676357"/>
                <a:gd name="connsiteY298" fmla="*/ 239282 h 418743"/>
                <a:gd name="connsiteX299" fmla="*/ 85872 w 676357"/>
                <a:gd name="connsiteY299" fmla="*/ 239282 h 418743"/>
                <a:gd name="connsiteX300" fmla="*/ 89731 w 676357"/>
                <a:gd name="connsiteY300" fmla="*/ 235422 h 418743"/>
                <a:gd name="connsiteX301" fmla="*/ 91661 w 676357"/>
                <a:gd name="connsiteY301" fmla="*/ 232528 h 418743"/>
                <a:gd name="connsiteX302" fmla="*/ 91661 w 676357"/>
                <a:gd name="connsiteY302" fmla="*/ 229633 h 418743"/>
                <a:gd name="connsiteX303" fmla="*/ 90696 w 676357"/>
                <a:gd name="connsiteY303" fmla="*/ 223844 h 418743"/>
                <a:gd name="connsiteX304" fmla="*/ 90696 w 676357"/>
                <a:gd name="connsiteY304" fmla="*/ 215161 h 418743"/>
                <a:gd name="connsiteX305" fmla="*/ 93590 w 676357"/>
                <a:gd name="connsiteY305" fmla="*/ 207442 h 418743"/>
                <a:gd name="connsiteX306" fmla="*/ 93590 w 676357"/>
                <a:gd name="connsiteY306" fmla="*/ 190075 h 418743"/>
                <a:gd name="connsiteX307" fmla="*/ 93590 w 676357"/>
                <a:gd name="connsiteY307" fmla="*/ 180426 h 418743"/>
                <a:gd name="connsiteX308" fmla="*/ 93590 w 676357"/>
                <a:gd name="connsiteY308" fmla="*/ 174637 h 418743"/>
                <a:gd name="connsiteX309" fmla="*/ 98415 w 676357"/>
                <a:gd name="connsiteY309" fmla="*/ 166918 h 418743"/>
                <a:gd name="connsiteX310" fmla="*/ 100344 w 676357"/>
                <a:gd name="connsiteY310" fmla="*/ 163059 h 418743"/>
                <a:gd name="connsiteX311" fmla="*/ 107098 w 676357"/>
                <a:gd name="connsiteY311" fmla="*/ 158235 h 418743"/>
                <a:gd name="connsiteX312" fmla="*/ 112888 w 676357"/>
                <a:gd name="connsiteY312" fmla="*/ 163059 h 418743"/>
                <a:gd name="connsiteX313" fmla="*/ 115782 w 676357"/>
                <a:gd name="connsiteY313" fmla="*/ 159200 h 418743"/>
                <a:gd name="connsiteX314" fmla="*/ 118676 w 676357"/>
                <a:gd name="connsiteY314" fmla="*/ 159200 h 418743"/>
                <a:gd name="connsiteX315" fmla="*/ 124465 w 676357"/>
                <a:gd name="connsiteY315" fmla="*/ 159200 h 418743"/>
                <a:gd name="connsiteX316" fmla="*/ 126395 w 676357"/>
                <a:gd name="connsiteY316" fmla="*/ 157270 h 418743"/>
                <a:gd name="connsiteX317" fmla="*/ 121571 w 676357"/>
                <a:gd name="connsiteY317" fmla="*/ 153411 h 418743"/>
                <a:gd name="connsiteX318" fmla="*/ 123501 w 676357"/>
                <a:gd name="connsiteY318" fmla="*/ 148586 h 418743"/>
                <a:gd name="connsiteX319" fmla="*/ 123501 w 676357"/>
                <a:gd name="connsiteY319" fmla="*/ 145692 h 418743"/>
                <a:gd name="connsiteX320" fmla="*/ 129290 w 676357"/>
                <a:gd name="connsiteY320" fmla="*/ 144727 h 418743"/>
                <a:gd name="connsiteX321" fmla="*/ 129290 w 676357"/>
                <a:gd name="connsiteY321" fmla="*/ 140868 h 418743"/>
                <a:gd name="connsiteX322" fmla="*/ 124465 w 676357"/>
                <a:gd name="connsiteY322" fmla="*/ 139903 h 418743"/>
                <a:gd name="connsiteX323" fmla="*/ 126395 w 676357"/>
                <a:gd name="connsiteY323" fmla="*/ 137008 h 418743"/>
                <a:gd name="connsiteX324" fmla="*/ 126395 w 676357"/>
                <a:gd name="connsiteY324" fmla="*/ 133149 h 418743"/>
                <a:gd name="connsiteX325" fmla="*/ 129290 w 676357"/>
                <a:gd name="connsiteY325" fmla="*/ 132184 h 418743"/>
                <a:gd name="connsiteX326" fmla="*/ 129290 w 676357"/>
                <a:gd name="connsiteY326" fmla="*/ 128325 h 418743"/>
                <a:gd name="connsiteX327" fmla="*/ 135079 w 676357"/>
                <a:gd name="connsiteY327" fmla="*/ 132184 h 418743"/>
                <a:gd name="connsiteX328" fmla="*/ 135079 w 676357"/>
                <a:gd name="connsiteY328" fmla="*/ 136043 h 418743"/>
                <a:gd name="connsiteX329" fmla="*/ 142798 w 676357"/>
                <a:gd name="connsiteY329" fmla="*/ 140868 h 418743"/>
                <a:gd name="connsiteX330" fmla="*/ 148586 w 676357"/>
                <a:gd name="connsiteY330" fmla="*/ 140868 h 418743"/>
                <a:gd name="connsiteX331" fmla="*/ 147622 w 676357"/>
                <a:gd name="connsiteY331" fmla="*/ 137973 h 418743"/>
                <a:gd name="connsiteX332" fmla="*/ 150517 w 676357"/>
                <a:gd name="connsiteY332" fmla="*/ 136043 h 418743"/>
                <a:gd name="connsiteX333" fmla="*/ 148586 w 676357"/>
                <a:gd name="connsiteY333" fmla="*/ 133149 h 418743"/>
                <a:gd name="connsiteX334" fmla="*/ 137009 w 676357"/>
                <a:gd name="connsiteY334" fmla="*/ 130254 h 418743"/>
                <a:gd name="connsiteX335" fmla="*/ 137009 w 676357"/>
                <a:gd name="connsiteY335" fmla="*/ 126395 h 418743"/>
                <a:gd name="connsiteX336" fmla="*/ 137009 w 676357"/>
                <a:gd name="connsiteY336" fmla="*/ 122535 h 418743"/>
                <a:gd name="connsiteX337" fmla="*/ 148586 w 676357"/>
                <a:gd name="connsiteY337" fmla="*/ 118676 h 418743"/>
                <a:gd name="connsiteX338" fmla="*/ 150517 w 676357"/>
                <a:gd name="connsiteY338" fmla="*/ 120606 h 418743"/>
                <a:gd name="connsiteX339" fmla="*/ 150517 w 676357"/>
                <a:gd name="connsiteY339" fmla="*/ 124465 h 418743"/>
                <a:gd name="connsiteX340" fmla="*/ 153411 w 676357"/>
                <a:gd name="connsiteY340" fmla="*/ 124465 h 418743"/>
                <a:gd name="connsiteX341" fmla="*/ 153411 w 676357"/>
                <a:gd name="connsiteY341" fmla="*/ 122535 h 418743"/>
                <a:gd name="connsiteX342" fmla="*/ 160165 w 676357"/>
                <a:gd name="connsiteY342" fmla="*/ 124465 h 418743"/>
                <a:gd name="connsiteX343" fmla="*/ 160165 w 676357"/>
                <a:gd name="connsiteY343" fmla="*/ 119641 h 418743"/>
                <a:gd name="connsiteX344" fmla="*/ 164989 w 676357"/>
                <a:gd name="connsiteY344" fmla="*/ 121571 h 418743"/>
                <a:gd name="connsiteX345" fmla="*/ 166919 w 676357"/>
                <a:gd name="connsiteY345" fmla="*/ 118676 h 418743"/>
                <a:gd name="connsiteX346" fmla="*/ 166919 w 676357"/>
                <a:gd name="connsiteY346" fmla="*/ 112887 h 418743"/>
                <a:gd name="connsiteX347" fmla="*/ 168848 w 676357"/>
                <a:gd name="connsiteY347" fmla="*/ 110957 h 418743"/>
                <a:gd name="connsiteX348" fmla="*/ 172708 w 676357"/>
                <a:gd name="connsiteY348" fmla="*/ 110957 h 418743"/>
                <a:gd name="connsiteX349" fmla="*/ 175603 w 676357"/>
                <a:gd name="connsiteY349" fmla="*/ 112887 h 418743"/>
                <a:gd name="connsiteX350" fmla="*/ 185251 w 676357"/>
                <a:gd name="connsiteY350" fmla="*/ 110957 h 418743"/>
                <a:gd name="connsiteX351" fmla="*/ 182357 w 676357"/>
                <a:gd name="connsiteY351" fmla="*/ 107098 h 418743"/>
                <a:gd name="connsiteX352" fmla="*/ 184286 w 676357"/>
                <a:gd name="connsiteY352" fmla="*/ 105168 h 418743"/>
                <a:gd name="connsiteX353" fmla="*/ 187181 w 676357"/>
                <a:gd name="connsiteY353" fmla="*/ 109992 h 418743"/>
                <a:gd name="connsiteX354" fmla="*/ 192969 w 676357"/>
                <a:gd name="connsiteY354" fmla="*/ 107098 h 418743"/>
                <a:gd name="connsiteX355" fmla="*/ 189111 w 676357"/>
                <a:gd name="connsiteY355" fmla="*/ 104203 h 418743"/>
                <a:gd name="connsiteX356" fmla="*/ 189111 w 676357"/>
                <a:gd name="connsiteY356" fmla="*/ 102274 h 418743"/>
                <a:gd name="connsiteX357" fmla="*/ 196829 w 676357"/>
                <a:gd name="connsiteY357" fmla="*/ 95520 h 418743"/>
                <a:gd name="connsiteX358" fmla="*/ 199724 w 676357"/>
                <a:gd name="connsiteY358" fmla="*/ 95520 h 418743"/>
                <a:gd name="connsiteX359" fmla="*/ 201653 w 676357"/>
                <a:gd name="connsiteY359" fmla="*/ 93590 h 418743"/>
                <a:gd name="connsiteX360" fmla="*/ 207442 w 676357"/>
                <a:gd name="connsiteY360" fmla="*/ 97450 h 418743"/>
                <a:gd name="connsiteX361" fmla="*/ 210337 w 676357"/>
                <a:gd name="connsiteY361" fmla="*/ 92625 h 418743"/>
                <a:gd name="connsiteX362" fmla="*/ 214196 w 676357"/>
                <a:gd name="connsiteY362" fmla="*/ 94555 h 418743"/>
                <a:gd name="connsiteX363" fmla="*/ 217091 w 676357"/>
                <a:gd name="connsiteY363" fmla="*/ 94555 h 418743"/>
                <a:gd name="connsiteX364" fmla="*/ 219021 w 676357"/>
                <a:gd name="connsiteY364" fmla="*/ 96485 h 418743"/>
                <a:gd name="connsiteX365" fmla="*/ 225775 w 676357"/>
                <a:gd name="connsiteY365" fmla="*/ 87801 h 418743"/>
                <a:gd name="connsiteX366" fmla="*/ 223845 w 676357"/>
                <a:gd name="connsiteY366" fmla="*/ 87801 h 418743"/>
                <a:gd name="connsiteX367" fmla="*/ 224809 w 676357"/>
                <a:gd name="connsiteY367" fmla="*/ 82977 h 418743"/>
                <a:gd name="connsiteX368" fmla="*/ 230599 w 676357"/>
                <a:gd name="connsiteY368" fmla="*/ 76223 h 418743"/>
                <a:gd name="connsiteX369" fmla="*/ 230599 w 676357"/>
                <a:gd name="connsiteY369" fmla="*/ 73328 h 418743"/>
                <a:gd name="connsiteX370" fmla="*/ 234458 w 676357"/>
                <a:gd name="connsiteY370" fmla="*/ 65610 h 418743"/>
                <a:gd name="connsiteX371" fmla="*/ 237353 w 676357"/>
                <a:gd name="connsiteY371" fmla="*/ 65610 h 418743"/>
                <a:gd name="connsiteX372" fmla="*/ 242177 w 676357"/>
                <a:gd name="connsiteY372" fmla="*/ 66574 h 418743"/>
                <a:gd name="connsiteX373" fmla="*/ 242177 w 676357"/>
                <a:gd name="connsiteY373" fmla="*/ 71399 h 418743"/>
                <a:gd name="connsiteX374" fmla="*/ 247001 w 676357"/>
                <a:gd name="connsiteY374" fmla="*/ 71399 h 418743"/>
                <a:gd name="connsiteX375" fmla="*/ 252790 w 676357"/>
                <a:gd name="connsiteY375" fmla="*/ 71399 h 418743"/>
                <a:gd name="connsiteX376" fmla="*/ 257615 w 676357"/>
                <a:gd name="connsiteY376" fmla="*/ 72363 h 418743"/>
                <a:gd name="connsiteX377" fmla="*/ 261474 w 676357"/>
                <a:gd name="connsiteY377" fmla="*/ 75258 h 418743"/>
                <a:gd name="connsiteX378" fmla="*/ 263403 w 676357"/>
                <a:gd name="connsiteY378" fmla="*/ 72363 h 418743"/>
                <a:gd name="connsiteX379" fmla="*/ 269192 w 676357"/>
                <a:gd name="connsiteY379" fmla="*/ 67539 h 418743"/>
                <a:gd name="connsiteX380" fmla="*/ 273052 w 676357"/>
                <a:gd name="connsiteY380" fmla="*/ 67539 h 418743"/>
                <a:gd name="connsiteX381" fmla="*/ 272087 w 676357"/>
                <a:gd name="connsiteY381" fmla="*/ 64645 h 418743"/>
                <a:gd name="connsiteX382" fmla="*/ 275946 w 676357"/>
                <a:gd name="connsiteY382" fmla="*/ 59820 h 418743"/>
                <a:gd name="connsiteX383" fmla="*/ 275946 w 676357"/>
                <a:gd name="connsiteY383" fmla="*/ 51137 h 418743"/>
                <a:gd name="connsiteX384" fmla="*/ 278841 w 676357"/>
                <a:gd name="connsiteY384" fmla="*/ 46313 h 418743"/>
                <a:gd name="connsiteX385" fmla="*/ 283665 w 676357"/>
                <a:gd name="connsiteY385" fmla="*/ 42453 h 418743"/>
                <a:gd name="connsiteX386" fmla="*/ 280771 w 676357"/>
                <a:gd name="connsiteY386" fmla="*/ 38594 h 418743"/>
                <a:gd name="connsiteX387" fmla="*/ 280771 w 676357"/>
                <a:gd name="connsiteY387" fmla="*/ 36664 h 418743"/>
                <a:gd name="connsiteX388" fmla="*/ 283665 w 676357"/>
                <a:gd name="connsiteY388" fmla="*/ 33769 h 418743"/>
                <a:gd name="connsiteX389" fmla="*/ 288490 w 676357"/>
                <a:gd name="connsiteY389" fmla="*/ 30875 h 418743"/>
                <a:gd name="connsiteX390" fmla="*/ 294279 w 676357"/>
                <a:gd name="connsiteY390" fmla="*/ 30875 h 418743"/>
                <a:gd name="connsiteX391" fmla="*/ 294279 w 676357"/>
                <a:gd name="connsiteY391" fmla="*/ 21227 h 418743"/>
                <a:gd name="connsiteX392" fmla="*/ 288490 w 676357"/>
                <a:gd name="connsiteY392" fmla="*/ 17367 h 418743"/>
                <a:gd name="connsiteX393" fmla="*/ 291384 w 676357"/>
                <a:gd name="connsiteY393" fmla="*/ 13508 h 418743"/>
                <a:gd name="connsiteX394" fmla="*/ 298138 w 676357"/>
                <a:gd name="connsiteY394" fmla="*/ 18332 h 418743"/>
                <a:gd name="connsiteX395" fmla="*/ 306821 w 676357"/>
                <a:gd name="connsiteY395" fmla="*/ 21227 h 418743"/>
                <a:gd name="connsiteX396" fmla="*/ 310681 w 676357"/>
                <a:gd name="connsiteY396" fmla="*/ 23156 h 418743"/>
                <a:gd name="connsiteX397" fmla="*/ 315505 w 676357"/>
                <a:gd name="connsiteY397" fmla="*/ 25086 h 418743"/>
                <a:gd name="connsiteX398" fmla="*/ 318400 w 676357"/>
                <a:gd name="connsiteY398" fmla="*/ 27016 h 418743"/>
                <a:gd name="connsiteX399" fmla="*/ 318400 w 676357"/>
                <a:gd name="connsiteY399" fmla="*/ 33769 h 418743"/>
                <a:gd name="connsiteX400" fmla="*/ 319365 w 676357"/>
                <a:gd name="connsiteY400" fmla="*/ 33769 h 418743"/>
                <a:gd name="connsiteX401" fmla="*/ 325154 w 676357"/>
                <a:gd name="connsiteY401" fmla="*/ 30875 h 418743"/>
                <a:gd name="connsiteX402" fmla="*/ 327084 w 676357"/>
                <a:gd name="connsiteY402" fmla="*/ 27980 h 418743"/>
                <a:gd name="connsiteX403" fmla="*/ 332873 w 676357"/>
                <a:gd name="connsiteY403" fmla="*/ 24121 h 418743"/>
                <a:gd name="connsiteX404" fmla="*/ 335767 w 676357"/>
                <a:gd name="connsiteY404" fmla="*/ 24121 h 418743"/>
                <a:gd name="connsiteX405" fmla="*/ 339626 w 676357"/>
                <a:gd name="connsiteY405" fmla="*/ 22191 h 418743"/>
                <a:gd name="connsiteX406" fmla="*/ 343486 w 676357"/>
                <a:gd name="connsiteY406" fmla="*/ 22191 h 418743"/>
                <a:gd name="connsiteX407" fmla="*/ 348310 w 676357"/>
                <a:gd name="connsiteY407" fmla="*/ 28945 h 418743"/>
                <a:gd name="connsiteX408" fmla="*/ 348310 w 676357"/>
                <a:gd name="connsiteY408" fmla="*/ 32805 h 418743"/>
                <a:gd name="connsiteX409" fmla="*/ 345415 w 676357"/>
                <a:gd name="connsiteY409" fmla="*/ 35699 h 418743"/>
                <a:gd name="connsiteX410" fmla="*/ 341556 w 676357"/>
                <a:gd name="connsiteY410" fmla="*/ 41488 h 418743"/>
                <a:gd name="connsiteX411" fmla="*/ 341556 w 676357"/>
                <a:gd name="connsiteY411" fmla="*/ 50172 h 418743"/>
                <a:gd name="connsiteX412" fmla="*/ 345415 w 676357"/>
                <a:gd name="connsiteY412" fmla="*/ 52102 h 418743"/>
                <a:gd name="connsiteX413" fmla="*/ 350240 w 676357"/>
                <a:gd name="connsiteY413" fmla="*/ 46313 h 418743"/>
                <a:gd name="connsiteX414" fmla="*/ 356029 w 676357"/>
                <a:gd name="connsiteY414" fmla="*/ 43418 h 418743"/>
                <a:gd name="connsiteX415" fmla="*/ 359888 w 676357"/>
                <a:gd name="connsiteY415" fmla="*/ 43418 h 418743"/>
                <a:gd name="connsiteX416" fmla="*/ 368572 w 676357"/>
                <a:gd name="connsiteY416" fmla="*/ 51137 h 418743"/>
                <a:gd name="connsiteX417" fmla="*/ 371467 w 676357"/>
                <a:gd name="connsiteY417" fmla="*/ 51137 h 418743"/>
                <a:gd name="connsiteX418" fmla="*/ 374361 w 676357"/>
                <a:gd name="connsiteY418" fmla="*/ 54031 h 418743"/>
                <a:gd name="connsiteX419" fmla="*/ 379185 w 676357"/>
                <a:gd name="connsiteY419" fmla="*/ 55961 h 418743"/>
                <a:gd name="connsiteX420" fmla="*/ 386904 w 676357"/>
                <a:gd name="connsiteY420" fmla="*/ 52102 h 418743"/>
                <a:gd name="connsiteX421" fmla="*/ 390763 w 676357"/>
                <a:gd name="connsiteY421" fmla="*/ 54031 h 418743"/>
                <a:gd name="connsiteX422" fmla="*/ 395588 w 676357"/>
                <a:gd name="connsiteY422" fmla="*/ 54031 h 418743"/>
                <a:gd name="connsiteX423" fmla="*/ 398482 w 676357"/>
                <a:gd name="connsiteY423" fmla="*/ 50172 h 418743"/>
                <a:gd name="connsiteX424" fmla="*/ 402342 w 676357"/>
                <a:gd name="connsiteY424" fmla="*/ 50172 h 418743"/>
                <a:gd name="connsiteX425" fmla="*/ 408130 w 676357"/>
                <a:gd name="connsiteY425" fmla="*/ 52102 h 418743"/>
                <a:gd name="connsiteX426" fmla="*/ 413919 w 676357"/>
                <a:gd name="connsiteY426" fmla="*/ 52102 h 418743"/>
                <a:gd name="connsiteX427" fmla="*/ 415849 w 676357"/>
                <a:gd name="connsiteY427" fmla="*/ 48242 h 418743"/>
                <a:gd name="connsiteX428" fmla="*/ 419709 w 676357"/>
                <a:gd name="connsiteY428" fmla="*/ 50172 h 418743"/>
                <a:gd name="connsiteX429" fmla="*/ 422603 w 676357"/>
                <a:gd name="connsiteY429" fmla="*/ 48242 h 418743"/>
                <a:gd name="connsiteX430" fmla="*/ 419709 w 676357"/>
                <a:gd name="connsiteY430" fmla="*/ 45348 h 418743"/>
                <a:gd name="connsiteX431" fmla="*/ 419709 w 676357"/>
                <a:gd name="connsiteY431" fmla="*/ 40524 h 418743"/>
                <a:gd name="connsiteX432" fmla="*/ 424533 w 676357"/>
                <a:gd name="connsiteY432" fmla="*/ 40524 h 418743"/>
                <a:gd name="connsiteX433" fmla="*/ 427427 w 676357"/>
                <a:gd name="connsiteY433" fmla="*/ 40524 h 418743"/>
                <a:gd name="connsiteX434" fmla="*/ 445759 w 676357"/>
                <a:gd name="connsiteY434" fmla="*/ 36664 h 418743"/>
                <a:gd name="connsiteX435" fmla="*/ 451548 w 676357"/>
                <a:gd name="connsiteY435" fmla="*/ 36664 h 418743"/>
                <a:gd name="connsiteX436" fmla="*/ 456373 w 676357"/>
                <a:gd name="connsiteY436" fmla="*/ 36664 h 418743"/>
                <a:gd name="connsiteX437" fmla="*/ 463127 w 676357"/>
                <a:gd name="connsiteY437" fmla="*/ 32805 h 418743"/>
                <a:gd name="connsiteX438" fmla="*/ 468916 w 676357"/>
                <a:gd name="connsiteY438" fmla="*/ 32805 h 418743"/>
                <a:gd name="connsiteX439" fmla="*/ 472775 w 676357"/>
                <a:gd name="connsiteY439" fmla="*/ 32805 h 418743"/>
                <a:gd name="connsiteX440" fmla="*/ 480494 w 676357"/>
                <a:gd name="connsiteY440" fmla="*/ 27016 h 418743"/>
                <a:gd name="connsiteX441" fmla="*/ 484353 w 676357"/>
                <a:gd name="connsiteY441" fmla="*/ 22191 h 418743"/>
                <a:gd name="connsiteX442" fmla="*/ 484353 w 676357"/>
                <a:gd name="connsiteY442" fmla="*/ 20262 h 418743"/>
                <a:gd name="connsiteX443" fmla="*/ 491107 w 676357"/>
                <a:gd name="connsiteY443" fmla="*/ 19297 h 418743"/>
                <a:gd name="connsiteX444" fmla="*/ 511369 w 676357"/>
                <a:gd name="connsiteY444" fmla="*/ 19297 h 418743"/>
                <a:gd name="connsiteX445" fmla="*/ 520053 w 676357"/>
                <a:gd name="connsiteY445" fmla="*/ 14473 h 418743"/>
                <a:gd name="connsiteX446" fmla="*/ 524877 w 676357"/>
                <a:gd name="connsiteY446" fmla="*/ 17367 h 418743"/>
                <a:gd name="connsiteX447" fmla="*/ 540315 w 676357"/>
                <a:gd name="connsiteY447" fmla="*/ 7719 h 418743"/>
                <a:gd name="connsiteX448" fmla="*/ 549963 w 676357"/>
                <a:gd name="connsiteY448" fmla="*/ 7719 h 418743"/>
                <a:gd name="connsiteX449" fmla="*/ 549963 w 676357"/>
                <a:gd name="connsiteY449" fmla="*/ 7719 h 418743"/>
                <a:gd name="connsiteX450" fmla="*/ 555752 w 676357"/>
                <a:gd name="connsiteY450" fmla="*/ 9648 h 418743"/>
                <a:gd name="connsiteX451" fmla="*/ 561542 w 676357"/>
                <a:gd name="connsiteY451" fmla="*/ 5789 h 418743"/>
                <a:gd name="connsiteX452" fmla="*/ 564436 w 676357"/>
                <a:gd name="connsiteY452" fmla="*/ 1930 h 418743"/>
                <a:gd name="connsiteX453" fmla="*/ 566365 w 676357"/>
                <a:gd name="connsiteY453" fmla="*/ 1930 h 418743"/>
                <a:gd name="connsiteX454" fmla="*/ 572154 w 676357"/>
                <a:gd name="connsiteY454" fmla="*/ 1930 h 418743"/>
                <a:gd name="connsiteX455" fmla="*/ 579873 w 676357"/>
                <a:gd name="connsiteY455" fmla="*/ 0 h 418743"/>
                <a:gd name="connsiteX456" fmla="*/ 583733 w 676357"/>
                <a:gd name="connsiteY456" fmla="*/ 2894 h 418743"/>
                <a:gd name="connsiteX457" fmla="*/ 589521 w 676357"/>
                <a:gd name="connsiteY457" fmla="*/ 4824 h 418743"/>
                <a:gd name="connsiteX458" fmla="*/ 596275 w 676357"/>
                <a:gd name="connsiteY458" fmla="*/ 4824 h 418743"/>
                <a:gd name="connsiteX459" fmla="*/ 601100 w 676357"/>
                <a:gd name="connsiteY459" fmla="*/ 5789 h 418743"/>
                <a:gd name="connsiteX460" fmla="*/ 606889 w 676357"/>
                <a:gd name="connsiteY460" fmla="*/ 5789 h 418743"/>
                <a:gd name="connsiteX461" fmla="*/ 606889 w 676357"/>
                <a:gd name="connsiteY461" fmla="*/ 9648 h 418743"/>
                <a:gd name="connsiteX462" fmla="*/ 611713 w 676357"/>
                <a:gd name="connsiteY462" fmla="*/ 16402 h 418743"/>
                <a:gd name="connsiteX463" fmla="*/ 618467 w 676357"/>
                <a:gd name="connsiteY463" fmla="*/ 21227 h 418743"/>
                <a:gd name="connsiteX464" fmla="*/ 618467 w 676357"/>
                <a:gd name="connsiteY464" fmla="*/ 23156 h 418743"/>
                <a:gd name="connsiteX465" fmla="*/ 625221 w 676357"/>
                <a:gd name="connsiteY465" fmla="*/ 27016 h 418743"/>
                <a:gd name="connsiteX466" fmla="*/ 625221 w 676357"/>
                <a:gd name="connsiteY466" fmla="*/ 29910 h 418743"/>
                <a:gd name="connsiteX467" fmla="*/ 626186 w 676357"/>
                <a:gd name="connsiteY467" fmla="*/ 32805 h 418743"/>
                <a:gd name="connsiteX468" fmla="*/ 626186 w 676357"/>
                <a:gd name="connsiteY468" fmla="*/ 41488 h 418743"/>
                <a:gd name="connsiteX469" fmla="*/ 626186 w 676357"/>
                <a:gd name="connsiteY469" fmla="*/ 43418 h 418743"/>
                <a:gd name="connsiteX470" fmla="*/ 630046 w 676357"/>
                <a:gd name="connsiteY470" fmla="*/ 41488 h 418743"/>
                <a:gd name="connsiteX471" fmla="*/ 633905 w 676357"/>
                <a:gd name="connsiteY471" fmla="*/ 37629 h 418743"/>
                <a:gd name="connsiteX472" fmla="*/ 640659 w 676357"/>
                <a:gd name="connsiteY472" fmla="*/ 37629 h 418743"/>
                <a:gd name="connsiteX473" fmla="*/ 647413 w 676357"/>
                <a:gd name="connsiteY473" fmla="*/ 27016 h 418743"/>
                <a:gd name="connsiteX474" fmla="*/ 654167 w 676357"/>
                <a:gd name="connsiteY474" fmla="*/ 27016 h 41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Lst>
              <a:rect l="l" t="t" r="r" b="b"/>
              <a:pathLst>
                <a:path w="676357" h="418743">
                  <a:moveTo>
                    <a:pt x="652237" y="31840"/>
                  </a:moveTo>
                  <a:lnTo>
                    <a:pt x="652237" y="38594"/>
                  </a:lnTo>
                  <a:cubicBezTo>
                    <a:pt x="652237" y="38594"/>
                    <a:pt x="654167" y="38594"/>
                    <a:pt x="654167" y="38594"/>
                  </a:cubicBezTo>
                  <a:lnTo>
                    <a:pt x="659956" y="41488"/>
                  </a:lnTo>
                  <a:lnTo>
                    <a:pt x="664780" y="45348"/>
                  </a:lnTo>
                  <a:lnTo>
                    <a:pt x="667675" y="45348"/>
                  </a:lnTo>
                  <a:cubicBezTo>
                    <a:pt x="667675" y="45348"/>
                    <a:pt x="670569" y="50172"/>
                    <a:pt x="670569" y="50172"/>
                  </a:cubicBezTo>
                  <a:lnTo>
                    <a:pt x="673463" y="56926"/>
                  </a:lnTo>
                  <a:lnTo>
                    <a:pt x="673463" y="59820"/>
                  </a:lnTo>
                  <a:cubicBezTo>
                    <a:pt x="673463" y="59820"/>
                    <a:pt x="676358" y="64645"/>
                    <a:pt x="676358" y="64645"/>
                  </a:cubicBezTo>
                  <a:lnTo>
                    <a:pt x="672498" y="72363"/>
                  </a:lnTo>
                  <a:lnTo>
                    <a:pt x="669604" y="72363"/>
                  </a:lnTo>
                  <a:cubicBezTo>
                    <a:pt x="669604" y="72363"/>
                    <a:pt x="670569" y="79117"/>
                    <a:pt x="670569" y="79117"/>
                  </a:cubicBezTo>
                  <a:lnTo>
                    <a:pt x="667675" y="81047"/>
                  </a:lnTo>
                  <a:lnTo>
                    <a:pt x="664780" y="84906"/>
                  </a:lnTo>
                  <a:lnTo>
                    <a:pt x="661885" y="84906"/>
                  </a:lnTo>
                  <a:cubicBezTo>
                    <a:pt x="661885" y="84906"/>
                    <a:pt x="660921" y="87801"/>
                    <a:pt x="660921" y="87801"/>
                  </a:cubicBezTo>
                  <a:lnTo>
                    <a:pt x="658026" y="89731"/>
                  </a:lnTo>
                  <a:lnTo>
                    <a:pt x="662850" y="96485"/>
                  </a:lnTo>
                  <a:lnTo>
                    <a:pt x="664780" y="103239"/>
                  </a:lnTo>
                  <a:lnTo>
                    <a:pt x="667675" y="109028"/>
                  </a:lnTo>
                  <a:lnTo>
                    <a:pt x="667675" y="111922"/>
                  </a:lnTo>
                  <a:cubicBezTo>
                    <a:pt x="667675" y="111922"/>
                    <a:pt x="662850" y="113852"/>
                    <a:pt x="662850" y="113852"/>
                  </a:cubicBezTo>
                  <a:lnTo>
                    <a:pt x="657061" y="113852"/>
                  </a:lnTo>
                  <a:cubicBezTo>
                    <a:pt x="657061" y="113852"/>
                    <a:pt x="653202" y="114817"/>
                    <a:pt x="653202" y="114817"/>
                  </a:cubicBezTo>
                  <a:lnTo>
                    <a:pt x="649342" y="116746"/>
                  </a:lnTo>
                  <a:lnTo>
                    <a:pt x="651272" y="125430"/>
                  </a:lnTo>
                  <a:lnTo>
                    <a:pt x="651272" y="135078"/>
                  </a:lnTo>
                  <a:cubicBezTo>
                    <a:pt x="651272" y="135078"/>
                    <a:pt x="648377" y="140868"/>
                    <a:pt x="648377" y="140868"/>
                  </a:cubicBezTo>
                  <a:lnTo>
                    <a:pt x="653202" y="147621"/>
                  </a:lnTo>
                  <a:lnTo>
                    <a:pt x="656096" y="153411"/>
                  </a:lnTo>
                  <a:lnTo>
                    <a:pt x="659956" y="164989"/>
                  </a:lnTo>
                  <a:lnTo>
                    <a:pt x="659956" y="172707"/>
                  </a:lnTo>
                  <a:cubicBezTo>
                    <a:pt x="659956" y="172707"/>
                    <a:pt x="658026" y="180426"/>
                    <a:pt x="658026" y="180426"/>
                  </a:cubicBezTo>
                  <a:lnTo>
                    <a:pt x="653202" y="189110"/>
                  </a:lnTo>
                  <a:lnTo>
                    <a:pt x="649342" y="194899"/>
                  </a:lnTo>
                  <a:lnTo>
                    <a:pt x="644518" y="198758"/>
                  </a:lnTo>
                  <a:lnTo>
                    <a:pt x="637764" y="195864"/>
                  </a:lnTo>
                  <a:lnTo>
                    <a:pt x="632940" y="191040"/>
                  </a:lnTo>
                  <a:lnTo>
                    <a:pt x="630046" y="194899"/>
                  </a:lnTo>
                  <a:lnTo>
                    <a:pt x="628115" y="201653"/>
                  </a:lnTo>
                  <a:lnTo>
                    <a:pt x="628115" y="209372"/>
                  </a:lnTo>
                  <a:cubicBezTo>
                    <a:pt x="628115" y="209372"/>
                    <a:pt x="625221" y="209372"/>
                    <a:pt x="625221" y="209372"/>
                  </a:cubicBezTo>
                  <a:lnTo>
                    <a:pt x="616538" y="212266"/>
                  </a:lnTo>
                  <a:lnTo>
                    <a:pt x="611713" y="210337"/>
                  </a:lnTo>
                  <a:lnTo>
                    <a:pt x="605924" y="217090"/>
                  </a:lnTo>
                  <a:lnTo>
                    <a:pt x="601100" y="217090"/>
                  </a:lnTo>
                  <a:cubicBezTo>
                    <a:pt x="601100" y="217090"/>
                    <a:pt x="595311" y="222880"/>
                    <a:pt x="595311" y="222880"/>
                  </a:cubicBezTo>
                  <a:lnTo>
                    <a:pt x="586627" y="222880"/>
                  </a:lnTo>
                  <a:cubicBezTo>
                    <a:pt x="586627" y="222880"/>
                    <a:pt x="581803" y="231563"/>
                    <a:pt x="581803" y="231563"/>
                  </a:cubicBezTo>
                  <a:lnTo>
                    <a:pt x="578908" y="231563"/>
                  </a:lnTo>
                  <a:cubicBezTo>
                    <a:pt x="578908" y="231563"/>
                    <a:pt x="576014" y="239282"/>
                    <a:pt x="576014" y="239282"/>
                  </a:cubicBezTo>
                  <a:lnTo>
                    <a:pt x="576014" y="241212"/>
                  </a:lnTo>
                  <a:cubicBezTo>
                    <a:pt x="576014" y="241212"/>
                    <a:pt x="581803" y="241212"/>
                    <a:pt x="581803" y="241212"/>
                  </a:cubicBezTo>
                  <a:lnTo>
                    <a:pt x="584698" y="237352"/>
                  </a:lnTo>
                  <a:lnTo>
                    <a:pt x="594346" y="237352"/>
                  </a:lnTo>
                  <a:cubicBezTo>
                    <a:pt x="594346" y="237352"/>
                    <a:pt x="601100" y="234458"/>
                    <a:pt x="601100" y="234458"/>
                  </a:cubicBezTo>
                  <a:lnTo>
                    <a:pt x="607854" y="234458"/>
                  </a:lnTo>
                  <a:cubicBezTo>
                    <a:pt x="607854" y="234458"/>
                    <a:pt x="612678" y="234458"/>
                    <a:pt x="612678" y="234458"/>
                  </a:cubicBezTo>
                  <a:lnTo>
                    <a:pt x="617502" y="240247"/>
                  </a:lnTo>
                  <a:lnTo>
                    <a:pt x="629080" y="250860"/>
                  </a:lnTo>
                  <a:lnTo>
                    <a:pt x="631975" y="252790"/>
                  </a:lnTo>
                  <a:lnTo>
                    <a:pt x="635834" y="247966"/>
                  </a:lnTo>
                  <a:lnTo>
                    <a:pt x="640659" y="249895"/>
                  </a:lnTo>
                  <a:lnTo>
                    <a:pt x="645483" y="245071"/>
                  </a:lnTo>
                  <a:lnTo>
                    <a:pt x="648377" y="245071"/>
                  </a:lnTo>
                  <a:cubicBezTo>
                    <a:pt x="648377" y="245071"/>
                    <a:pt x="651272" y="245071"/>
                    <a:pt x="651272" y="245071"/>
                  </a:cubicBezTo>
                  <a:lnTo>
                    <a:pt x="653202" y="251825"/>
                  </a:lnTo>
                  <a:lnTo>
                    <a:pt x="650307" y="254719"/>
                  </a:lnTo>
                  <a:lnTo>
                    <a:pt x="654167" y="257614"/>
                  </a:lnTo>
                  <a:lnTo>
                    <a:pt x="646448" y="261473"/>
                  </a:lnTo>
                  <a:lnTo>
                    <a:pt x="643553" y="268227"/>
                  </a:lnTo>
                  <a:lnTo>
                    <a:pt x="645483" y="271122"/>
                  </a:lnTo>
                  <a:lnTo>
                    <a:pt x="654167" y="274016"/>
                  </a:lnTo>
                  <a:lnTo>
                    <a:pt x="660921" y="274016"/>
                  </a:lnTo>
                  <a:cubicBezTo>
                    <a:pt x="660921" y="274016"/>
                    <a:pt x="663815" y="276911"/>
                    <a:pt x="663815" y="276911"/>
                  </a:cubicBezTo>
                  <a:lnTo>
                    <a:pt x="665744" y="279805"/>
                  </a:lnTo>
                  <a:lnTo>
                    <a:pt x="663815" y="283665"/>
                  </a:lnTo>
                  <a:lnTo>
                    <a:pt x="663815" y="287524"/>
                  </a:lnTo>
                  <a:cubicBezTo>
                    <a:pt x="663815" y="287524"/>
                    <a:pt x="659956" y="291384"/>
                    <a:pt x="659956" y="291384"/>
                  </a:cubicBezTo>
                  <a:lnTo>
                    <a:pt x="655131" y="294278"/>
                  </a:lnTo>
                  <a:lnTo>
                    <a:pt x="649342" y="294278"/>
                  </a:lnTo>
                  <a:cubicBezTo>
                    <a:pt x="649342" y="294278"/>
                    <a:pt x="647413" y="298138"/>
                    <a:pt x="647413" y="298138"/>
                  </a:cubicBezTo>
                  <a:lnTo>
                    <a:pt x="639694" y="301032"/>
                  </a:lnTo>
                  <a:lnTo>
                    <a:pt x="637764" y="302962"/>
                  </a:lnTo>
                  <a:lnTo>
                    <a:pt x="631010" y="302962"/>
                  </a:lnTo>
                  <a:cubicBezTo>
                    <a:pt x="631010" y="302962"/>
                    <a:pt x="626186" y="307786"/>
                    <a:pt x="626186" y="307786"/>
                  </a:cubicBezTo>
                  <a:lnTo>
                    <a:pt x="619432" y="310681"/>
                  </a:lnTo>
                  <a:lnTo>
                    <a:pt x="614608" y="315505"/>
                  </a:lnTo>
                  <a:lnTo>
                    <a:pt x="614608" y="315505"/>
                  </a:lnTo>
                  <a:cubicBezTo>
                    <a:pt x="614608" y="315505"/>
                    <a:pt x="606889" y="318399"/>
                    <a:pt x="606889" y="318399"/>
                  </a:cubicBezTo>
                  <a:lnTo>
                    <a:pt x="604959" y="322259"/>
                  </a:lnTo>
                  <a:lnTo>
                    <a:pt x="600135" y="325153"/>
                  </a:lnTo>
                  <a:lnTo>
                    <a:pt x="598205" y="328048"/>
                  </a:lnTo>
                  <a:lnTo>
                    <a:pt x="594346" y="330942"/>
                  </a:lnTo>
                  <a:lnTo>
                    <a:pt x="586627" y="332872"/>
                  </a:lnTo>
                  <a:lnTo>
                    <a:pt x="583733" y="327083"/>
                  </a:lnTo>
                  <a:lnTo>
                    <a:pt x="573119" y="330942"/>
                  </a:lnTo>
                  <a:lnTo>
                    <a:pt x="568295" y="330942"/>
                  </a:lnTo>
                  <a:cubicBezTo>
                    <a:pt x="568295" y="330942"/>
                    <a:pt x="565400" y="334802"/>
                    <a:pt x="565400" y="334802"/>
                  </a:cubicBezTo>
                  <a:lnTo>
                    <a:pt x="559611" y="334802"/>
                  </a:lnTo>
                  <a:cubicBezTo>
                    <a:pt x="559611" y="334802"/>
                    <a:pt x="554787" y="339626"/>
                    <a:pt x="554787" y="339626"/>
                  </a:cubicBezTo>
                  <a:lnTo>
                    <a:pt x="543209" y="347345"/>
                  </a:lnTo>
                  <a:lnTo>
                    <a:pt x="534525" y="350239"/>
                  </a:lnTo>
                  <a:lnTo>
                    <a:pt x="527771" y="350239"/>
                  </a:lnTo>
                  <a:cubicBezTo>
                    <a:pt x="527771" y="350239"/>
                    <a:pt x="516194" y="352169"/>
                    <a:pt x="516194" y="352169"/>
                  </a:cubicBezTo>
                  <a:lnTo>
                    <a:pt x="510404" y="359888"/>
                  </a:lnTo>
                  <a:lnTo>
                    <a:pt x="512334" y="361817"/>
                  </a:lnTo>
                  <a:lnTo>
                    <a:pt x="507510" y="365677"/>
                  </a:lnTo>
                  <a:lnTo>
                    <a:pt x="500756" y="365677"/>
                  </a:lnTo>
                  <a:cubicBezTo>
                    <a:pt x="500756" y="365677"/>
                    <a:pt x="497861" y="359888"/>
                    <a:pt x="497861" y="359888"/>
                  </a:cubicBezTo>
                  <a:lnTo>
                    <a:pt x="492072" y="345415"/>
                  </a:lnTo>
                  <a:lnTo>
                    <a:pt x="487248" y="339626"/>
                  </a:lnTo>
                  <a:lnTo>
                    <a:pt x="485319" y="339626"/>
                  </a:lnTo>
                  <a:cubicBezTo>
                    <a:pt x="485319" y="339626"/>
                    <a:pt x="479529" y="346380"/>
                    <a:pt x="479529" y="346380"/>
                  </a:cubicBezTo>
                  <a:lnTo>
                    <a:pt x="476635" y="349274"/>
                  </a:lnTo>
                  <a:lnTo>
                    <a:pt x="469881" y="349274"/>
                  </a:lnTo>
                  <a:cubicBezTo>
                    <a:pt x="469881" y="349274"/>
                    <a:pt x="467951" y="349274"/>
                    <a:pt x="467951" y="349274"/>
                  </a:cubicBezTo>
                  <a:lnTo>
                    <a:pt x="463127" y="355064"/>
                  </a:lnTo>
                  <a:lnTo>
                    <a:pt x="458302" y="355064"/>
                  </a:lnTo>
                  <a:cubicBezTo>
                    <a:pt x="458302" y="355064"/>
                    <a:pt x="453478" y="360853"/>
                    <a:pt x="453478" y="360853"/>
                  </a:cubicBezTo>
                  <a:lnTo>
                    <a:pt x="457338" y="368571"/>
                  </a:lnTo>
                  <a:lnTo>
                    <a:pt x="457338" y="372431"/>
                  </a:lnTo>
                  <a:cubicBezTo>
                    <a:pt x="457338" y="372431"/>
                    <a:pt x="451548" y="375325"/>
                    <a:pt x="451548" y="375325"/>
                  </a:cubicBezTo>
                  <a:lnTo>
                    <a:pt x="451548" y="381114"/>
                  </a:lnTo>
                  <a:cubicBezTo>
                    <a:pt x="451548" y="381114"/>
                    <a:pt x="449619" y="384009"/>
                    <a:pt x="449619" y="384009"/>
                  </a:cubicBezTo>
                  <a:lnTo>
                    <a:pt x="440936" y="385939"/>
                  </a:lnTo>
                  <a:lnTo>
                    <a:pt x="437076" y="385939"/>
                  </a:lnTo>
                  <a:cubicBezTo>
                    <a:pt x="437076" y="385939"/>
                    <a:pt x="437076" y="390763"/>
                    <a:pt x="437076" y="390763"/>
                  </a:cubicBezTo>
                  <a:lnTo>
                    <a:pt x="433217" y="386904"/>
                  </a:lnTo>
                  <a:lnTo>
                    <a:pt x="423568" y="388833"/>
                  </a:lnTo>
                  <a:lnTo>
                    <a:pt x="423568" y="392693"/>
                  </a:lnTo>
                  <a:cubicBezTo>
                    <a:pt x="423568" y="392693"/>
                    <a:pt x="417779" y="395587"/>
                    <a:pt x="417779" y="395587"/>
                  </a:cubicBezTo>
                  <a:lnTo>
                    <a:pt x="417779" y="397517"/>
                  </a:lnTo>
                  <a:cubicBezTo>
                    <a:pt x="417779" y="397517"/>
                    <a:pt x="411990" y="400411"/>
                    <a:pt x="411990" y="400411"/>
                  </a:cubicBezTo>
                  <a:lnTo>
                    <a:pt x="414884" y="409095"/>
                  </a:lnTo>
                  <a:lnTo>
                    <a:pt x="410060" y="409095"/>
                  </a:lnTo>
                  <a:cubicBezTo>
                    <a:pt x="410060" y="409095"/>
                    <a:pt x="405236" y="409095"/>
                    <a:pt x="405236" y="409095"/>
                  </a:cubicBezTo>
                  <a:lnTo>
                    <a:pt x="401377" y="411025"/>
                  </a:lnTo>
                  <a:lnTo>
                    <a:pt x="401377" y="416814"/>
                  </a:lnTo>
                  <a:cubicBezTo>
                    <a:pt x="401377" y="416814"/>
                    <a:pt x="396552" y="417779"/>
                    <a:pt x="396552" y="417779"/>
                  </a:cubicBezTo>
                  <a:lnTo>
                    <a:pt x="387869" y="417779"/>
                  </a:lnTo>
                  <a:cubicBezTo>
                    <a:pt x="387869" y="417779"/>
                    <a:pt x="376290" y="411025"/>
                    <a:pt x="376290" y="411025"/>
                  </a:cubicBezTo>
                  <a:lnTo>
                    <a:pt x="371467" y="409095"/>
                  </a:lnTo>
                  <a:lnTo>
                    <a:pt x="368572" y="406200"/>
                  </a:lnTo>
                  <a:lnTo>
                    <a:pt x="361818" y="418743"/>
                  </a:lnTo>
                  <a:lnTo>
                    <a:pt x="354099" y="415849"/>
                  </a:lnTo>
                  <a:lnTo>
                    <a:pt x="350240" y="415849"/>
                  </a:lnTo>
                  <a:cubicBezTo>
                    <a:pt x="350240" y="415849"/>
                    <a:pt x="346380" y="412954"/>
                    <a:pt x="346380" y="412954"/>
                  </a:cubicBezTo>
                  <a:lnTo>
                    <a:pt x="346380" y="415849"/>
                  </a:lnTo>
                  <a:cubicBezTo>
                    <a:pt x="346380" y="415849"/>
                    <a:pt x="340592" y="415849"/>
                    <a:pt x="340592" y="415849"/>
                  </a:cubicBezTo>
                  <a:lnTo>
                    <a:pt x="335767" y="412954"/>
                  </a:lnTo>
                  <a:lnTo>
                    <a:pt x="326119" y="410060"/>
                  </a:lnTo>
                  <a:lnTo>
                    <a:pt x="315505" y="404271"/>
                  </a:lnTo>
                  <a:lnTo>
                    <a:pt x="325154" y="394622"/>
                  </a:lnTo>
                  <a:lnTo>
                    <a:pt x="325154" y="389798"/>
                  </a:lnTo>
                  <a:cubicBezTo>
                    <a:pt x="325154" y="389798"/>
                    <a:pt x="328048" y="384974"/>
                    <a:pt x="328048" y="384974"/>
                  </a:cubicBezTo>
                  <a:lnTo>
                    <a:pt x="329978" y="384974"/>
                  </a:lnTo>
                  <a:cubicBezTo>
                    <a:pt x="329978" y="384974"/>
                    <a:pt x="329978" y="379185"/>
                    <a:pt x="329978" y="379185"/>
                  </a:cubicBezTo>
                  <a:lnTo>
                    <a:pt x="329978" y="375325"/>
                  </a:lnTo>
                  <a:cubicBezTo>
                    <a:pt x="329978" y="375325"/>
                    <a:pt x="327084" y="373396"/>
                    <a:pt x="327084" y="373396"/>
                  </a:cubicBezTo>
                  <a:lnTo>
                    <a:pt x="323224" y="373396"/>
                  </a:lnTo>
                  <a:cubicBezTo>
                    <a:pt x="323224" y="373396"/>
                    <a:pt x="318400" y="375325"/>
                    <a:pt x="318400" y="375325"/>
                  </a:cubicBezTo>
                  <a:lnTo>
                    <a:pt x="315505" y="375325"/>
                  </a:lnTo>
                  <a:cubicBezTo>
                    <a:pt x="315505" y="375325"/>
                    <a:pt x="313575" y="372431"/>
                    <a:pt x="313575" y="372431"/>
                  </a:cubicBezTo>
                  <a:lnTo>
                    <a:pt x="308751" y="370501"/>
                  </a:lnTo>
                  <a:lnTo>
                    <a:pt x="302963" y="368571"/>
                  </a:lnTo>
                  <a:lnTo>
                    <a:pt x="287525" y="365677"/>
                  </a:lnTo>
                  <a:lnTo>
                    <a:pt x="284630" y="367607"/>
                  </a:lnTo>
                  <a:lnTo>
                    <a:pt x="278841" y="367607"/>
                  </a:lnTo>
                  <a:cubicBezTo>
                    <a:pt x="278841" y="367607"/>
                    <a:pt x="274017" y="364712"/>
                    <a:pt x="274017" y="364712"/>
                  </a:cubicBezTo>
                  <a:lnTo>
                    <a:pt x="271122" y="361817"/>
                  </a:lnTo>
                  <a:lnTo>
                    <a:pt x="262438" y="358923"/>
                  </a:lnTo>
                  <a:lnTo>
                    <a:pt x="259544" y="353134"/>
                  </a:lnTo>
                  <a:lnTo>
                    <a:pt x="246036" y="347345"/>
                  </a:lnTo>
                  <a:lnTo>
                    <a:pt x="244107" y="353134"/>
                  </a:lnTo>
                  <a:lnTo>
                    <a:pt x="239282" y="353134"/>
                  </a:lnTo>
                  <a:cubicBezTo>
                    <a:pt x="239282" y="353134"/>
                    <a:pt x="241212" y="345415"/>
                    <a:pt x="241212" y="345415"/>
                  </a:cubicBezTo>
                  <a:lnTo>
                    <a:pt x="233493" y="341556"/>
                  </a:lnTo>
                  <a:lnTo>
                    <a:pt x="227704" y="346380"/>
                  </a:lnTo>
                  <a:lnTo>
                    <a:pt x="225775" y="351204"/>
                  </a:lnTo>
                  <a:lnTo>
                    <a:pt x="218056" y="355064"/>
                  </a:lnTo>
                  <a:lnTo>
                    <a:pt x="212267" y="360853"/>
                  </a:lnTo>
                  <a:lnTo>
                    <a:pt x="207442" y="360853"/>
                  </a:lnTo>
                  <a:cubicBezTo>
                    <a:pt x="207442" y="360853"/>
                    <a:pt x="197794" y="365677"/>
                    <a:pt x="197794" y="365677"/>
                  </a:cubicBezTo>
                  <a:lnTo>
                    <a:pt x="190075" y="365677"/>
                  </a:lnTo>
                  <a:cubicBezTo>
                    <a:pt x="190075" y="365677"/>
                    <a:pt x="187181" y="362782"/>
                    <a:pt x="187181" y="362782"/>
                  </a:cubicBezTo>
                  <a:lnTo>
                    <a:pt x="187181" y="359888"/>
                  </a:lnTo>
                  <a:cubicBezTo>
                    <a:pt x="187181" y="359888"/>
                    <a:pt x="181392" y="356993"/>
                    <a:pt x="181392" y="356993"/>
                  </a:cubicBezTo>
                  <a:lnTo>
                    <a:pt x="175603" y="356993"/>
                  </a:lnTo>
                  <a:cubicBezTo>
                    <a:pt x="175603" y="356993"/>
                    <a:pt x="176567" y="360853"/>
                    <a:pt x="176567" y="360853"/>
                  </a:cubicBezTo>
                  <a:lnTo>
                    <a:pt x="176567" y="367607"/>
                  </a:lnTo>
                  <a:cubicBezTo>
                    <a:pt x="176567" y="367607"/>
                    <a:pt x="173673" y="372431"/>
                    <a:pt x="173673" y="372431"/>
                  </a:cubicBezTo>
                  <a:lnTo>
                    <a:pt x="170778" y="372431"/>
                  </a:lnTo>
                  <a:cubicBezTo>
                    <a:pt x="170778" y="372431"/>
                    <a:pt x="168848" y="376290"/>
                    <a:pt x="168848" y="376290"/>
                  </a:cubicBezTo>
                  <a:lnTo>
                    <a:pt x="163059" y="379185"/>
                  </a:lnTo>
                  <a:lnTo>
                    <a:pt x="157270" y="381114"/>
                  </a:lnTo>
                  <a:lnTo>
                    <a:pt x="153411" y="385939"/>
                  </a:lnTo>
                  <a:lnTo>
                    <a:pt x="148586" y="388833"/>
                  </a:lnTo>
                  <a:lnTo>
                    <a:pt x="139903" y="383044"/>
                  </a:lnTo>
                  <a:lnTo>
                    <a:pt x="136044" y="387868"/>
                  </a:lnTo>
                  <a:lnTo>
                    <a:pt x="130255" y="384974"/>
                  </a:lnTo>
                  <a:lnTo>
                    <a:pt x="130255" y="392693"/>
                  </a:lnTo>
                  <a:cubicBezTo>
                    <a:pt x="130255" y="392693"/>
                    <a:pt x="121571" y="389798"/>
                    <a:pt x="121571" y="389798"/>
                  </a:cubicBezTo>
                  <a:lnTo>
                    <a:pt x="112888" y="380149"/>
                  </a:lnTo>
                  <a:lnTo>
                    <a:pt x="109028" y="377255"/>
                  </a:lnTo>
                  <a:lnTo>
                    <a:pt x="110958" y="375325"/>
                  </a:lnTo>
                  <a:lnTo>
                    <a:pt x="107098" y="369536"/>
                  </a:lnTo>
                  <a:lnTo>
                    <a:pt x="107098" y="364712"/>
                  </a:lnTo>
                  <a:cubicBezTo>
                    <a:pt x="107098" y="364712"/>
                    <a:pt x="109028" y="360853"/>
                    <a:pt x="109028" y="360853"/>
                  </a:cubicBezTo>
                  <a:lnTo>
                    <a:pt x="105169" y="358923"/>
                  </a:lnTo>
                  <a:lnTo>
                    <a:pt x="96485" y="352169"/>
                  </a:lnTo>
                  <a:lnTo>
                    <a:pt x="84907" y="346380"/>
                  </a:lnTo>
                  <a:lnTo>
                    <a:pt x="74294" y="341556"/>
                  </a:lnTo>
                  <a:lnTo>
                    <a:pt x="70434" y="341556"/>
                  </a:lnTo>
                  <a:cubicBezTo>
                    <a:pt x="70434" y="341556"/>
                    <a:pt x="64645" y="341556"/>
                    <a:pt x="64645" y="341556"/>
                  </a:cubicBezTo>
                  <a:lnTo>
                    <a:pt x="67540" y="333837"/>
                  </a:lnTo>
                  <a:lnTo>
                    <a:pt x="71399" y="330942"/>
                  </a:lnTo>
                  <a:lnTo>
                    <a:pt x="67540" y="328048"/>
                  </a:lnTo>
                  <a:lnTo>
                    <a:pt x="63680" y="328048"/>
                  </a:lnTo>
                  <a:cubicBezTo>
                    <a:pt x="63680" y="328048"/>
                    <a:pt x="63680" y="323223"/>
                    <a:pt x="63680" y="323223"/>
                  </a:cubicBezTo>
                  <a:lnTo>
                    <a:pt x="55961" y="317434"/>
                  </a:lnTo>
                  <a:lnTo>
                    <a:pt x="54032" y="317434"/>
                  </a:lnTo>
                  <a:cubicBezTo>
                    <a:pt x="54032" y="317434"/>
                    <a:pt x="51137" y="320329"/>
                    <a:pt x="51137" y="320329"/>
                  </a:cubicBezTo>
                  <a:lnTo>
                    <a:pt x="48242" y="317434"/>
                  </a:lnTo>
                  <a:lnTo>
                    <a:pt x="39559" y="311645"/>
                  </a:lnTo>
                  <a:lnTo>
                    <a:pt x="32805" y="308751"/>
                  </a:lnTo>
                  <a:lnTo>
                    <a:pt x="32805" y="306821"/>
                  </a:lnTo>
                  <a:cubicBezTo>
                    <a:pt x="32805" y="306821"/>
                    <a:pt x="25086" y="302962"/>
                    <a:pt x="25086" y="302962"/>
                  </a:cubicBezTo>
                  <a:lnTo>
                    <a:pt x="19297" y="301032"/>
                  </a:lnTo>
                  <a:lnTo>
                    <a:pt x="19297" y="296208"/>
                  </a:lnTo>
                  <a:cubicBezTo>
                    <a:pt x="19297" y="296208"/>
                    <a:pt x="21227" y="291384"/>
                    <a:pt x="21227" y="291384"/>
                  </a:cubicBezTo>
                  <a:lnTo>
                    <a:pt x="27981" y="278841"/>
                  </a:lnTo>
                  <a:lnTo>
                    <a:pt x="31840" y="270157"/>
                  </a:lnTo>
                  <a:lnTo>
                    <a:pt x="23157" y="265333"/>
                  </a:lnTo>
                  <a:lnTo>
                    <a:pt x="15438" y="256649"/>
                  </a:lnTo>
                  <a:lnTo>
                    <a:pt x="5790" y="252790"/>
                  </a:lnTo>
                  <a:lnTo>
                    <a:pt x="2895" y="250860"/>
                  </a:lnTo>
                  <a:lnTo>
                    <a:pt x="0" y="250860"/>
                  </a:lnTo>
                  <a:cubicBezTo>
                    <a:pt x="0" y="250860"/>
                    <a:pt x="965" y="242177"/>
                    <a:pt x="965" y="242177"/>
                  </a:cubicBezTo>
                  <a:lnTo>
                    <a:pt x="4825" y="240247"/>
                  </a:lnTo>
                  <a:lnTo>
                    <a:pt x="6755" y="235422"/>
                  </a:lnTo>
                  <a:lnTo>
                    <a:pt x="9649" y="235422"/>
                  </a:lnTo>
                  <a:cubicBezTo>
                    <a:pt x="9649" y="235422"/>
                    <a:pt x="14473" y="237352"/>
                    <a:pt x="14473" y="237352"/>
                  </a:cubicBezTo>
                  <a:lnTo>
                    <a:pt x="22192" y="233493"/>
                  </a:lnTo>
                  <a:lnTo>
                    <a:pt x="22192" y="231563"/>
                  </a:lnTo>
                  <a:lnTo>
                    <a:pt x="27016" y="223844"/>
                  </a:lnTo>
                  <a:lnTo>
                    <a:pt x="28946" y="221915"/>
                  </a:lnTo>
                  <a:lnTo>
                    <a:pt x="28946" y="213231"/>
                  </a:lnTo>
                  <a:cubicBezTo>
                    <a:pt x="28946" y="213231"/>
                    <a:pt x="25086" y="199723"/>
                    <a:pt x="25086" y="199723"/>
                  </a:cubicBezTo>
                  <a:lnTo>
                    <a:pt x="20262" y="192004"/>
                  </a:lnTo>
                  <a:lnTo>
                    <a:pt x="20262" y="189110"/>
                  </a:lnTo>
                  <a:cubicBezTo>
                    <a:pt x="20262" y="189110"/>
                    <a:pt x="24121" y="185251"/>
                    <a:pt x="24121" y="185251"/>
                  </a:cubicBezTo>
                  <a:lnTo>
                    <a:pt x="24121" y="179461"/>
                  </a:lnTo>
                  <a:cubicBezTo>
                    <a:pt x="24121" y="179461"/>
                    <a:pt x="21227" y="177532"/>
                    <a:pt x="21227" y="177532"/>
                  </a:cubicBezTo>
                  <a:lnTo>
                    <a:pt x="23157" y="156305"/>
                  </a:lnTo>
                  <a:lnTo>
                    <a:pt x="23157" y="154375"/>
                  </a:lnTo>
                  <a:cubicBezTo>
                    <a:pt x="23157" y="154375"/>
                    <a:pt x="25086" y="149551"/>
                    <a:pt x="25086" y="149551"/>
                  </a:cubicBezTo>
                  <a:lnTo>
                    <a:pt x="25086" y="144727"/>
                  </a:lnTo>
                  <a:cubicBezTo>
                    <a:pt x="25086" y="144727"/>
                    <a:pt x="31840" y="144727"/>
                    <a:pt x="31840" y="144727"/>
                  </a:cubicBezTo>
                  <a:lnTo>
                    <a:pt x="34735" y="150516"/>
                  </a:lnTo>
                  <a:lnTo>
                    <a:pt x="36665" y="158235"/>
                  </a:lnTo>
                  <a:lnTo>
                    <a:pt x="38594" y="173672"/>
                  </a:lnTo>
                  <a:lnTo>
                    <a:pt x="43419" y="171743"/>
                  </a:lnTo>
                  <a:lnTo>
                    <a:pt x="45348" y="180426"/>
                  </a:lnTo>
                  <a:lnTo>
                    <a:pt x="45348" y="190075"/>
                  </a:lnTo>
                  <a:cubicBezTo>
                    <a:pt x="45348" y="190075"/>
                    <a:pt x="47278" y="195864"/>
                    <a:pt x="47278" y="195864"/>
                  </a:cubicBezTo>
                  <a:lnTo>
                    <a:pt x="51137" y="195864"/>
                  </a:lnTo>
                  <a:cubicBezTo>
                    <a:pt x="51137" y="195864"/>
                    <a:pt x="50172" y="192004"/>
                    <a:pt x="50172" y="192004"/>
                  </a:cubicBezTo>
                  <a:lnTo>
                    <a:pt x="54032" y="192004"/>
                  </a:lnTo>
                  <a:cubicBezTo>
                    <a:pt x="54032" y="192004"/>
                    <a:pt x="57891" y="192004"/>
                    <a:pt x="57891" y="192004"/>
                  </a:cubicBezTo>
                  <a:lnTo>
                    <a:pt x="63680" y="192004"/>
                  </a:lnTo>
                  <a:cubicBezTo>
                    <a:pt x="63680" y="192004"/>
                    <a:pt x="65610" y="197793"/>
                    <a:pt x="65610" y="197793"/>
                  </a:cubicBezTo>
                  <a:lnTo>
                    <a:pt x="63680" y="202618"/>
                  </a:lnTo>
                  <a:lnTo>
                    <a:pt x="61751" y="202618"/>
                  </a:lnTo>
                  <a:lnTo>
                    <a:pt x="55961" y="205512"/>
                  </a:lnTo>
                  <a:lnTo>
                    <a:pt x="57891" y="210337"/>
                  </a:lnTo>
                  <a:lnTo>
                    <a:pt x="50172" y="210337"/>
                  </a:lnTo>
                  <a:cubicBezTo>
                    <a:pt x="50172" y="210337"/>
                    <a:pt x="52102" y="217090"/>
                    <a:pt x="52102" y="217090"/>
                  </a:cubicBezTo>
                  <a:lnTo>
                    <a:pt x="54032" y="219985"/>
                  </a:lnTo>
                  <a:lnTo>
                    <a:pt x="52102" y="223844"/>
                  </a:lnTo>
                  <a:lnTo>
                    <a:pt x="52102" y="225774"/>
                  </a:lnTo>
                  <a:cubicBezTo>
                    <a:pt x="52102" y="225774"/>
                    <a:pt x="61751" y="228669"/>
                    <a:pt x="61751" y="228669"/>
                  </a:cubicBezTo>
                  <a:lnTo>
                    <a:pt x="61751" y="232528"/>
                  </a:lnTo>
                  <a:cubicBezTo>
                    <a:pt x="61751" y="232528"/>
                    <a:pt x="58856" y="232528"/>
                    <a:pt x="58856" y="232528"/>
                  </a:cubicBezTo>
                  <a:lnTo>
                    <a:pt x="56926" y="237352"/>
                  </a:lnTo>
                  <a:lnTo>
                    <a:pt x="53067" y="237352"/>
                  </a:lnTo>
                  <a:cubicBezTo>
                    <a:pt x="53067" y="237352"/>
                    <a:pt x="54997" y="231563"/>
                    <a:pt x="54997" y="231563"/>
                  </a:cubicBezTo>
                  <a:lnTo>
                    <a:pt x="52102" y="231563"/>
                  </a:lnTo>
                  <a:cubicBezTo>
                    <a:pt x="52102" y="231563"/>
                    <a:pt x="52102" y="238317"/>
                    <a:pt x="52102" y="238317"/>
                  </a:cubicBezTo>
                  <a:lnTo>
                    <a:pt x="54032" y="238317"/>
                  </a:lnTo>
                  <a:cubicBezTo>
                    <a:pt x="54032" y="238317"/>
                    <a:pt x="57891" y="238317"/>
                    <a:pt x="57891" y="238317"/>
                  </a:cubicBezTo>
                  <a:lnTo>
                    <a:pt x="57891" y="242177"/>
                  </a:lnTo>
                  <a:cubicBezTo>
                    <a:pt x="57891" y="242177"/>
                    <a:pt x="61751" y="243141"/>
                    <a:pt x="61751" y="243141"/>
                  </a:cubicBezTo>
                  <a:lnTo>
                    <a:pt x="63680" y="237352"/>
                  </a:lnTo>
                  <a:lnTo>
                    <a:pt x="73329" y="237352"/>
                  </a:lnTo>
                  <a:cubicBezTo>
                    <a:pt x="73329" y="237352"/>
                    <a:pt x="77188" y="237352"/>
                    <a:pt x="77188" y="237352"/>
                  </a:cubicBezTo>
                  <a:lnTo>
                    <a:pt x="80082" y="241212"/>
                  </a:lnTo>
                  <a:lnTo>
                    <a:pt x="82977" y="239282"/>
                  </a:lnTo>
                  <a:lnTo>
                    <a:pt x="85872" y="239282"/>
                  </a:lnTo>
                  <a:cubicBezTo>
                    <a:pt x="85872" y="239282"/>
                    <a:pt x="89731" y="235422"/>
                    <a:pt x="89731" y="235422"/>
                  </a:cubicBezTo>
                  <a:lnTo>
                    <a:pt x="91661" y="232528"/>
                  </a:lnTo>
                  <a:lnTo>
                    <a:pt x="91661" y="229633"/>
                  </a:lnTo>
                  <a:cubicBezTo>
                    <a:pt x="91661" y="229633"/>
                    <a:pt x="90696" y="223844"/>
                    <a:pt x="90696" y="223844"/>
                  </a:cubicBezTo>
                  <a:lnTo>
                    <a:pt x="90696" y="215161"/>
                  </a:lnTo>
                  <a:cubicBezTo>
                    <a:pt x="90696" y="215161"/>
                    <a:pt x="93590" y="207442"/>
                    <a:pt x="93590" y="207442"/>
                  </a:cubicBezTo>
                  <a:lnTo>
                    <a:pt x="93590" y="190075"/>
                  </a:lnTo>
                  <a:cubicBezTo>
                    <a:pt x="93590" y="190075"/>
                    <a:pt x="93590" y="180426"/>
                    <a:pt x="93590" y="180426"/>
                  </a:cubicBezTo>
                  <a:lnTo>
                    <a:pt x="93590" y="174637"/>
                  </a:lnTo>
                  <a:cubicBezTo>
                    <a:pt x="93590" y="174637"/>
                    <a:pt x="98415" y="166918"/>
                    <a:pt x="98415" y="166918"/>
                  </a:cubicBezTo>
                  <a:lnTo>
                    <a:pt x="100344" y="163059"/>
                  </a:lnTo>
                  <a:lnTo>
                    <a:pt x="107098" y="158235"/>
                  </a:lnTo>
                  <a:lnTo>
                    <a:pt x="112888" y="163059"/>
                  </a:lnTo>
                  <a:lnTo>
                    <a:pt x="115782" y="159200"/>
                  </a:lnTo>
                  <a:lnTo>
                    <a:pt x="118676" y="159200"/>
                  </a:lnTo>
                  <a:cubicBezTo>
                    <a:pt x="118676" y="159200"/>
                    <a:pt x="124465" y="159200"/>
                    <a:pt x="124465" y="159200"/>
                  </a:cubicBezTo>
                  <a:lnTo>
                    <a:pt x="126395" y="157270"/>
                  </a:lnTo>
                  <a:lnTo>
                    <a:pt x="121571" y="153411"/>
                  </a:lnTo>
                  <a:lnTo>
                    <a:pt x="123501" y="148586"/>
                  </a:lnTo>
                  <a:lnTo>
                    <a:pt x="123501" y="145692"/>
                  </a:lnTo>
                  <a:cubicBezTo>
                    <a:pt x="123501" y="145692"/>
                    <a:pt x="129290" y="144727"/>
                    <a:pt x="129290" y="144727"/>
                  </a:cubicBezTo>
                  <a:lnTo>
                    <a:pt x="129290" y="140868"/>
                  </a:lnTo>
                  <a:cubicBezTo>
                    <a:pt x="129290" y="140868"/>
                    <a:pt x="124465" y="139903"/>
                    <a:pt x="124465" y="139903"/>
                  </a:cubicBezTo>
                  <a:lnTo>
                    <a:pt x="126395" y="137008"/>
                  </a:lnTo>
                  <a:lnTo>
                    <a:pt x="126395" y="133149"/>
                  </a:lnTo>
                  <a:cubicBezTo>
                    <a:pt x="126395" y="133149"/>
                    <a:pt x="129290" y="132184"/>
                    <a:pt x="129290" y="132184"/>
                  </a:cubicBezTo>
                  <a:lnTo>
                    <a:pt x="129290" y="128325"/>
                  </a:lnTo>
                  <a:cubicBezTo>
                    <a:pt x="129290" y="128325"/>
                    <a:pt x="135079" y="132184"/>
                    <a:pt x="135079" y="132184"/>
                  </a:cubicBezTo>
                  <a:lnTo>
                    <a:pt x="135079" y="136043"/>
                  </a:lnTo>
                  <a:cubicBezTo>
                    <a:pt x="135079" y="136043"/>
                    <a:pt x="142798" y="140868"/>
                    <a:pt x="142798" y="140868"/>
                  </a:cubicBezTo>
                  <a:lnTo>
                    <a:pt x="148586" y="140868"/>
                  </a:lnTo>
                  <a:cubicBezTo>
                    <a:pt x="148586" y="140868"/>
                    <a:pt x="147622" y="137973"/>
                    <a:pt x="147622" y="137973"/>
                  </a:cubicBezTo>
                  <a:lnTo>
                    <a:pt x="150517" y="136043"/>
                  </a:lnTo>
                  <a:lnTo>
                    <a:pt x="148586" y="133149"/>
                  </a:lnTo>
                  <a:lnTo>
                    <a:pt x="137009" y="130254"/>
                  </a:lnTo>
                  <a:lnTo>
                    <a:pt x="137009" y="126395"/>
                  </a:lnTo>
                  <a:cubicBezTo>
                    <a:pt x="137009" y="126395"/>
                    <a:pt x="137009" y="122535"/>
                    <a:pt x="137009" y="122535"/>
                  </a:cubicBezTo>
                  <a:lnTo>
                    <a:pt x="148586" y="118676"/>
                  </a:lnTo>
                  <a:lnTo>
                    <a:pt x="150517" y="120606"/>
                  </a:lnTo>
                  <a:lnTo>
                    <a:pt x="150517" y="124465"/>
                  </a:lnTo>
                  <a:cubicBezTo>
                    <a:pt x="150517" y="124465"/>
                    <a:pt x="153411" y="124465"/>
                    <a:pt x="153411" y="124465"/>
                  </a:cubicBezTo>
                  <a:lnTo>
                    <a:pt x="153411" y="122535"/>
                  </a:lnTo>
                  <a:cubicBezTo>
                    <a:pt x="153411" y="122535"/>
                    <a:pt x="160165" y="124465"/>
                    <a:pt x="160165" y="124465"/>
                  </a:cubicBezTo>
                  <a:lnTo>
                    <a:pt x="160165" y="119641"/>
                  </a:lnTo>
                  <a:lnTo>
                    <a:pt x="164989" y="121571"/>
                  </a:lnTo>
                  <a:lnTo>
                    <a:pt x="166919" y="118676"/>
                  </a:lnTo>
                  <a:lnTo>
                    <a:pt x="166919" y="112887"/>
                  </a:lnTo>
                  <a:cubicBezTo>
                    <a:pt x="166919" y="112887"/>
                    <a:pt x="168848" y="110957"/>
                    <a:pt x="168848" y="110957"/>
                  </a:cubicBezTo>
                  <a:lnTo>
                    <a:pt x="172708" y="110957"/>
                  </a:lnTo>
                  <a:cubicBezTo>
                    <a:pt x="172708" y="110957"/>
                    <a:pt x="175603" y="112887"/>
                    <a:pt x="175603" y="112887"/>
                  </a:cubicBezTo>
                  <a:lnTo>
                    <a:pt x="185251" y="110957"/>
                  </a:lnTo>
                  <a:lnTo>
                    <a:pt x="182357" y="107098"/>
                  </a:lnTo>
                  <a:lnTo>
                    <a:pt x="184286" y="105168"/>
                  </a:lnTo>
                  <a:lnTo>
                    <a:pt x="187181" y="109992"/>
                  </a:lnTo>
                  <a:lnTo>
                    <a:pt x="192969" y="107098"/>
                  </a:lnTo>
                  <a:lnTo>
                    <a:pt x="189111" y="104203"/>
                  </a:lnTo>
                  <a:lnTo>
                    <a:pt x="189111" y="102274"/>
                  </a:lnTo>
                  <a:cubicBezTo>
                    <a:pt x="189111" y="102274"/>
                    <a:pt x="196829" y="95520"/>
                    <a:pt x="196829" y="95520"/>
                  </a:cubicBezTo>
                  <a:lnTo>
                    <a:pt x="199724" y="95520"/>
                  </a:lnTo>
                  <a:cubicBezTo>
                    <a:pt x="199724" y="95520"/>
                    <a:pt x="201653" y="93590"/>
                    <a:pt x="201653" y="93590"/>
                  </a:cubicBezTo>
                  <a:lnTo>
                    <a:pt x="207442" y="97450"/>
                  </a:lnTo>
                  <a:lnTo>
                    <a:pt x="210337" y="92625"/>
                  </a:lnTo>
                  <a:lnTo>
                    <a:pt x="214196" y="94555"/>
                  </a:lnTo>
                  <a:lnTo>
                    <a:pt x="217091" y="94555"/>
                  </a:lnTo>
                  <a:cubicBezTo>
                    <a:pt x="217091" y="94555"/>
                    <a:pt x="219021" y="96485"/>
                    <a:pt x="219021" y="96485"/>
                  </a:cubicBezTo>
                  <a:lnTo>
                    <a:pt x="225775" y="87801"/>
                  </a:lnTo>
                  <a:lnTo>
                    <a:pt x="223845" y="87801"/>
                  </a:lnTo>
                  <a:cubicBezTo>
                    <a:pt x="223845" y="87801"/>
                    <a:pt x="224809" y="82977"/>
                    <a:pt x="224809" y="82977"/>
                  </a:cubicBezTo>
                  <a:lnTo>
                    <a:pt x="230599" y="76223"/>
                  </a:lnTo>
                  <a:lnTo>
                    <a:pt x="230599" y="73328"/>
                  </a:lnTo>
                  <a:lnTo>
                    <a:pt x="234458" y="65610"/>
                  </a:lnTo>
                  <a:lnTo>
                    <a:pt x="237353" y="65610"/>
                  </a:lnTo>
                  <a:cubicBezTo>
                    <a:pt x="237353" y="65610"/>
                    <a:pt x="242177" y="66574"/>
                    <a:pt x="242177" y="66574"/>
                  </a:cubicBezTo>
                  <a:lnTo>
                    <a:pt x="242177" y="71399"/>
                  </a:lnTo>
                  <a:cubicBezTo>
                    <a:pt x="242177" y="71399"/>
                    <a:pt x="247001" y="71399"/>
                    <a:pt x="247001" y="71399"/>
                  </a:cubicBezTo>
                  <a:lnTo>
                    <a:pt x="252790" y="71399"/>
                  </a:lnTo>
                  <a:cubicBezTo>
                    <a:pt x="252790" y="71399"/>
                    <a:pt x="257615" y="72363"/>
                    <a:pt x="257615" y="72363"/>
                  </a:cubicBezTo>
                  <a:lnTo>
                    <a:pt x="261474" y="75258"/>
                  </a:lnTo>
                  <a:lnTo>
                    <a:pt x="263403" y="72363"/>
                  </a:lnTo>
                  <a:lnTo>
                    <a:pt x="269192" y="67539"/>
                  </a:lnTo>
                  <a:lnTo>
                    <a:pt x="273052" y="67539"/>
                  </a:lnTo>
                  <a:cubicBezTo>
                    <a:pt x="273052" y="67539"/>
                    <a:pt x="272087" y="64645"/>
                    <a:pt x="272087" y="64645"/>
                  </a:cubicBezTo>
                  <a:lnTo>
                    <a:pt x="275946" y="59820"/>
                  </a:lnTo>
                  <a:lnTo>
                    <a:pt x="275946" y="51137"/>
                  </a:lnTo>
                  <a:cubicBezTo>
                    <a:pt x="275946" y="51137"/>
                    <a:pt x="278841" y="46313"/>
                    <a:pt x="278841" y="46313"/>
                  </a:cubicBezTo>
                  <a:lnTo>
                    <a:pt x="283665" y="42453"/>
                  </a:lnTo>
                  <a:lnTo>
                    <a:pt x="280771" y="38594"/>
                  </a:lnTo>
                  <a:lnTo>
                    <a:pt x="280771" y="36664"/>
                  </a:lnTo>
                  <a:cubicBezTo>
                    <a:pt x="280771" y="36664"/>
                    <a:pt x="283665" y="33769"/>
                    <a:pt x="283665" y="33769"/>
                  </a:cubicBezTo>
                  <a:lnTo>
                    <a:pt x="288490" y="30875"/>
                  </a:lnTo>
                  <a:lnTo>
                    <a:pt x="294279" y="30875"/>
                  </a:lnTo>
                  <a:cubicBezTo>
                    <a:pt x="294279" y="30875"/>
                    <a:pt x="294279" y="21227"/>
                    <a:pt x="294279" y="21227"/>
                  </a:cubicBezTo>
                  <a:lnTo>
                    <a:pt x="288490" y="17367"/>
                  </a:lnTo>
                  <a:lnTo>
                    <a:pt x="291384" y="13508"/>
                  </a:lnTo>
                  <a:lnTo>
                    <a:pt x="298138" y="18332"/>
                  </a:lnTo>
                  <a:lnTo>
                    <a:pt x="306821" y="21227"/>
                  </a:lnTo>
                  <a:lnTo>
                    <a:pt x="310681" y="23156"/>
                  </a:lnTo>
                  <a:lnTo>
                    <a:pt x="315505" y="25086"/>
                  </a:lnTo>
                  <a:lnTo>
                    <a:pt x="318400" y="27016"/>
                  </a:lnTo>
                  <a:lnTo>
                    <a:pt x="318400" y="33769"/>
                  </a:lnTo>
                  <a:cubicBezTo>
                    <a:pt x="318400" y="33769"/>
                    <a:pt x="319365" y="33769"/>
                    <a:pt x="319365" y="33769"/>
                  </a:cubicBezTo>
                  <a:lnTo>
                    <a:pt x="325154" y="30875"/>
                  </a:lnTo>
                  <a:lnTo>
                    <a:pt x="327084" y="27980"/>
                  </a:lnTo>
                  <a:lnTo>
                    <a:pt x="332873" y="24121"/>
                  </a:lnTo>
                  <a:lnTo>
                    <a:pt x="335767" y="24121"/>
                  </a:lnTo>
                  <a:lnTo>
                    <a:pt x="339626" y="22191"/>
                  </a:lnTo>
                  <a:lnTo>
                    <a:pt x="343486" y="22191"/>
                  </a:lnTo>
                  <a:cubicBezTo>
                    <a:pt x="343486" y="22191"/>
                    <a:pt x="348310" y="28945"/>
                    <a:pt x="348310" y="28945"/>
                  </a:cubicBezTo>
                  <a:lnTo>
                    <a:pt x="348310" y="32805"/>
                  </a:lnTo>
                  <a:cubicBezTo>
                    <a:pt x="348310" y="32805"/>
                    <a:pt x="345415" y="35699"/>
                    <a:pt x="345415" y="35699"/>
                  </a:cubicBezTo>
                  <a:lnTo>
                    <a:pt x="341556" y="41488"/>
                  </a:lnTo>
                  <a:lnTo>
                    <a:pt x="341556" y="50172"/>
                  </a:lnTo>
                  <a:cubicBezTo>
                    <a:pt x="341556" y="50172"/>
                    <a:pt x="345415" y="52102"/>
                    <a:pt x="345415" y="52102"/>
                  </a:cubicBezTo>
                  <a:lnTo>
                    <a:pt x="350240" y="46313"/>
                  </a:lnTo>
                  <a:lnTo>
                    <a:pt x="356029" y="43418"/>
                  </a:lnTo>
                  <a:lnTo>
                    <a:pt x="359888" y="43418"/>
                  </a:lnTo>
                  <a:cubicBezTo>
                    <a:pt x="359888" y="43418"/>
                    <a:pt x="368572" y="51137"/>
                    <a:pt x="368572" y="51137"/>
                  </a:cubicBezTo>
                  <a:lnTo>
                    <a:pt x="371467" y="51137"/>
                  </a:lnTo>
                  <a:cubicBezTo>
                    <a:pt x="371467" y="51137"/>
                    <a:pt x="374361" y="54031"/>
                    <a:pt x="374361" y="54031"/>
                  </a:cubicBezTo>
                  <a:lnTo>
                    <a:pt x="379185" y="55961"/>
                  </a:lnTo>
                  <a:lnTo>
                    <a:pt x="386904" y="52102"/>
                  </a:lnTo>
                  <a:lnTo>
                    <a:pt x="390763" y="54031"/>
                  </a:lnTo>
                  <a:lnTo>
                    <a:pt x="395588" y="54031"/>
                  </a:lnTo>
                  <a:lnTo>
                    <a:pt x="398482" y="50172"/>
                  </a:lnTo>
                  <a:lnTo>
                    <a:pt x="402342" y="50172"/>
                  </a:lnTo>
                  <a:cubicBezTo>
                    <a:pt x="402342" y="50172"/>
                    <a:pt x="408130" y="52102"/>
                    <a:pt x="408130" y="52102"/>
                  </a:cubicBezTo>
                  <a:lnTo>
                    <a:pt x="413919" y="52102"/>
                  </a:lnTo>
                  <a:cubicBezTo>
                    <a:pt x="413919" y="52102"/>
                    <a:pt x="415849" y="48242"/>
                    <a:pt x="415849" y="48242"/>
                  </a:cubicBezTo>
                  <a:lnTo>
                    <a:pt x="419709" y="50172"/>
                  </a:lnTo>
                  <a:lnTo>
                    <a:pt x="422603" y="48242"/>
                  </a:lnTo>
                  <a:lnTo>
                    <a:pt x="419709" y="45348"/>
                  </a:lnTo>
                  <a:lnTo>
                    <a:pt x="419709" y="40524"/>
                  </a:lnTo>
                  <a:cubicBezTo>
                    <a:pt x="419709" y="40524"/>
                    <a:pt x="424533" y="40524"/>
                    <a:pt x="424533" y="40524"/>
                  </a:cubicBezTo>
                  <a:lnTo>
                    <a:pt x="427427" y="40524"/>
                  </a:lnTo>
                  <a:cubicBezTo>
                    <a:pt x="427427" y="40524"/>
                    <a:pt x="445759" y="36664"/>
                    <a:pt x="445759" y="36664"/>
                  </a:cubicBezTo>
                  <a:lnTo>
                    <a:pt x="451548" y="36664"/>
                  </a:lnTo>
                  <a:cubicBezTo>
                    <a:pt x="451548" y="36664"/>
                    <a:pt x="456373" y="36664"/>
                    <a:pt x="456373" y="36664"/>
                  </a:cubicBezTo>
                  <a:lnTo>
                    <a:pt x="463127" y="32805"/>
                  </a:lnTo>
                  <a:lnTo>
                    <a:pt x="468916" y="32805"/>
                  </a:lnTo>
                  <a:cubicBezTo>
                    <a:pt x="468916" y="32805"/>
                    <a:pt x="472775" y="32805"/>
                    <a:pt x="472775" y="32805"/>
                  </a:cubicBezTo>
                  <a:lnTo>
                    <a:pt x="480494" y="27016"/>
                  </a:lnTo>
                  <a:lnTo>
                    <a:pt x="484353" y="22191"/>
                  </a:lnTo>
                  <a:lnTo>
                    <a:pt x="484353" y="20262"/>
                  </a:lnTo>
                  <a:cubicBezTo>
                    <a:pt x="484353" y="20262"/>
                    <a:pt x="491107" y="19297"/>
                    <a:pt x="491107" y="19297"/>
                  </a:cubicBezTo>
                  <a:lnTo>
                    <a:pt x="511369" y="19297"/>
                  </a:lnTo>
                  <a:cubicBezTo>
                    <a:pt x="511369" y="19297"/>
                    <a:pt x="520053" y="14473"/>
                    <a:pt x="520053" y="14473"/>
                  </a:cubicBezTo>
                  <a:lnTo>
                    <a:pt x="524877" y="17367"/>
                  </a:lnTo>
                  <a:lnTo>
                    <a:pt x="540315" y="7719"/>
                  </a:lnTo>
                  <a:lnTo>
                    <a:pt x="549963" y="7719"/>
                  </a:lnTo>
                  <a:cubicBezTo>
                    <a:pt x="549963" y="7719"/>
                    <a:pt x="549963" y="7719"/>
                    <a:pt x="549963" y="7719"/>
                  </a:cubicBezTo>
                  <a:lnTo>
                    <a:pt x="555752" y="9648"/>
                  </a:lnTo>
                  <a:lnTo>
                    <a:pt x="561542" y="5789"/>
                  </a:lnTo>
                  <a:lnTo>
                    <a:pt x="564436" y="1930"/>
                  </a:lnTo>
                  <a:lnTo>
                    <a:pt x="566365" y="1930"/>
                  </a:lnTo>
                  <a:cubicBezTo>
                    <a:pt x="566365" y="1930"/>
                    <a:pt x="572154" y="1930"/>
                    <a:pt x="572154" y="1930"/>
                  </a:cubicBezTo>
                  <a:lnTo>
                    <a:pt x="579873" y="0"/>
                  </a:lnTo>
                  <a:lnTo>
                    <a:pt x="583733" y="2894"/>
                  </a:lnTo>
                  <a:lnTo>
                    <a:pt x="589521" y="4824"/>
                  </a:lnTo>
                  <a:lnTo>
                    <a:pt x="596275" y="4824"/>
                  </a:lnTo>
                  <a:cubicBezTo>
                    <a:pt x="596275" y="4824"/>
                    <a:pt x="601100" y="5789"/>
                    <a:pt x="601100" y="5789"/>
                  </a:cubicBezTo>
                  <a:lnTo>
                    <a:pt x="606889" y="5789"/>
                  </a:lnTo>
                  <a:lnTo>
                    <a:pt x="606889" y="9648"/>
                  </a:lnTo>
                  <a:cubicBezTo>
                    <a:pt x="606889" y="9648"/>
                    <a:pt x="611713" y="16402"/>
                    <a:pt x="611713" y="16402"/>
                  </a:cubicBezTo>
                  <a:lnTo>
                    <a:pt x="618467" y="21227"/>
                  </a:lnTo>
                  <a:lnTo>
                    <a:pt x="618467" y="23156"/>
                  </a:lnTo>
                  <a:cubicBezTo>
                    <a:pt x="618467" y="23156"/>
                    <a:pt x="625221" y="27016"/>
                    <a:pt x="625221" y="27016"/>
                  </a:cubicBezTo>
                  <a:lnTo>
                    <a:pt x="625221" y="29910"/>
                  </a:lnTo>
                  <a:cubicBezTo>
                    <a:pt x="625221" y="29910"/>
                    <a:pt x="626186" y="32805"/>
                    <a:pt x="626186" y="32805"/>
                  </a:cubicBezTo>
                  <a:lnTo>
                    <a:pt x="626186" y="41488"/>
                  </a:lnTo>
                  <a:cubicBezTo>
                    <a:pt x="626186" y="41488"/>
                    <a:pt x="626186" y="43418"/>
                    <a:pt x="626186" y="43418"/>
                  </a:cubicBezTo>
                  <a:lnTo>
                    <a:pt x="630046" y="41488"/>
                  </a:lnTo>
                  <a:lnTo>
                    <a:pt x="633905" y="37629"/>
                  </a:lnTo>
                  <a:lnTo>
                    <a:pt x="640659" y="37629"/>
                  </a:lnTo>
                  <a:cubicBezTo>
                    <a:pt x="640659" y="37629"/>
                    <a:pt x="647413" y="27016"/>
                    <a:pt x="647413" y="27016"/>
                  </a:cubicBezTo>
                  <a:lnTo>
                    <a:pt x="654167" y="27016"/>
                  </a:lnTo>
                  <a:close/>
                </a:path>
              </a:pathLst>
            </a:custGeom>
            <a:grpFill/>
            <a:ln w="24100" cap="flat">
              <a:solidFill>
                <a:schemeClr val="bg1"/>
              </a:solidFill>
              <a:prstDash val="solid"/>
              <a:round/>
            </a:ln>
          </p:spPr>
          <p:txBody>
            <a:bodyPr rtlCol="0" anchor="ctr"/>
            <a:lstStyle/>
            <a:p>
              <a:endParaRPr lang="en-GB"/>
            </a:p>
          </p:txBody>
        </p:sp>
        <p:sp>
          <p:nvSpPr>
            <p:cNvPr id="9" name="Freeform: Shape 7">
              <a:extLst>
                <a:ext uri="{FF2B5EF4-FFF2-40B4-BE49-F238E27FC236}">
                  <a16:creationId xmlns:a16="http://schemas.microsoft.com/office/drawing/2014/main" id="{03F06B81-9346-4736-6223-922EAD8ED2D1}"/>
                </a:ext>
              </a:extLst>
            </p:cNvPr>
            <p:cNvSpPr/>
            <p:nvPr/>
          </p:nvSpPr>
          <p:spPr>
            <a:xfrm>
              <a:off x="8181952" y="2152772"/>
              <a:ext cx="332871" cy="370501"/>
            </a:xfrm>
            <a:custGeom>
              <a:avLst/>
              <a:gdLst>
                <a:gd name="connsiteX0" fmla="*/ 28945 w 332871"/>
                <a:gd name="connsiteY0" fmla="*/ 54032 h 370501"/>
                <a:gd name="connsiteX1" fmla="*/ 40523 w 332871"/>
                <a:gd name="connsiteY1" fmla="*/ 54032 h 370501"/>
                <a:gd name="connsiteX2" fmla="*/ 44383 w 332871"/>
                <a:gd name="connsiteY2" fmla="*/ 49207 h 370501"/>
                <a:gd name="connsiteX3" fmla="*/ 60785 w 332871"/>
                <a:gd name="connsiteY3" fmla="*/ 24121 h 370501"/>
                <a:gd name="connsiteX4" fmla="*/ 62714 w 332871"/>
                <a:gd name="connsiteY4" fmla="*/ 21227 h 370501"/>
                <a:gd name="connsiteX5" fmla="*/ 66574 w 332871"/>
                <a:gd name="connsiteY5" fmla="*/ 13508 h 370501"/>
                <a:gd name="connsiteX6" fmla="*/ 74293 w 332871"/>
                <a:gd name="connsiteY6" fmla="*/ 0 h 370501"/>
                <a:gd name="connsiteX7" fmla="*/ 89730 w 332871"/>
                <a:gd name="connsiteY7" fmla="*/ 19297 h 370501"/>
                <a:gd name="connsiteX8" fmla="*/ 89730 w 332871"/>
                <a:gd name="connsiteY8" fmla="*/ 22192 h 370501"/>
                <a:gd name="connsiteX9" fmla="*/ 89730 w 332871"/>
                <a:gd name="connsiteY9" fmla="*/ 25086 h 370501"/>
                <a:gd name="connsiteX10" fmla="*/ 86836 w 332871"/>
                <a:gd name="connsiteY10" fmla="*/ 27981 h 370501"/>
                <a:gd name="connsiteX11" fmla="*/ 88766 w 332871"/>
                <a:gd name="connsiteY11" fmla="*/ 33770 h 370501"/>
                <a:gd name="connsiteX12" fmla="*/ 87801 w 332871"/>
                <a:gd name="connsiteY12" fmla="*/ 33770 h 370501"/>
                <a:gd name="connsiteX13" fmla="*/ 100343 w 332871"/>
                <a:gd name="connsiteY13" fmla="*/ 48242 h 370501"/>
                <a:gd name="connsiteX14" fmla="*/ 106133 w 332871"/>
                <a:gd name="connsiteY14" fmla="*/ 54996 h 370501"/>
                <a:gd name="connsiteX15" fmla="*/ 109992 w 332871"/>
                <a:gd name="connsiteY15" fmla="*/ 61750 h 370501"/>
                <a:gd name="connsiteX16" fmla="*/ 107097 w 332871"/>
                <a:gd name="connsiteY16" fmla="*/ 66574 h 370501"/>
                <a:gd name="connsiteX17" fmla="*/ 107097 w 332871"/>
                <a:gd name="connsiteY17" fmla="*/ 73328 h 370501"/>
                <a:gd name="connsiteX18" fmla="*/ 105168 w 332871"/>
                <a:gd name="connsiteY18" fmla="*/ 76223 h 370501"/>
                <a:gd name="connsiteX19" fmla="*/ 105168 w 332871"/>
                <a:gd name="connsiteY19" fmla="*/ 79118 h 370501"/>
                <a:gd name="connsiteX20" fmla="*/ 112887 w 332871"/>
                <a:gd name="connsiteY20" fmla="*/ 82012 h 370501"/>
                <a:gd name="connsiteX21" fmla="*/ 120606 w 332871"/>
                <a:gd name="connsiteY21" fmla="*/ 82012 h 370501"/>
                <a:gd name="connsiteX22" fmla="*/ 130254 w 332871"/>
                <a:gd name="connsiteY22" fmla="*/ 82977 h 370501"/>
                <a:gd name="connsiteX23" fmla="*/ 137008 w 332871"/>
                <a:gd name="connsiteY23" fmla="*/ 81047 h 370501"/>
                <a:gd name="connsiteX24" fmla="*/ 147621 w 332871"/>
                <a:gd name="connsiteY24" fmla="*/ 76223 h 370501"/>
                <a:gd name="connsiteX25" fmla="*/ 158235 w 332871"/>
                <a:gd name="connsiteY25" fmla="*/ 76223 h 370501"/>
                <a:gd name="connsiteX26" fmla="*/ 168848 w 332871"/>
                <a:gd name="connsiteY26" fmla="*/ 78153 h 370501"/>
                <a:gd name="connsiteX27" fmla="*/ 176566 w 332871"/>
                <a:gd name="connsiteY27" fmla="*/ 78153 h 370501"/>
                <a:gd name="connsiteX28" fmla="*/ 188145 w 332871"/>
                <a:gd name="connsiteY28" fmla="*/ 78153 h 370501"/>
                <a:gd name="connsiteX29" fmla="*/ 192969 w 332871"/>
                <a:gd name="connsiteY29" fmla="*/ 76223 h 370501"/>
                <a:gd name="connsiteX30" fmla="*/ 210336 w 332871"/>
                <a:gd name="connsiteY30" fmla="*/ 70434 h 370501"/>
                <a:gd name="connsiteX31" fmla="*/ 220949 w 332871"/>
                <a:gd name="connsiteY31" fmla="*/ 70434 h 370501"/>
                <a:gd name="connsiteX32" fmla="*/ 220949 w 332871"/>
                <a:gd name="connsiteY32" fmla="*/ 74293 h 370501"/>
                <a:gd name="connsiteX33" fmla="*/ 218055 w 332871"/>
                <a:gd name="connsiteY33" fmla="*/ 81047 h 370501"/>
                <a:gd name="connsiteX34" fmla="*/ 214195 w 332871"/>
                <a:gd name="connsiteY34" fmla="*/ 81047 h 370501"/>
                <a:gd name="connsiteX35" fmla="*/ 208407 w 332871"/>
                <a:gd name="connsiteY35" fmla="*/ 83942 h 370501"/>
                <a:gd name="connsiteX36" fmla="*/ 205512 w 332871"/>
                <a:gd name="connsiteY36" fmla="*/ 88766 h 370501"/>
                <a:gd name="connsiteX37" fmla="*/ 205512 w 332871"/>
                <a:gd name="connsiteY37" fmla="*/ 91661 h 370501"/>
                <a:gd name="connsiteX38" fmla="*/ 210336 w 332871"/>
                <a:gd name="connsiteY38" fmla="*/ 94555 h 370501"/>
                <a:gd name="connsiteX39" fmla="*/ 210336 w 332871"/>
                <a:gd name="connsiteY39" fmla="*/ 99379 h 370501"/>
                <a:gd name="connsiteX40" fmla="*/ 211301 w 332871"/>
                <a:gd name="connsiteY40" fmla="*/ 105168 h 370501"/>
                <a:gd name="connsiteX41" fmla="*/ 211301 w 332871"/>
                <a:gd name="connsiteY41" fmla="*/ 110958 h 370501"/>
                <a:gd name="connsiteX42" fmla="*/ 215160 w 332871"/>
                <a:gd name="connsiteY42" fmla="*/ 110958 h 370501"/>
                <a:gd name="connsiteX43" fmla="*/ 215160 w 332871"/>
                <a:gd name="connsiteY43" fmla="*/ 107098 h 370501"/>
                <a:gd name="connsiteX44" fmla="*/ 220949 w 332871"/>
                <a:gd name="connsiteY44" fmla="*/ 110958 h 370501"/>
                <a:gd name="connsiteX45" fmla="*/ 234457 w 332871"/>
                <a:gd name="connsiteY45" fmla="*/ 112887 h 370501"/>
                <a:gd name="connsiteX46" fmla="*/ 239282 w 332871"/>
                <a:gd name="connsiteY46" fmla="*/ 115782 h 370501"/>
                <a:gd name="connsiteX47" fmla="*/ 240247 w 332871"/>
                <a:gd name="connsiteY47" fmla="*/ 115782 h 370501"/>
                <a:gd name="connsiteX48" fmla="*/ 246035 w 332871"/>
                <a:gd name="connsiteY48" fmla="*/ 119641 h 370501"/>
                <a:gd name="connsiteX49" fmla="*/ 246035 w 332871"/>
                <a:gd name="connsiteY49" fmla="*/ 124465 h 370501"/>
                <a:gd name="connsiteX50" fmla="*/ 250860 w 332871"/>
                <a:gd name="connsiteY50" fmla="*/ 124465 h 370501"/>
                <a:gd name="connsiteX51" fmla="*/ 253754 w 332871"/>
                <a:gd name="connsiteY51" fmla="*/ 121571 h 370501"/>
                <a:gd name="connsiteX52" fmla="*/ 262438 w 332871"/>
                <a:gd name="connsiteY52" fmla="*/ 121571 h 370501"/>
                <a:gd name="connsiteX53" fmla="*/ 259543 w 332871"/>
                <a:gd name="connsiteY53" fmla="*/ 127360 h 370501"/>
                <a:gd name="connsiteX54" fmla="*/ 259543 w 332871"/>
                <a:gd name="connsiteY54" fmla="*/ 131219 h 370501"/>
                <a:gd name="connsiteX55" fmla="*/ 266297 w 332871"/>
                <a:gd name="connsiteY55" fmla="*/ 132184 h 370501"/>
                <a:gd name="connsiteX56" fmla="*/ 281735 w 332871"/>
                <a:gd name="connsiteY56" fmla="*/ 130254 h 370501"/>
                <a:gd name="connsiteX57" fmla="*/ 281735 w 332871"/>
                <a:gd name="connsiteY57" fmla="*/ 126395 h 370501"/>
                <a:gd name="connsiteX58" fmla="*/ 281735 w 332871"/>
                <a:gd name="connsiteY58" fmla="*/ 123500 h 370501"/>
                <a:gd name="connsiteX59" fmla="*/ 286559 w 332871"/>
                <a:gd name="connsiteY59" fmla="*/ 125430 h 370501"/>
                <a:gd name="connsiteX60" fmla="*/ 289454 w 332871"/>
                <a:gd name="connsiteY60" fmla="*/ 120606 h 370501"/>
                <a:gd name="connsiteX61" fmla="*/ 293313 w 332871"/>
                <a:gd name="connsiteY61" fmla="*/ 120606 h 370501"/>
                <a:gd name="connsiteX62" fmla="*/ 298137 w 332871"/>
                <a:gd name="connsiteY62" fmla="*/ 124465 h 370501"/>
                <a:gd name="connsiteX63" fmla="*/ 300067 w 332871"/>
                <a:gd name="connsiteY63" fmla="*/ 122536 h 370501"/>
                <a:gd name="connsiteX64" fmla="*/ 303926 w 332871"/>
                <a:gd name="connsiteY64" fmla="*/ 126395 h 370501"/>
                <a:gd name="connsiteX65" fmla="*/ 303926 w 332871"/>
                <a:gd name="connsiteY65" fmla="*/ 132184 h 370501"/>
                <a:gd name="connsiteX66" fmla="*/ 307786 w 332871"/>
                <a:gd name="connsiteY66" fmla="*/ 131219 h 370501"/>
                <a:gd name="connsiteX67" fmla="*/ 310680 w 332871"/>
                <a:gd name="connsiteY67" fmla="*/ 133149 h 370501"/>
                <a:gd name="connsiteX68" fmla="*/ 315505 w 332871"/>
                <a:gd name="connsiteY68" fmla="*/ 133149 h 370501"/>
                <a:gd name="connsiteX69" fmla="*/ 322258 w 332871"/>
                <a:gd name="connsiteY69" fmla="*/ 130254 h 370501"/>
                <a:gd name="connsiteX70" fmla="*/ 322258 w 332871"/>
                <a:gd name="connsiteY70" fmla="*/ 132184 h 370501"/>
                <a:gd name="connsiteX71" fmla="*/ 329977 w 332871"/>
                <a:gd name="connsiteY71" fmla="*/ 138938 h 370501"/>
                <a:gd name="connsiteX72" fmla="*/ 329977 w 332871"/>
                <a:gd name="connsiteY72" fmla="*/ 140868 h 370501"/>
                <a:gd name="connsiteX73" fmla="*/ 321293 w 332871"/>
                <a:gd name="connsiteY73" fmla="*/ 151481 h 370501"/>
                <a:gd name="connsiteX74" fmla="*/ 325153 w 332871"/>
                <a:gd name="connsiteY74" fmla="*/ 165954 h 370501"/>
                <a:gd name="connsiteX75" fmla="*/ 329977 w 332871"/>
                <a:gd name="connsiteY75" fmla="*/ 179462 h 370501"/>
                <a:gd name="connsiteX76" fmla="*/ 329977 w 332871"/>
                <a:gd name="connsiteY76" fmla="*/ 186215 h 370501"/>
                <a:gd name="connsiteX77" fmla="*/ 328047 w 332871"/>
                <a:gd name="connsiteY77" fmla="*/ 193934 h 370501"/>
                <a:gd name="connsiteX78" fmla="*/ 326118 w 332871"/>
                <a:gd name="connsiteY78" fmla="*/ 201653 h 370501"/>
                <a:gd name="connsiteX79" fmla="*/ 329012 w 332871"/>
                <a:gd name="connsiteY79" fmla="*/ 201653 h 370501"/>
                <a:gd name="connsiteX80" fmla="*/ 328047 w 332871"/>
                <a:gd name="connsiteY80" fmla="*/ 210337 h 370501"/>
                <a:gd name="connsiteX81" fmla="*/ 323224 w 332871"/>
                <a:gd name="connsiteY81" fmla="*/ 215161 h 370501"/>
                <a:gd name="connsiteX82" fmla="*/ 318399 w 332871"/>
                <a:gd name="connsiteY82" fmla="*/ 219020 h 370501"/>
                <a:gd name="connsiteX83" fmla="*/ 318399 w 332871"/>
                <a:gd name="connsiteY83" fmla="*/ 223845 h 370501"/>
                <a:gd name="connsiteX84" fmla="*/ 318399 w 332871"/>
                <a:gd name="connsiteY84" fmla="*/ 227704 h 370501"/>
                <a:gd name="connsiteX85" fmla="*/ 318399 w 332871"/>
                <a:gd name="connsiteY85" fmla="*/ 235423 h 370501"/>
                <a:gd name="connsiteX86" fmla="*/ 311645 w 332871"/>
                <a:gd name="connsiteY86" fmla="*/ 243141 h 370501"/>
                <a:gd name="connsiteX87" fmla="*/ 300067 w 332871"/>
                <a:gd name="connsiteY87" fmla="*/ 247001 h 370501"/>
                <a:gd name="connsiteX88" fmla="*/ 297172 w 332871"/>
                <a:gd name="connsiteY88" fmla="*/ 251825 h 370501"/>
                <a:gd name="connsiteX89" fmla="*/ 291383 w 332871"/>
                <a:gd name="connsiteY89" fmla="*/ 251825 h 370501"/>
                <a:gd name="connsiteX90" fmla="*/ 291383 w 332871"/>
                <a:gd name="connsiteY90" fmla="*/ 249895 h 370501"/>
                <a:gd name="connsiteX91" fmla="*/ 285595 w 332871"/>
                <a:gd name="connsiteY91" fmla="*/ 251825 h 370501"/>
                <a:gd name="connsiteX92" fmla="*/ 285595 w 332871"/>
                <a:gd name="connsiteY92" fmla="*/ 254720 h 370501"/>
                <a:gd name="connsiteX93" fmla="*/ 289454 w 332871"/>
                <a:gd name="connsiteY93" fmla="*/ 256649 h 370501"/>
                <a:gd name="connsiteX94" fmla="*/ 297172 w 332871"/>
                <a:gd name="connsiteY94" fmla="*/ 254720 h 370501"/>
                <a:gd name="connsiteX95" fmla="*/ 302962 w 332871"/>
                <a:gd name="connsiteY95" fmla="*/ 254720 h 370501"/>
                <a:gd name="connsiteX96" fmla="*/ 305856 w 332871"/>
                <a:gd name="connsiteY96" fmla="*/ 259544 h 370501"/>
                <a:gd name="connsiteX97" fmla="*/ 305856 w 332871"/>
                <a:gd name="connsiteY97" fmla="*/ 266298 h 370501"/>
                <a:gd name="connsiteX98" fmla="*/ 305856 w 332871"/>
                <a:gd name="connsiteY98" fmla="*/ 277876 h 370501"/>
                <a:gd name="connsiteX99" fmla="*/ 308751 w 332871"/>
                <a:gd name="connsiteY99" fmla="*/ 282700 h 370501"/>
                <a:gd name="connsiteX100" fmla="*/ 314540 w 332871"/>
                <a:gd name="connsiteY100" fmla="*/ 288489 h 370501"/>
                <a:gd name="connsiteX101" fmla="*/ 323224 w 332871"/>
                <a:gd name="connsiteY101" fmla="*/ 291384 h 370501"/>
                <a:gd name="connsiteX102" fmla="*/ 332872 w 332871"/>
                <a:gd name="connsiteY102" fmla="*/ 296208 h 370501"/>
                <a:gd name="connsiteX103" fmla="*/ 328047 w 332871"/>
                <a:gd name="connsiteY103" fmla="*/ 294278 h 370501"/>
                <a:gd name="connsiteX104" fmla="*/ 324188 w 332871"/>
                <a:gd name="connsiteY104" fmla="*/ 292349 h 370501"/>
                <a:gd name="connsiteX105" fmla="*/ 315505 w 332871"/>
                <a:gd name="connsiteY105" fmla="*/ 289454 h 370501"/>
                <a:gd name="connsiteX106" fmla="*/ 308751 w 332871"/>
                <a:gd name="connsiteY106" fmla="*/ 284630 h 370501"/>
                <a:gd name="connsiteX107" fmla="*/ 305856 w 332871"/>
                <a:gd name="connsiteY107" fmla="*/ 288489 h 370501"/>
                <a:gd name="connsiteX108" fmla="*/ 311645 w 332871"/>
                <a:gd name="connsiteY108" fmla="*/ 292349 h 370501"/>
                <a:gd name="connsiteX109" fmla="*/ 311645 w 332871"/>
                <a:gd name="connsiteY109" fmla="*/ 301997 h 370501"/>
                <a:gd name="connsiteX110" fmla="*/ 306821 w 332871"/>
                <a:gd name="connsiteY110" fmla="*/ 301997 h 370501"/>
                <a:gd name="connsiteX111" fmla="*/ 301997 w 332871"/>
                <a:gd name="connsiteY111" fmla="*/ 304892 h 370501"/>
                <a:gd name="connsiteX112" fmla="*/ 299102 w 332871"/>
                <a:gd name="connsiteY112" fmla="*/ 307786 h 370501"/>
                <a:gd name="connsiteX113" fmla="*/ 299102 w 332871"/>
                <a:gd name="connsiteY113" fmla="*/ 309716 h 370501"/>
                <a:gd name="connsiteX114" fmla="*/ 301997 w 332871"/>
                <a:gd name="connsiteY114" fmla="*/ 313575 h 370501"/>
                <a:gd name="connsiteX115" fmla="*/ 297172 w 332871"/>
                <a:gd name="connsiteY115" fmla="*/ 317435 h 370501"/>
                <a:gd name="connsiteX116" fmla="*/ 294278 w 332871"/>
                <a:gd name="connsiteY116" fmla="*/ 322259 h 370501"/>
                <a:gd name="connsiteX117" fmla="*/ 294278 w 332871"/>
                <a:gd name="connsiteY117" fmla="*/ 330942 h 370501"/>
                <a:gd name="connsiteX118" fmla="*/ 290418 w 332871"/>
                <a:gd name="connsiteY118" fmla="*/ 335767 h 370501"/>
                <a:gd name="connsiteX119" fmla="*/ 290418 w 332871"/>
                <a:gd name="connsiteY119" fmla="*/ 337696 h 370501"/>
                <a:gd name="connsiteX120" fmla="*/ 287524 w 332871"/>
                <a:gd name="connsiteY120" fmla="*/ 338661 h 370501"/>
                <a:gd name="connsiteX121" fmla="*/ 281735 w 332871"/>
                <a:gd name="connsiteY121" fmla="*/ 343486 h 370501"/>
                <a:gd name="connsiteX122" fmla="*/ 279805 w 332871"/>
                <a:gd name="connsiteY122" fmla="*/ 346380 h 370501"/>
                <a:gd name="connsiteX123" fmla="*/ 275945 w 332871"/>
                <a:gd name="connsiteY123" fmla="*/ 343486 h 370501"/>
                <a:gd name="connsiteX124" fmla="*/ 271122 w 332871"/>
                <a:gd name="connsiteY124" fmla="*/ 341556 h 370501"/>
                <a:gd name="connsiteX125" fmla="*/ 265333 w 332871"/>
                <a:gd name="connsiteY125" fmla="*/ 341556 h 370501"/>
                <a:gd name="connsiteX126" fmla="*/ 260508 w 332871"/>
                <a:gd name="connsiteY126" fmla="*/ 341556 h 370501"/>
                <a:gd name="connsiteX127" fmla="*/ 260508 w 332871"/>
                <a:gd name="connsiteY127" fmla="*/ 336732 h 370501"/>
                <a:gd name="connsiteX128" fmla="*/ 255684 w 332871"/>
                <a:gd name="connsiteY128" fmla="*/ 336732 h 370501"/>
                <a:gd name="connsiteX129" fmla="*/ 252789 w 332871"/>
                <a:gd name="connsiteY129" fmla="*/ 336732 h 370501"/>
                <a:gd name="connsiteX130" fmla="*/ 248930 w 332871"/>
                <a:gd name="connsiteY130" fmla="*/ 343486 h 370501"/>
                <a:gd name="connsiteX131" fmla="*/ 248930 w 332871"/>
                <a:gd name="connsiteY131" fmla="*/ 346380 h 370501"/>
                <a:gd name="connsiteX132" fmla="*/ 243141 w 332871"/>
                <a:gd name="connsiteY132" fmla="*/ 353134 h 370501"/>
                <a:gd name="connsiteX133" fmla="*/ 243141 w 332871"/>
                <a:gd name="connsiteY133" fmla="*/ 356993 h 370501"/>
                <a:gd name="connsiteX134" fmla="*/ 243141 w 332871"/>
                <a:gd name="connsiteY134" fmla="*/ 357958 h 370501"/>
                <a:gd name="connsiteX135" fmla="*/ 236387 w 332871"/>
                <a:gd name="connsiteY135" fmla="*/ 366642 h 370501"/>
                <a:gd name="connsiteX136" fmla="*/ 234457 w 332871"/>
                <a:gd name="connsiteY136" fmla="*/ 363747 h 370501"/>
                <a:gd name="connsiteX137" fmla="*/ 231563 w 332871"/>
                <a:gd name="connsiteY137" fmla="*/ 363747 h 370501"/>
                <a:gd name="connsiteX138" fmla="*/ 227703 w 332871"/>
                <a:gd name="connsiteY138" fmla="*/ 361817 h 370501"/>
                <a:gd name="connsiteX139" fmla="*/ 224809 w 332871"/>
                <a:gd name="connsiteY139" fmla="*/ 366642 h 370501"/>
                <a:gd name="connsiteX140" fmla="*/ 219020 w 332871"/>
                <a:gd name="connsiteY140" fmla="*/ 362782 h 370501"/>
                <a:gd name="connsiteX141" fmla="*/ 217091 w 332871"/>
                <a:gd name="connsiteY141" fmla="*/ 365677 h 370501"/>
                <a:gd name="connsiteX142" fmla="*/ 214195 w 332871"/>
                <a:gd name="connsiteY142" fmla="*/ 365677 h 370501"/>
                <a:gd name="connsiteX143" fmla="*/ 206477 w 332871"/>
                <a:gd name="connsiteY143" fmla="*/ 370501 h 370501"/>
                <a:gd name="connsiteX144" fmla="*/ 202618 w 332871"/>
                <a:gd name="connsiteY144" fmla="*/ 370501 h 370501"/>
                <a:gd name="connsiteX145" fmla="*/ 194899 w 332871"/>
                <a:gd name="connsiteY145" fmla="*/ 367607 h 370501"/>
                <a:gd name="connsiteX146" fmla="*/ 194899 w 332871"/>
                <a:gd name="connsiteY146" fmla="*/ 363747 h 370501"/>
                <a:gd name="connsiteX147" fmla="*/ 189110 w 332871"/>
                <a:gd name="connsiteY147" fmla="*/ 363747 h 370501"/>
                <a:gd name="connsiteX148" fmla="*/ 186215 w 332871"/>
                <a:gd name="connsiteY148" fmla="*/ 367607 h 370501"/>
                <a:gd name="connsiteX149" fmla="*/ 183320 w 332871"/>
                <a:gd name="connsiteY149" fmla="*/ 363747 h 370501"/>
                <a:gd name="connsiteX150" fmla="*/ 179461 w 332871"/>
                <a:gd name="connsiteY150" fmla="*/ 361817 h 370501"/>
                <a:gd name="connsiteX151" fmla="*/ 173672 w 332871"/>
                <a:gd name="connsiteY151" fmla="*/ 361817 h 370501"/>
                <a:gd name="connsiteX152" fmla="*/ 171743 w 332871"/>
                <a:gd name="connsiteY152" fmla="*/ 358923 h 370501"/>
                <a:gd name="connsiteX153" fmla="*/ 164024 w 332871"/>
                <a:gd name="connsiteY153" fmla="*/ 358923 h 370501"/>
                <a:gd name="connsiteX154" fmla="*/ 161129 w 332871"/>
                <a:gd name="connsiteY154" fmla="*/ 358923 h 370501"/>
                <a:gd name="connsiteX155" fmla="*/ 161129 w 332871"/>
                <a:gd name="connsiteY155" fmla="*/ 353134 h 370501"/>
                <a:gd name="connsiteX156" fmla="*/ 150516 w 332871"/>
                <a:gd name="connsiteY156" fmla="*/ 355064 h 370501"/>
                <a:gd name="connsiteX157" fmla="*/ 150516 w 332871"/>
                <a:gd name="connsiteY157" fmla="*/ 356993 h 370501"/>
                <a:gd name="connsiteX158" fmla="*/ 147621 w 332871"/>
                <a:gd name="connsiteY158" fmla="*/ 359888 h 370501"/>
                <a:gd name="connsiteX159" fmla="*/ 142797 w 332871"/>
                <a:gd name="connsiteY159" fmla="*/ 359888 h 370501"/>
                <a:gd name="connsiteX160" fmla="*/ 138937 w 332871"/>
                <a:gd name="connsiteY160" fmla="*/ 356028 h 370501"/>
                <a:gd name="connsiteX161" fmla="*/ 138937 w 332871"/>
                <a:gd name="connsiteY161" fmla="*/ 351204 h 370501"/>
                <a:gd name="connsiteX162" fmla="*/ 135078 w 332871"/>
                <a:gd name="connsiteY162" fmla="*/ 347345 h 370501"/>
                <a:gd name="connsiteX163" fmla="*/ 140868 w 332871"/>
                <a:gd name="connsiteY163" fmla="*/ 344450 h 370501"/>
                <a:gd name="connsiteX164" fmla="*/ 142797 w 332871"/>
                <a:gd name="connsiteY164" fmla="*/ 339626 h 370501"/>
                <a:gd name="connsiteX165" fmla="*/ 140868 w 332871"/>
                <a:gd name="connsiteY165" fmla="*/ 339626 h 370501"/>
                <a:gd name="connsiteX166" fmla="*/ 142797 w 332871"/>
                <a:gd name="connsiteY166" fmla="*/ 334802 h 370501"/>
                <a:gd name="connsiteX167" fmla="*/ 144727 w 332871"/>
                <a:gd name="connsiteY167" fmla="*/ 328048 h 370501"/>
                <a:gd name="connsiteX168" fmla="*/ 140868 w 332871"/>
                <a:gd name="connsiteY168" fmla="*/ 321294 h 370501"/>
                <a:gd name="connsiteX169" fmla="*/ 143762 w 332871"/>
                <a:gd name="connsiteY169" fmla="*/ 318400 h 370501"/>
                <a:gd name="connsiteX170" fmla="*/ 140868 w 332871"/>
                <a:gd name="connsiteY170" fmla="*/ 314540 h 370501"/>
                <a:gd name="connsiteX171" fmla="*/ 135078 w 332871"/>
                <a:gd name="connsiteY171" fmla="*/ 310681 h 370501"/>
                <a:gd name="connsiteX172" fmla="*/ 135078 w 332871"/>
                <a:gd name="connsiteY172" fmla="*/ 307786 h 370501"/>
                <a:gd name="connsiteX173" fmla="*/ 138937 w 332871"/>
                <a:gd name="connsiteY173" fmla="*/ 299103 h 370501"/>
                <a:gd name="connsiteX174" fmla="*/ 138937 w 332871"/>
                <a:gd name="connsiteY174" fmla="*/ 275946 h 370501"/>
                <a:gd name="connsiteX175" fmla="*/ 145691 w 332871"/>
                <a:gd name="connsiteY175" fmla="*/ 272087 h 370501"/>
                <a:gd name="connsiteX176" fmla="*/ 145691 w 332871"/>
                <a:gd name="connsiteY176" fmla="*/ 266298 h 370501"/>
                <a:gd name="connsiteX177" fmla="*/ 137972 w 332871"/>
                <a:gd name="connsiteY177" fmla="*/ 266298 h 370501"/>
                <a:gd name="connsiteX178" fmla="*/ 129289 w 332871"/>
                <a:gd name="connsiteY178" fmla="*/ 263403 h 370501"/>
                <a:gd name="connsiteX179" fmla="*/ 129289 w 332871"/>
                <a:gd name="connsiteY179" fmla="*/ 261474 h 370501"/>
                <a:gd name="connsiteX180" fmla="*/ 132184 w 332871"/>
                <a:gd name="connsiteY180" fmla="*/ 259544 h 370501"/>
                <a:gd name="connsiteX181" fmla="*/ 134114 w 332871"/>
                <a:gd name="connsiteY181" fmla="*/ 256649 h 370501"/>
                <a:gd name="connsiteX182" fmla="*/ 134114 w 332871"/>
                <a:gd name="connsiteY182" fmla="*/ 253755 h 370501"/>
                <a:gd name="connsiteX183" fmla="*/ 139902 w 332871"/>
                <a:gd name="connsiteY183" fmla="*/ 246036 h 370501"/>
                <a:gd name="connsiteX184" fmla="*/ 144727 w 332871"/>
                <a:gd name="connsiteY184" fmla="*/ 248930 h 370501"/>
                <a:gd name="connsiteX185" fmla="*/ 149551 w 332871"/>
                <a:gd name="connsiteY185" fmla="*/ 248930 h 370501"/>
                <a:gd name="connsiteX186" fmla="*/ 151481 w 332871"/>
                <a:gd name="connsiteY186" fmla="*/ 240247 h 370501"/>
                <a:gd name="connsiteX187" fmla="*/ 148586 w 332871"/>
                <a:gd name="connsiteY187" fmla="*/ 232528 h 370501"/>
                <a:gd name="connsiteX188" fmla="*/ 148586 w 332871"/>
                <a:gd name="connsiteY188" fmla="*/ 227704 h 370501"/>
                <a:gd name="connsiteX189" fmla="*/ 142797 w 332871"/>
                <a:gd name="connsiteY189" fmla="*/ 219985 h 370501"/>
                <a:gd name="connsiteX190" fmla="*/ 142797 w 332871"/>
                <a:gd name="connsiteY190" fmla="*/ 210337 h 370501"/>
                <a:gd name="connsiteX191" fmla="*/ 139902 w 332871"/>
                <a:gd name="connsiteY191" fmla="*/ 197794 h 370501"/>
                <a:gd name="connsiteX192" fmla="*/ 137008 w 332871"/>
                <a:gd name="connsiteY192" fmla="*/ 194899 h 370501"/>
                <a:gd name="connsiteX193" fmla="*/ 123500 w 332871"/>
                <a:gd name="connsiteY193" fmla="*/ 189110 h 370501"/>
                <a:gd name="connsiteX194" fmla="*/ 120606 w 332871"/>
                <a:gd name="connsiteY194" fmla="*/ 187180 h 370501"/>
                <a:gd name="connsiteX195" fmla="*/ 112887 w 332871"/>
                <a:gd name="connsiteY195" fmla="*/ 178497 h 370501"/>
                <a:gd name="connsiteX196" fmla="*/ 112887 w 332871"/>
                <a:gd name="connsiteY196" fmla="*/ 169813 h 370501"/>
                <a:gd name="connsiteX197" fmla="*/ 109027 w 332871"/>
                <a:gd name="connsiteY197" fmla="*/ 162094 h 370501"/>
                <a:gd name="connsiteX198" fmla="*/ 103239 w 332871"/>
                <a:gd name="connsiteY198" fmla="*/ 156305 h 370501"/>
                <a:gd name="connsiteX199" fmla="*/ 97449 w 332871"/>
                <a:gd name="connsiteY199" fmla="*/ 147622 h 370501"/>
                <a:gd name="connsiteX200" fmla="*/ 95520 w 332871"/>
                <a:gd name="connsiteY200" fmla="*/ 145692 h 370501"/>
                <a:gd name="connsiteX201" fmla="*/ 92625 w 332871"/>
                <a:gd name="connsiteY201" fmla="*/ 147622 h 370501"/>
                <a:gd name="connsiteX202" fmla="*/ 90695 w 332871"/>
                <a:gd name="connsiteY202" fmla="*/ 152446 h 370501"/>
                <a:gd name="connsiteX203" fmla="*/ 82976 w 332871"/>
                <a:gd name="connsiteY203" fmla="*/ 160165 h 370501"/>
                <a:gd name="connsiteX204" fmla="*/ 74293 w 332871"/>
                <a:gd name="connsiteY204" fmla="*/ 164024 h 370501"/>
                <a:gd name="connsiteX205" fmla="*/ 68504 w 332871"/>
                <a:gd name="connsiteY205" fmla="*/ 164024 h 370501"/>
                <a:gd name="connsiteX206" fmla="*/ 61750 w 332871"/>
                <a:gd name="connsiteY206" fmla="*/ 159200 h 370501"/>
                <a:gd name="connsiteX207" fmla="*/ 55961 w 332871"/>
                <a:gd name="connsiteY207" fmla="*/ 154376 h 370501"/>
                <a:gd name="connsiteX208" fmla="*/ 45347 w 332871"/>
                <a:gd name="connsiteY208" fmla="*/ 140868 h 370501"/>
                <a:gd name="connsiteX209" fmla="*/ 36664 w 332871"/>
                <a:gd name="connsiteY209" fmla="*/ 131219 h 370501"/>
                <a:gd name="connsiteX210" fmla="*/ 33769 w 332871"/>
                <a:gd name="connsiteY210" fmla="*/ 128325 h 370501"/>
                <a:gd name="connsiteX211" fmla="*/ 21226 w 332871"/>
                <a:gd name="connsiteY211" fmla="*/ 122536 h 370501"/>
                <a:gd name="connsiteX212" fmla="*/ 17367 w 332871"/>
                <a:gd name="connsiteY212" fmla="*/ 118676 h 370501"/>
                <a:gd name="connsiteX213" fmla="*/ 9648 w 332871"/>
                <a:gd name="connsiteY213" fmla="*/ 111922 h 370501"/>
                <a:gd name="connsiteX214" fmla="*/ 9648 w 332871"/>
                <a:gd name="connsiteY214" fmla="*/ 109028 h 370501"/>
                <a:gd name="connsiteX215" fmla="*/ 3859 w 332871"/>
                <a:gd name="connsiteY215" fmla="*/ 109028 h 370501"/>
                <a:gd name="connsiteX216" fmla="*/ 0 w 332871"/>
                <a:gd name="connsiteY216" fmla="*/ 109028 h 370501"/>
                <a:gd name="connsiteX217" fmla="*/ 34734 w 332871"/>
                <a:gd name="connsiteY217" fmla="*/ 55961 h 37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332871" h="370501">
                  <a:moveTo>
                    <a:pt x="28945" y="54032"/>
                  </a:moveTo>
                  <a:lnTo>
                    <a:pt x="40523" y="54032"/>
                  </a:lnTo>
                  <a:cubicBezTo>
                    <a:pt x="40523" y="54032"/>
                    <a:pt x="44383" y="49207"/>
                    <a:pt x="44383" y="49207"/>
                  </a:cubicBezTo>
                  <a:lnTo>
                    <a:pt x="60785" y="24121"/>
                  </a:lnTo>
                  <a:lnTo>
                    <a:pt x="62714" y="21227"/>
                  </a:lnTo>
                  <a:lnTo>
                    <a:pt x="66574" y="13508"/>
                  </a:lnTo>
                  <a:lnTo>
                    <a:pt x="74293" y="0"/>
                  </a:lnTo>
                  <a:lnTo>
                    <a:pt x="89730" y="19297"/>
                  </a:lnTo>
                  <a:lnTo>
                    <a:pt x="89730" y="22192"/>
                  </a:lnTo>
                  <a:cubicBezTo>
                    <a:pt x="89730" y="22192"/>
                    <a:pt x="89730" y="25086"/>
                    <a:pt x="89730" y="25086"/>
                  </a:cubicBezTo>
                  <a:lnTo>
                    <a:pt x="86836" y="27981"/>
                  </a:lnTo>
                  <a:lnTo>
                    <a:pt x="88766" y="33770"/>
                  </a:lnTo>
                  <a:lnTo>
                    <a:pt x="87801" y="33770"/>
                  </a:lnTo>
                  <a:cubicBezTo>
                    <a:pt x="87801" y="33770"/>
                    <a:pt x="100343" y="48242"/>
                    <a:pt x="100343" y="48242"/>
                  </a:cubicBezTo>
                  <a:lnTo>
                    <a:pt x="106133" y="54996"/>
                  </a:lnTo>
                  <a:lnTo>
                    <a:pt x="109992" y="61750"/>
                  </a:lnTo>
                  <a:lnTo>
                    <a:pt x="107097" y="66574"/>
                  </a:lnTo>
                  <a:lnTo>
                    <a:pt x="107097" y="73328"/>
                  </a:lnTo>
                  <a:cubicBezTo>
                    <a:pt x="107097" y="73328"/>
                    <a:pt x="105168" y="76223"/>
                    <a:pt x="105168" y="76223"/>
                  </a:cubicBezTo>
                  <a:lnTo>
                    <a:pt x="105168" y="79118"/>
                  </a:lnTo>
                  <a:lnTo>
                    <a:pt x="112887" y="82012"/>
                  </a:lnTo>
                  <a:lnTo>
                    <a:pt x="120606" y="82012"/>
                  </a:lnTo>
                  <a:cubicBezTo>
                    <a:pt x="120606" y="82012"/>
                    <a:pt x="130254" y="82977"/>
                    <a:pt x="130254" y="82977"/>
                  </a:cubicBezTo>
                  <a:lnTo>
                    <a:pt x="137008" y="81047"/>
                  </a:lnTo>
                  <a:lnTo>
                    <a:pt x="147621" y="76223"/>
                  </a:lnTo>
                  <a:lnTo>
                    <a:pt x="158235" y="76223"/>
                  </a:lnTo>
                  <a:cubicBezTo>
                    <a:pt x="158235" y="76223"/>
                    <a:pt x="168848" y="78153"/>
                    <a:pt x="168848" y="78153"/>
                  </a:cubicBezTo>
                  <a:lnTo>
                    <a:pt x="176566" y="78153"/>
                  </a:lnTo>
                  <a:cubicBezTo>
                    <a:pt x="176566" y="78153"/>
                    <a:pt x="188145" y="78153"/>
                    <a:pt x="188145" y="78153"/>
                  </a:cubicBezTo>
                  <a:lnTo>
                    <a:pt x="192969" y="76223"/>
                  </a:lnTo>
                  <a:lnTo>
                    <a:pt x="210336" y="70434"/>
                  </a:lnTo>
                  <a:lnTo>
                    <a:pt x="220949" y="70434"/>
                  </a:lnTo>
                  <a:cubicBezTo>
                    <a:pt x="220949" y="70434"/>
                    <a:pt x="220949" y="74293"/>
                    <a:pt x="220949" y="74293"/>
                  </a:cubicBezTo>
                  <a:lnTo>
                    <a:pt x="218055" y="81047"/>
                  </a:lnTo>
                  <a:lnTo>
                    <a:pt x="214195" y="81047"/>
                  </a:lnTo>
                  <a:cubicBezTo>
                    <a:pt x="214195" y="81047"/>
                    <a:pt x="208407" y="83942"/>
                    <a:pt x="208407" y="83942"/>
                  </a:cubicBezTo>
                  <a:lnTo>
                    <a:pt x="205512" y="88766"/>
                  </a:lnTo>
                  <a:lnTo>
                    <a:pt x="205512" y="91661"/>
                  </a:lnTo>
                  <a:cubicBezTo>
                    <a:pt x="205512" y="91661"/>
                    <a:pt x="210336" y="94555"/>
                    <a:pt x="210336" y="94555"/>
                  </a:cubicBezTo>
                  <a:lnTo>
                    <a:pt x="210336" y="99379"/>
                  </a:lnTo>
                  <a:cubicBezTo>
                    <a:pt x="210336" y="99379"/>
                    <a:pt x="211301" y="105168"/>
                    <a:pt x="211301" y="105168"/>
                  </a:cubicBezTo>
                  <a:lnTo>
                    <a:pt x="211301" y="110958"/>
                  </a:lnTo>
                  <a:cubicBezTo>
                    <a:pt x="211301" y="110958"/>
                    <a:pt x="215160" y="110958"/>
                    <a:pt x="215160" y="110958"/>
                  </a:cubicBezTo>
                  <a:lnTo>
                    <a:pt x="215160" y="107098"/>
                  </a:lnTo>
                  <a:cubicBezTo>
                    <a:pt x="215160" y="107098"/>
                    <a:pt x="220949" y="110958"/>
                    <a:pt x="220949" y="110958"/>
                  </a:cubicBezTo>
                  <a:lnTo>
                    <a:pt x="234457" y="112887"/>
                  </a:lnTo>
                  <a:lnTo>
                    <a:pt x="239282" y="115782"/>
                  </a:lnTo>
                  <a:lnTo>
                    <a:pt x="240247" y="115782"/>
                  </a:lnTo>
                  <a:cubicBezTo>
                    <a:pt x="240247" y="115782"/>
                    <a:pt x="246035" y="119641"/>
                    <a:pt x="246035" y="119641"/>
                  </a:cubicBezTo>
                  <a:lnTo>
                    <a:pt x="246035" y="124465"/>
                  </a:lnTo>
                  <a:cubicBezTo>
                    <a:pt x="246035" y="124465"/>
                    <a:pt x="250860" y="124465"/>
                    <a:pt x="250860" y="124465"/>
                  </a:cubicBezTo>
                  <a:lnTo>
                    <a:pt x="253754" y="121571"/>
                  </a:lnTo>
                  <a:lnTo>
                    <a:pt x="262438" y="121571"/>
                  </a:lnTo>
                  <a:cubicBezTo>
                    <a:pt x="262438" y="121571"/>
                    <a:pt x="259543" y="127360"/>
                    <a:pt x="259543" y="127360"/>
                  </a:cubicBezTo>
                  <a:lnTo>
                    <a:pt x="259543" y="131219"/>
                  </a:lnTo>
                  <a:cubicBezTo>
                    <a:pt x="259543" y="131219"/>
                    <a:pt x="266297" y="132184"/>
                    <a:pt x="266297" y="132184"/>
                  </a:cubicBezTo>
                  <a:lnTo>
                    <a:pt x="281735" y="130254"/>
                  </a:lnTo>
                  <a:lnTo>
                    <a:pt x="281735" y="126395"/>
                  </a:lnTo>
                  <a:cubicBezTo>
                    <a:pt x="281735" y="126395"/>
                    <a:pt x="281735" y="123500"/>
                    <a:pt x="281735" y="123500"/>
                  </a:cubicBezTo>
                  <a:lnTo>
                    <a:pt x="286559" y="125430"/>
                  </a:lnTo>
                  <a:lnTo>
                    <a:pt x="289454" y="120606"/>
                  </a:lnTo>
                  <a:lnTo>
                    <a:pt x="293313" y="120606"/>
                  </a:lnTo>
                  <a:cubicBezTo>
                    <a:pt x="293313" y="120606"/>
                    <a:pt x="298137" y="124465"/>
                    <a:pt x="298137" y="124465"/>
                  </a:cubicBezTo>
                  <a:lnTo>
                    <a:pt x="300067" y="122536"/>
                  </a:lnTo>
                  <a:lnTo>
                    <a:pt x="303926" y="126395"/>
                  </a:lnTo>
                  <a:lnTo>
                    <a:pt x="303926" y="132184"/>
                  </a:lnTo>
                  <a:cubicBezTo>
                    <a:pt x="303926" y="132184"/>
                    <a:pt x="307786" y="131219"/>
                    <a:pt x="307786" y="131219"/>
                  </a:cubicBezTo>
                  <a:lnTo>
                    <a:pt x="310680" y="133149"/>
                  </a:lnTo>
                  <a:lnTo>
                    <a:pt x="315505" y="133149"/>
                  </a:lnTo>
                  <a:cubicBezTo>
                    <a:pt x="315505" y="133149"/>
                    <a:pt x="322258" y="130254"/>
                    <a:pt x="322258" y="130254"/>
                  </a:cubicBezTo>
                  <a:lnTo>
                    <a:pt x="322258" y="132184"/>
                  </a:lnTo>
                  <a:cubicBezTo>
                    <a:pt x="322258" y="132184"/>
                    <a:pt x="329977" y="138938"/>
                    <a:pt x="329977" y="138938"/>
                  </a:cubicBezTo>
                  <a:lnTo>
                    <a:pt x="329977" y="140868"/>
                  </a:lnTo>
                  <a:cubicBezTo>
                    <a:pt x="329977" y="140868"/>
                    <a:pt x="321293" y="151481"/>
                    <a:pt x="321293" y="151481"/>
                  </a:cubicBezTo>
                  <a:lnTo>
                    <a:pt x="325153" y="165954"/>
                  </a:lnTo>
                  <a:lnTo>
                    <a:pt x="329977" y="179462"/>
                  </a:lnTo>
                  <a:lnTo>
                    <a:pt x="329977" y="186215"/>
                  </a:lnTo>
                  <a:cubicBezTo>
                    <a:pt x="329977" y="186215"/>
                    <a:pt x="328047" y="193934"/>
                    <a:pt x="328047" y="193934"/>
                  </a:cubicBezTo>
                  <a:lnTo>
                    <a:pt x="326118" y="201653"/>
                  </a:lnTo>
                  <a:lnTo>
                    <a:pt x="329012" y="201653"/>
                  </a:lnTo>
                  <a:cubicBezTo>
                    <a:pt x="329012" y="201653"/>
                    <a:pt x="328047" y="210337"/>
                    <a:pt x="328047" y="210337"/>
                  </a:cubicBezTo>
                  <a:lnTo>
                    <a:pt x="323224" y="215161"/>
                  </a:lnTo>
                  <a:lnTo>
                    <a:pt x="318399" y="219020"/>
                  </a:lnTo>
                  <a:lnTo>
                    <a:pt x="318399" y="223845"/>
                  </a:lnTo>
                  <a:cubicBezTo>
                    <a:pt x="318399" y="223845"/>
                    <a:pt x="318399" y="227704"/>
                    <a:pt x="318399" y="227704"/>
                  </a:cubicBezTo>
                  <a:lnTo>
                    <a:pt x="318399" y="235423"/>
                  </a:lnTo>
                  <a:cubicBezTo>
                    <a:pt x="318399" y="235423"/>
                    <a:pt x="311645" y="243141"/>
                    <a:pt x="311645" y="243141"/>
                  </a:cubicBezTo>
                  <a:lnTo>
                    <a:pt x="300067" y="247001"/>
                  </a:lnTo>
                  <a:lnTo>
                    <a:pt x="297172" y="251825"/>
                  </a:lnTo>
                  <a:lnTo>
                    <a:pt x="291383" y="251825"/>
                  </a:lnTo>
                  <a:cubicBezTo>
                    <a:pt x="291383" y="251825"/>
                    <a:pt x="291383" y="249895"/>
                    <a:pt x="291383" y="249895"/>
                  </a:cubicBezTo>
                  <a:lnTo>
                    <a:pt x="285595" y="251825"/>
                  </a:lnTo>
                  <a:lnTo>
                    <a:pt x="285595" y="254720"/>
                  </a:lnTo>
                  <a:cubicBezTo>
                    <a:pt x="285595" y="254720"/>
                    <a:pt x="289454" y="256649"/>
                    <a:pt x="289454" y="256649"/>
                  </a:cubicBezTo>
                  <a:lnTo>
                    <a:pt x="297172" y="254720"/>
                  </a:lnTo>
                  <a:lnTo>
                    <a:pt x="302962" y="254720"/>
                  </a:lnTo>
                  <a:cubicBezTo>
                    <a:pt x="302962" y="254720"/>
                    <a:pt x="305856" y="259544"/>
                    <a:pt x="305856" y="259544"/>
                  </a:cubicBezTo>
                  <a:lnTo>
                    <a:pt x="305856" y="266298"/>
                  </a:lnTo>
                  <a:cubicBezTo>
                    <a:pt x="305856" y="266298"/>
                    <a:pt x="305856" y="277876"/>
                    <a:pt x="305856" y="277876"/>
                  </a:cubicBezTo>
                  <a:lnTo>
                    <a:pt x="308751" y="282700"/>
                  </a:lnTo>
                  <a:lnTo>
                    <a:pt x="314540" y="288489"/>
                  </a:lnTo>
                  <a:lnTo>
                    <a:pt x="323224" y="291384"/>
                  </a:lnTo>
                  <a:lnTo>
                    <a:pt x="332872" y="296208"/>
                  </a:lnTo>
                  <a:lnTo>
                    <a:pt x="328047" y="294278"/>
                  </a:lnTo>
                  <a:lnTo>
                    <a:pt x="324188" y="292349"/>
                  </a:lnTo>
                  <a:lnTo>
                    <a:pt x="315505" y="289454"/>
                  </a:lnTo>
                  <a:lnTo>
                    <a:pt x="308751" y="284630"/>
                  </a:lnTo>
                  <a:lnTo>
                    <a:pt x="305856" y="288489"/>
                  </a:lnTo>
                  <a:lnTo>
                    <a:pt x="311645" y="292349"/>
                  </a:lnTo>
                  <a:lnTo>
                    <a:pt x="311645" y="301997"/>
                  </a:lnTo>
                  <a:cubicBezTo>
                    <a:pt x="311645" y="301997"/>
                    <a:pt x="306821" y="301997"/>
                    <a:pt x="306821" y="301997"/>
                  </a:cubicBezTo>
                  <a:lnTo>
                    <a:pt x="301997" y="304892"/>
                  </a:lnTo>
                  <a:lnTo>
                    <a:pt x="299102" y="307786"/>
                  </a:lnTo>
                  <a:lnTo>
                    <a:pt x="299102" y="309716"/>
                  </a:lnTo>
                  <a:cubicBezTo>
                    <a:pt x="299102" y="309716"/>
                    <a:pt x="301997" y="313575"/>
                    <a:pt x="301997" y="313575"/>
                  </a:cubicBezTo>
                  <a:lnTo>
                    <a:pt x="297172" y="317435"/>
                  </a:lnTo>
                  <a:lnTo>
                    <a:pt x="294278" y="322259"/>
                  </a:lnTo>
                  <a:lnTo>
                    <a:pt x="294278" y="330942"/>
                  </a:lnTo>
                  <a:cubicBezTo>
                    <a:pt x="294278" y="330942"/>
                    <a:pt x="290418" y="335767"/>
                    <a:pt x="290418" y="335767"/>
                  </a:cubicBezTo>
                  <a:lnTo>
                    <a:pt x="290418" y="337696"/>
                  </a:lnTo>
                  <a:cubicBezTo>
                    <a:pt x="290418" y="337696"/>
                    <a:pt x="287524" y="338661"/>
                    <a:pt x="287524" y="338661"/>
                  </a:cubicBezTo>
                  <a:lnTo>
                    <a:pt x="281735" y="343486"/>
                  </a:lnTo>
                  <a:lnTo>
                    <a:pt x="279805" y="346380"/>
                  </a:lnTo>
                  <a:lnTo>
                    <a:pt x="275945" y="343486"/>
                  </a:lnTo>
                  <a:lnTo>
                    <a:pt x="271122" y="341556"/>
                  </a:lnTo>
                  <a:lnTo>
                    <a:pt x="265333" y="341556"/>
                  </a:lnTo>
                  <a:cubicBezTo>
                    <a:pt x="265333" y="341556"/>
                    <a:pt x="260508" y="341556"/>
                    <a:pt x="260508" y="341556"/>
                  </a:cubicBezTo>
                  <a:lnTo>
                    <a:pt x="260508" y="336732"/>
                  </a:lnTo>
                  <a:cubicBezTo>
                    <a:pt x="260508" y="336732"/>
                    <a:pt x="255684" y="336732"/>
                    <a:pt x="255684" y="336732"/>
                  </a:cubicBezTo>
                  <a:lnTo>
                    <a:pt x="252789" y="336732"/>
                  </a:lnTo>
                  <a:cubicBezTo>
                    <a:pt x="252789" y="336732"/>
                    <a:pt x="248930" y="343486"/>
                    <a:pt x="248930" y="343486"/>
                  </a:cubicBezTo>
                  <a:lnTo>
                    <a:pt x="248930" y="346380"/>
                  </a:lnTo>
                  <a:lnTo>
                    <a:pt x="243141" y="353134"/>
                  </a:lnTo>
                  <a:lnTo>
                    <a:pt x="243141" y="356993"/>
                  </a:lnTo>
                  <a:cubicBezTo>
                    <a:pt x="243141" y="356993"/>
                    <a:pt x="243141" y="357958"/>
                    <a:pt x="243141" y="357958"/>
                  </a:cubicBezTo>
                  <a:lnTo>
                    <a:pt x="236387" y="366642"/>
                  </a:lnTo>
                  <a:lnTo>
                    <a:pt x="234457" y="363747"/>
                  </a:lnTo>
                  <a:lnTo>
                    <a:pt x="231563" y="363747"/>
                  </a:lnTo>
                  <a:cubicBezTo>
                    <a:pt x="231563" y="363747"/>
                    <a:pt x="227703" y="361817"/>
                    <a:pt x="227703" y="361817"/>
                  </a:cubicBezTo>
                  <a:lnTo>
                    <a:pt x="224809" y="366642"/>
                  </a:lnTo>
                  <a:lnTo>
                    <a:pt x="219020" y="362782"/>
                  </a:lnTo>
                  <a:lnTo>
                    <a:pt x="217091" y="365677"/>
                  </a:lnTo>
                  <a:lnTo>
                    <a:pt x="214195" y="365677"/>
                  </a:lnTo>
                  <a:cubicBezTo>
                    <a:pt x="214195" y="365677"/>
                    <a:pt x="206477" y="370501"/>
                    <a:pt x="206477" y="370501"/>
                  </a:cubicBezTo>
                  <a:lnTo>
                    <a:pt x="202618" y="370501"/>
                  </a:lnTo>
                  <a:cubicBezTo>
                    <a:pt x="202618" y="370501"/>
                    <a:pt x="194899" y="367607"/>
                    <a:pt x="194899" y="367607"/>
                  </a:cubicBezTo>
                  <a:lnTo>
                    <a:pt x="194899" y="363747"/>
                  </a:lnTo>
                  <a:cubicBezTo>
                    <a:pt x="194899" y="363747"/>
                    <a:pt x="189110" y="363747"/>
                    <a:pt x="189110" y="363747"/>
                  </a:cubicBezTo>
                  <a:lnTo>
                    <a:pt x="186215" y="367607"/>
                  </a:lnTo>
                  <a:lnTo>
                    <a:pt x="183320" y="363747"/>
                  </a:lnTo>
                  <a:lnTo>
                    <a:pt x="179461" y="361817"/>
                  </a:lnTo>
                  <a:lnTo>
                    <a:pt x="173672" y="361817"/>
                  </a:lnTo>
                  <a:cubicBezTo>
                    <a:pt x="173672" y="361817"/>
                    <a:pt x="171743" y="358923"/>
                    <a:pt x="171743" y="358923"/>
                  </a:cubicBezTo>
                  <a:lnTo>
                    <a:pt x="164024" y="358923"/>
                  </a:lnTo>
                  <a:cubicBezTo>
                    <a:pt x="164024" y="358923"/>
                    <a:pt x="161129" y="358923"/>
                    <a:pt x="161129" y="358923"/>
                  </a:cubicBezTo>
                  <a:lnTo>
                    <a:pt x="161129" y="353134"/>
                  </a:lnTo>
                  <a:cubicBezTo>
                    <a:pt x="161129" y="353134"/>
                    <a:pt x="150516" y="355064"/>
                    <a:pt x="150516" y="355064"/>
                  </a:cubicBezTo>
                  <a:lnTo>
                    <a:pt x="150516" y="356993"/>
                  </a:lnTo>
                  <a:cubicBezTo>
                    <a:pt x="150516" y="356993"/>
                    <a:pt x="147621" y="359888"/>
                    <a:pt x="147621" y="359888"/>
                  </a:cubicBezTo>
                  <a:lnTo>
                    <a:pt x="142797" y="359888"/>
                  </a:lnTo>
                  <a:cubicBezTo>
                    <a:pt x="142797" y="359888"/>
                    <a:pt x="138937" y="356028"/>
                    <a:pt x="138937" y="356028"/>
                  </a:cubicBezTo>
                  <a:lnTo>
                    <a:pt x="138937" y="351204"/>
                  </a:lnTo>
                  <a:cubicBezTo>
                    <a:pt x="138937" y="351204"/>
                    <a:pt x="135078" y="347345"/>
                    <a:pt x="135078" y="347345"/>
                  </a:cubicBezTo>
                  <a:lnTo>
                    <a:pt x="140868" y="344450"/>
                  </a:lnTo>
                  <a:lnTo>
                    <a:pt x="142797" y="339626"/>
                  </a:lnTo>
                  <a:lnTo>
                    <a:pt x="140868" y="339626"/>
                  </a:lnTo>
                  <a:cubicBezTo>
                    <a:pt x="140868" y="339626"/>
                    <a:pt x="142797" y="334802"/>
                    <a:pt x="142797" y="334802"/>
                  </a:cubicBezTo>
                  <a:lnTo>
                    <a:pt x="144727" y="328048"/>
                  </a:lnTo>
                  <a:lnTo>
                    <a:pt x="140868" y="321294"/>
                  </a:lnTo>
                  <a:lnTo>
                    <a:pt x="143762" y="318400"/>
                  </a:lnTo>
                  <a:lnTo>
                    <a:pt x="140868" y="314540"/>
                  </a:lnTo>
                  <a:lnTo>
                    <a:pt x="135078" y="310681"/>
                  </a:lnTo>
                  <a:lnTo>
                    <a:pt x="135078" y="307786"/>
                  </a:lnTo>
                  <a:cubicBezTo>
                    <a:pt x="135078" y="307786"/>
                    <a:pt x="138937" y="299103"/>
                    <a:pt x="138937" y="299103"/>
                  </a:cubicBezTo>
                  <a:lnTo>
                    <a:pt x="138937" y="275946"/>
                  </a:lnTo>
                  <a:cubicBezTo>
                    <a:pt x="138937" y="275946"/>
                    <a:pt x="145691" y="272087"/>
                    <a:pt x="145691" y="272087"/>
                  </a:cubicBezTo>
                  <a:lnTo>
                    <a:pt x="145691" y="266298"/>
                  </a:lnTo>
                  <a:cubicBezTo>
                    <a:pt x="145691" y="266298"/>
                    <a:pt x="137972" y="266298"/>
                    <a:pt x="137972" y="266298"/>
                  </a:cubicBezTo>
                  <a:lnTo>
                    <a:pt x="129289" y="263403"/>
                  </a:lnTo>
                  <a:lnTo>
                    <a:pt x="129289" y="261474"/>
                  </a:lnTo>
                  <a:cubicBezTo>
                    <a:pt x="129289" y="261474"/>
                    <a:pt x="132184" y="259544"/>
                    <a:pt x="132184" y="259544"/>
                  </a:cubicBezTo>
                  <a:lnTo>
                    <a:pt x="134114" y="256649"/>
                  </a:lnTo>
                  <a:lnTo>
                    <a:pt x="134114" y="253755"/>
                  </a:lnTo>
                  <a:cubicBezTo>
                    <a:pt x="134114" y="253755"/>
                    <a:pt x="139902" y="246036"/>
                    <a:pt x="139902" y="246036"/>
                  </a:cubicBezTo>
                  <a:lnTo>
                    <a:pt x="144727" y="248930"/>
                  </a:lnTo>
                  <a:lnTo>
                    <a:pt x="149551" y="248930"/>
                  </a:lnTo>
                  <a:cubicBezTo>
                    <a:pt x="149551" y="248930"/>
                    <a:pt x="151481" y="240247"/>
                    <a:pt x="151481" y="240247"/>
                  </a:cubicBezTo>
                  <a:lnTo>
                    <a:pt x="148586" y="232528"/>
                  </a:lnTo>
                  <a:lnTo>
                    <a:pt x="148586" y="227704"/>
                  </a:lnTo>
                  <a:cubicBezTo>
                    <a:pt x="148586" y="227704"/>
                    <a:pt x="142797" y="219985"/>
                    <a:pt x="142797" y="219985"/>
                  </a:cubicBezTo>
                  <a:lnTo>
                    <a:pt x="142797" y="210337"/>
                  </a:lnTo>
                  <a:lnTo>
                    <a:pt x="139902" y="197794"/>
                  </a:lnTo>
                  <a:lnTo>
                    <a:pt x="137008" y="194899"/>
                  </a:lnTo>
                  <a:lnTo>
                    <a:pt x="123500" y="189110"/>
                  </a:lnTo>
                  <a:lnTo>
                    <a:pt x="120606" y="187180"/>
                  </a:lnTo>
                  <a:lnTo>
                    <a:pt x="112887" y="178497"/>
                  </a:lnTo>
                  <a:lnTo>
                    <a:pt x="112887" y="169813"/>
                  </a:lnTo>
                  <a:cubicBezTo>
                    <a:pt x="112887" y="169813"/>
                    <a:pt x="109027" y="162094"/>
                    <a:pt x="109027" y="162094"/>
                  </a:cubicBezTo>
                  <a:lnTo>
                    <a:pt x="103239" y="156305"/>
                  </a:lnTo>
                  <a:lnTo>
                    <a:pt x="97449" y="147622"/>
                  </a:lnTo>
                  <a:lnTo>
                    <a:pt x="95520" y="145692"/>
                  </a:lnTo>
                  <a:lnTo>
                    <a:pt x="92625" y="147622"/>
                  </a:lnTo>
                  <a:lnTo>
                    <a:pt x="90695" y="152446"/>
                  </a:lnTo>
                  <a:lnTo>
                    <a:pt x="82976" y="160165"/>
                  </a:lnTo>
                  <a:lnTo>
                    <a:pt x="74293" y="164024"/>
                  </a:lnTo>
                  <a:lnTo>
                    <a:pt x="68504" y="164024"/>
                  </a:lnTo>
                  <a:cubicBezTo>
                    <a:pt x="68504" y="164024"/>
                    <a:pt x="61750" y="159200"/>
                    <a:pt x="61750" y="159200"/>
                  </a:cubicBezTo>
                  <a:lnTo>
                    <a:pt x="55961" y="154376"/>
                  </a:lnTo>
                  <a:lnTo>
                    <a:pt x="45347" y="140868"/>
                  </a:lnTo>
                  <a:lnTo>
                    <a:pt x="36664" y="131219"/>
                  </a:lnTo>
                  <a:lnTo>
                    <a:pt x="33769" y="128325"/>
                  </a:lnTo>
                  <a:lnTo>
                    <a:pt x="21226" y="122536"/>
                  </a:lnTo>
                  <a:lnTo>
                    <a:pt x="17367" y="118676"/>
                  </a:lnTo>
                  <a:lnTo>
                    <a:pt x="9648" y="111922"/>
                  </a:lnTo>
                  <a:lnTo>
                    <a:pt x="9648" y="109028"/>
                  </a:lnTo>
                  <a:cubicBezTo>
                    <a:pt x="9648" y="109028"/>
                    <a:pt x="3859" y="109028"/>
                    <a:pt x="3859" y="109028"/>
                  </a:cubicBezTo>
                  <a:lnTo>
                    <a:pt x="0" y="109028"/>
                  </a:lnTo>
                  <a:cubicBezTo>
                    <a:pt x="0" y="109028"/>
                    <a:pt x="34734" y="55961"/>
                    <a:pt x="34734" y="55961"/>
                  </a:cubicBezTo>
                  <a:close/>
                </a:path>
              </a:pathLst>
            </a:custGeom>
            <a:grpFill/>
            <a:ln w="24100" cap="flat">
              <a:solidFill>
                <a:schemeClr val="bg1"/>
              </a:solidFill>
              <a:prstDash val="solid"/>
              <a:round/>
            </a:ln>
          </p:spPr>
          <p:txBody>
            <a:bodyPr rtlCol="0" anchor="ctr"/>
            <a:lstStyle/>
            <a:p>
              <a:endParaRPr lang="en-GB"/>
            </a:p>
          </p:txBody>
        </p:sp>
        <p:sp>
          <p:nvSpPr>
            <p:cNvPr id="10" name="Freeform: Shape 8">
              <a:extLst>
                <a:ext uri="{FF2B5EF4-FFF2-40B4-BE49-F238E27FC236}">
                  <a16:creationId xmlns:a16="http://schemas.microsoft.com/office/drawing/2014/main" id="{AB69242F-8A05-9B6F-8FF7-F7DF2C6BB2DE}"/>
                </a:ext>
              </a:extLst>
            </p:cNvPr>
            <p:cNvSpPr/>
            <p:nvPr/>
          </p:nvSpPr>
          <p:spPr>
            <a:xfrm>
              <a:off x="7554801" y="2655457"/>
              <a:ext cx="20261" cy="7718"/>
            </a:xfrm>
            <a:custGeom>
              <a:avLst/>
              <a:gdLst>
                <a:gd name="connsiteX0" fmla="*/ 12543 w 20261"/>
                <a:gd name="connsiteY0" fmla="*/ 0 h 7718"/>
                <a:gd name="connsiteX1" fmla="*/ 18332 w 20261"/>
                <a:gd name="connsiteY1" fmla="*/ 0 h 7718"/>
                <a:gd name="connsiteX2" fmla="*/ 20262 w 20261"/>
                <a:gd name="connsiteY2" fmla="*/ 2895 h 7718"/>
                <a:gd name="connsiteX3" fmla="*/ 18332 w 20261"/>
                <a:gd name="connsiteY3" fmla="*/ 7719 h 7718"/>
                <a:gd name="connsiteX4" fmla="*/ 4824 w 20261"/>
                <a:gd name="connsiteY4" fmla="*/ 7719 h 7718"/>
                <a:gd name="connsiteX5" fmla="*/ 0 w 20261"/>
                <a:gd name="connsiteY5" fmla="*/ 5789 h 7718"/>
                <a:gd name="connsiteX6" fmla="*/ 1930 w 20261"/>
                <a:gd name="connsiteY6" fmla="*/ 2895 h 7718"/>
                <a:gd name="connsiteX7" fmla="*/ 13508 w 20261"/>
                <a:gd name="connsiteY7" fmla="*/ 0 h 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61" h="7718">
                  <a:moveTo>
                    <a:pt x="12543" y="0"/>
                  </a:moveTo>
                  <a:lnTo>
                    <a:pt x="18332" y="0"/>
                  </a:lnTo>
                  <a:cubicBezTo>
                    <a:pt x="18332" y="0"/>
                    <a:pt x="20262" y="2895"/>
                    <a:pt x="20262" y="2895"/>
                  </a:cubicBezTo>
                  <a:lnTo>
                    <a:pt x="18332" y="7719"/>
                  </a:lnTo>
                  <a:lnTo>
                    <a:pt x="4824" y="7719"/>
                  </a:lnTo>
                  <a:cubicBezTo>
                    <a:pt x="4824" y="7719"/>
                    <a:pt x="0" y="5789"/>
                    <a:pt x="0" y="5789"/>
                  </a:cubicBezTo>
                  <a:lnTo>
                    <a:pt x="1930" y="2895"/>
                  </a:lnTo>
                  <a:lnTo>
                    <a:pt x="13508" y="0"/>
                  </a:lnTo>
                  <a:close/>
                </a:path>
              </a:pathLst>
            </a:custGeom>
            <a:grpFill/>
            <a:ln w="24100" cap="flat">
              <a:solidFill>
                <a:schemeClr val="bg1"/>
              </a:solidFill>
              <a:prstDash val="solid"/>
              <a:round/>
            </a:ln>
          </p:spPr>
          <p:txBody>
            <a:bodyPr rtlCol="0" anchor="ctr"/>
            <a:lstStyle/>
            <a:p>
              <a:endParaRPr lang="en-GB"/>
            </a:p>
          </p:txBody>
        </p:sp>
        <p:sp>
          <p:nvSpPr>
            <p:cNvPr id="12" name="Freeform: Shape 9">
              <a:extLst>
                <a:ext uri="{FF2B5EF4-FFF2-40B4-BE49-F238E27FC236}">
                  <a16:creationId xmlns:a16="http://schemas.microsoft.com/office/drawing/2014/main" id="{808883F2-EB2D-ED82-B712-F395283AC0F5}"/>
                </a:ext>
              </a:extLst>
            </p:cNvPr>
            <p:cNvSpPr/>
            <p:nvPr/>
          </p:nvSpPr>
          <p:spPr>
            <a:xfrm>
              <a:off x="7700493" y="2260835"/>
              <a:ext cx="686006" cy="526806"/>
            </a:xfrm>
            <a:custGeom>
              <a:avLst/>
              <a:gdLst>
                <a:gd name="connsiteX0" fmla="*/ 427427 w 686006"/>
                <a:gd name="connsiteY0" fmla="*/ 22191 h 526806"/>
                <a:gd name="connsiteX1" fmla="*/ 439971 w 686006"/>
                <a:gd name="connsiteY1" fmla="*/ 22191 h 526806"/>
                <a:gd name="connsiteX2" fmla="*/ 459267 w 686006"/>
                <a:gd name="connsiteY2" fmla="*/ 17367 h 526806"/>
                <a:gd name="connsiteX3" fmla="*/ 469881 w 686006"/>
                <a:gd name="connsiteY3" fmla="*/ 7719 h 526806"/>
                <a:gd name="connsiteX4" fmla="*/ 471810 w 686006"/>
                <a:gd name="connsiteY4" fmla="*/ 1930 h 526806"/>
                <a:gd name="connsiteX5" fmla="*/ 476635 w 686006"/>
                <a:gd name="connsiteY5" fmla="*/ 0 h 526806"/>
                <a:gd name="connsiteX6" fmla="*/ 480494 w 686006"/>
                <a:gd name="connsiteY6" fmla="*/ 0 h 526806"/>
                <a:gd name="connsiteX7" fmla="*/ 486283 w 686006"/>
                <a:gd name="connsiteY7" fmla="*/ 0 h 526806"/>
                <a:gd name="connsiteX8" fmla="*/ 486283 w 686006"/>
                <a:gd name="connsiteY8" fmla="*/ 2895 h 526806"/>
                <a:gd name="connsiteX9" fmla="*/ 494967 w 686006"/>
                <a:gd name="connsiteY9" fmla="*/ 9649 h 526806"/>
                <a:gd name="connsiteX10" fmla="*/ 498826 w 686006"/>
                <a:gd name="connsiteY10" fmla="*/ 13508 h 526806"/>
                <a:gd name="connsiteX11" fmla="*/ 511369 w 686006"/>
                <a:gd name="connsiteY11" fmla="*/ 19297 h 526806"/>
                <a:gd name="connsiteX12" fmla="*/ 514263 w 686006"/>
                <a:gd name="connsiteY12" fmla="*/ 22191 h 526806"/>
                <a:gd name="connsiteX13" fmla="*/ 522947 w 686006"/>
                <a:gd name="connsiteY13" fmla="*/ 31840 h 526806"/>
                <a:gd name="connsiteX14" fmla="*/ 533560 w 686006"/>
                <a:gd name="connsiteY14" fmla="*/ 45348 h 526806"/>
                <a:gd name="connsiteX15" fmla="*/ 539350 w 686006"/>
                <a:gd name="connsiteY15" fmla="*/ 50172 h 526806"/>
                <a:gd name="connsiteX16" fmla="*/ 546104 w 686006"/>
                <a:gd name="connsiteY16" fmla="*/ 54031 h 526806"/>
                <a:gd name="connsiteX17" fmla="*/ 551892 w 686006"/>
                <a:gd name="connsiteY17" fmla="*/ 54031 h 526806"/>
                <a:gd name="connsiteX18" fmla="*/ 560576 w 686006"/>
                <a:gd name="connsiteY18" fmla="*/ 52102 h 526806"/>
                <a:gd name="connsiteX19" fmla="*/ 568295 w 686006"/>
                <a:gd name="connsiteY19" fmla="*/ 44383 h 526806"/>
                <a:gd name="connsiteX20" fmla="*/ 570225 w 686006"/>
                <a:gd name="connsiteY20" fmla="*/ 39559 h 526806"/>
                <a:gd name="connsiteX21" fmla="*/ 573119 w 686006"/>
                <a:gd name="connsiteY21" fmla="*/ 37629 h 526806"/>
                <a:gd name="connsiteX22" fmla="*/ 575049 w 686006"/>
                <a:gd name="connsiteY22" fmla="*/ 39559 h 526806"/>
                <a:gd name="connsiteX23" fmla="*/ 580838 w 686006"/>
                <a:gd name="connsiteY23" fmla="*/ 48242 h 526806"/>
                <a:gd name="connsiteX24" fmla="*/ 586627 w 686006"/>
                <a:gd name="connsiteY24" fmla="*/ 54031 h 526806"/>
                <a:gd name="connsiteX25" fmla="*/ 589521 w 686006"/>
                <a:gd name="connsiteY25" fmla="*/ 61750 h 526806"/>
                <a:gd name="connsiteX26" fmla="*/ 589521 w 686006"/>
                <a:gd name="connsiteY26" fmla="*/ 70434 h 526806"/>
                <a:gd name="connsiteX27" fmla="*/ 597240 w 686006"/>
                <a:gd name="connsiteY27" fmla="*/ 79117 h 526806"/>
                <a:gd name="connsiteX28" fmla="*/ 600135 w 686006"/>
                <a:gd name="connsiteY28" fmla="*/ 81047 h 526806"/>
                <a:gd name="connsiteX29" fmla="*/ 613643 w 686006"/>
                <a:gd name="connsiteY29" fmla="*/ 86836 h 526806"/>
                <a:gd name="connsiteX30" fmla="*/ 616537 w 686006"/>
                <a:gd name="connsiteY30" fmla="*/ 89731 h 526806"/>
                <a:gd name="connsiteX31" fmla="*/ 619431 w 686006"/>
                <a:gd name="connsiteY31" fmla="*/ 102274 h 526806"/>
                <a:gd name="connsiteX32" fmla="*/ 619431 w 686006"/>
                <a:gd name="connsiteY32" fmla="*/ 111922 h 526806"/>
                <a:gd name="connsiteX33" fmla="*/ 624256 w 686006"/>
                <a:gd name="connsiteY33" fmla="*/ 119641 h 526806"/>
                <a:gd name="connsiteX34" fmla="*/ 624256 w 686006"/>
                <a:gd name="connsiteY34" fmla="*/ 124465 h 526806"/>
                <a:gd name="connsiteX35" fmla="*/ 628115 w 686006"/>
                <a:gd name="connsiteY35" fmla="*/ 132184 h 526806"/>
                <a:gd name="connsiteX36" fmla="*/ 626186 w 686006"/>
                <a:gd name="connsiteY36" fmla="*/ 139903 h 526806"/>
                <a:gd name="connsiteX37" fmla="*/ 621362 w 686006"/>
                <a:gd name="connsiteY37" fmla="*/ 139903 h 526806"/>
                <a:gd name="connsiteX38" fmla="*/ 616537 w 686006"/>
                <a:gd name="connsiteY38" fmla="*/ 138938 h 526806"/>
                <a:gd name="connsiteX39" fmla="*/ 610748 w 686006"/>
                <a:gd name="connsiteY39" fmla="*/ 146657 h 526806"/>
                <a:gd name="connsiteX40" fmla="*/ 610748 w 686006"/>
                <a:gd name="connsiteY40" fmla="*/ 149551 h 526806"/>
                <a:gd name="connsiteX41" fmla="*/ 608819 w 686006"/>
                <a:gd name="connsiteY41" fmla="*/ 152446 h 526806"/>
                <a:gd name="connsiteX42" fmla="*/ 605924 w 686006"/>
                <a:gd name="connsiteY42" fmla="*/ 154376 h 526806"/>
                <a:gd name="connsiteX43" fmla="*/ 605924 w 686006"/>
                <a:gd name="connsiteY43" fmla="*/ 156305 h 526806"/>
                <a:gd name="connsiteX44" fmla="*/ 614608 w 686006"/>
                <a:gd name="connsiteY44" fmla="*/ 159200 h 526806"/>
                <a:gd name="connsiteX45" fmla="*/ 620396 w 686006"/>
                <a:gd name="connsiteY45" fmla="*/ 159200 h 526806"/>
                <a:gd name="connsiteX46" fmla="*/ 621362 w 686006"/>
                <a:gd name="connsiteY46" fmla="*/ 164024 h 526806"/>
                <a:gd name="connsiteX47" fmla="*/ 615573 w 686006"/>
                <a:gd name="connsiteY47" fmla="*/ 167883 h 526806"/>
                <a:gd name="connsiteX48" fmla="*/ 615573 w 686006"/>
                <a:gd name="connsiteY48" fmla="*/ 191040 h 526806"/>
                <a:gd name="connsiteX49" fmla="*/ 609783 w 686006"/>
                <a:gd name="connsiteY49" fmla="*/ 199723 h 526806"/>
                <a:gd name="connsiteX50" fmla="*/ 609783 w 686006"/>
                <a:gd name="connsiteY50" fmla="*/ 202618 h 526806"/>
                <a:gd name="connsiteX51" fmla="*/ 616537 w 686006"/>
                <a:gd name="connsiteY51" fmla="*/ 206477 h 526806"/>
                <a:gd name="connsiteX52" fmla="*/ 619431 w 686006"/>
                <a:gd name="connsiteY52" fmla="*/ 210337 h 526806"/>
                <a:gd name="connsiteX53" fmla="*/ 616537 w 686006"/>
                <a:gd name="connsiteY53" fmla="*/ 213231 h 526806"/>
                <a:gd name="connsiteX54" fmla="*/ 620396 w 686006"/>
                <a:gd name="connsiteY54" fmla="*/ 219985 h 526806"/>
                <a:gd name="connsiteX55" fmla="*/ 618467 w 686006"/>
                <a:gd name="connsiteY55" fmla="*/ 226739 h 526806"/>
                <a:gd name="connsiteX56" fmla="*/ 616537 w 686006"/>
                <a:gd name="connsiteY56" fmla="*/ 231563 h 526806"/>
                <a:gd name="connsiteX57" fmla="*/ 618467 w 686006"/>
                <a:gd name="connsiteY57" fmla="*/ 231563 h 526806"/>
                <a:gd name="connsiteX58" fmla="*/ 616537 w 686006"/>
                <a:gd name="connsiteY58" fmla="*/ 237352 h 526806"/>
                <a:gd name="connsiteX59" fmla="*/ 610748 w 686006"/>
                <a:gd name="connsiteY59" fmla="*/ 240247 h 526806"/>
                <a:gd name="connsiteX60" fmla="*/ 614608 w 686006"/>
                <a:gd name="connsiteY60" fmla="*/ 244106 h 526806"/>
                <a:gd name="connsiteX61" fmla="*/ 614608 w 686006"/>
                <a:gd name="connsiteY61" fmla="*/ 248930 h 526806"/>
                <a:gd name="connsiteX62" fmla="*/ 618467 w 686006"/>
                <a:gd name="connsiteY62" fmla="*/ 251825 h 526806"/>
                <a:gd name="connsiteX63" fmla="*/ 623291 w 686006"/>
                <a:gd name="connsiteY63" fmla="*/ 251825 h 526806"/>
                <a:gd name="connsiteX64" fmla="*/ 626186 w 686006"/>
                <a:gd name="connsiteY64" fmla="*/ 249895 h 526806"/>
                <a:gd name="connsiteX65" fmla="*/ 626186 w 686006"/>
                <a:gd name="connsiteY65" fmla="*/ 247966 h 526806"/>
                <a:gd name="connsiteX66" fmla="*/ 635834 w 686006"/>
                <a:gd name="connsiteY66" fmla="*/ 246036 h 526806"/>
                <a:gd name="connsiteX67" fmla="*/ 635834 w 686006"/>
                <a:gd name="connsiteY67" fmla="*/ 251825 h 526806"/>
                <a:gd name="connsiteX68" fmla="*/ 638729 w 686006"/>
                <a:gd name="connsiteY68" fmla="*/ 250860 h 526806"/>
                <a:gd name="connsiteX69" fmla="*/ 646448 w 686006"/>
                <a:gd name="connsiteY69" fmla="*/ 250860 h 526806"/>
                <a:gd name="connsiteX70" fmla="*/ 648377 w 686006"/>
                <a:gd name="connsiteY70" fmla="*/ 253755 h 526806"/>
                <a:gd name="connsiteX71" fmla="*/ 654166 w 686006"/>
                <a:gd name="connsiteY71" fmla="*/ 253755 h 526806"/>
                <a:gd name="connsiteX72" fmla="*/ 658025 w 686006"/>
                <a:gd name="connsiteY72" fmla="*/ 255684 h 526806"/>
                <a:gd name="connsiteX73" fmla="*/ 660920 w 686006"/>
                <a:gd name="connsiteY73" fmla="*/ 259544 h 526806"/>
                <a:gd name="connsiteX74" fmla="*/ 663815 w 686006"/>
                <a:gd name="connsiteY74" fmla="*/ 255684 h 526806"/>
                <a:gd name="connsiteX75" fmla="*/ 669604 w 686006"/>
                <a:gd name="connsiteY75" fmla="*/ 255684 h 526806"/>
                <a:gd name="connsiteX76" fmla="*/ 669604 w 686006"/>
                <a:gd name="connsiteY76" fmla="*/ 259544 h 526806"/>
                <a:gd name="connsiteX77" fmla="*/ 677323 w 686006"/>
                <a:gd name="connsiteY77" fmla="*/ 263403 h 526806"/>
                <a:gd name="connsiteX78" fmla="*/ 679252 w 686006"/>
                <a:gd name="connsiteY78" fmla="*/ 263403 h 526806"/>
                <a:gd name="connsiteX79" fmla="*/ 686006 w 686006"/>
                <a:gd name="connsiteY79" fmla="*/ 268227 h 526806"/>
                <a:gd name="connsiteX80" fmla="*/ 680217 w 686006"/>
                <a:gd name="connsiteY80" fmla="*/ 271122 h 526806"/>
                <a:gd name="connsiteX81" fmla="*/ 677323 w 686006"/>
                <a:gd name="connsiteY81" fmla="*/ 266298 h 526806"/>
                <a:gd name="connsiteX82" fmla="*/ 675393 w 686006"/>
                <a:gd name="connsiteY82" fmla="*/ 268227 h 526806"/>
                <a:gd name="connsiteX83" fmla="*/ 678287 w 686006"/>
                <a:gd name="connsiteY83" fmla="*/ 272087 h 526806"/>
                <a:gd name="connsiteX84" fmla="*/ 668639 w 686006"/>
                <a:gd name="connsiteY84" fmla="*/ 274016 h 526806"/>
                <a:gd name="connsiteX85" fmla="*/ 665744 w 686006"/>
                <a:gd name="connsiteY85" fmla="*/ 272087 h 526806"/>
                <a:gd name="connsiteX86" fmla="*/ 661885 w 686006"/>
                <a:gd name="connsiteY86" fmla="*/ 272087 h 526806"/>
                <a:gd name="connsiteX87" fmla="*/ 658991 w 686006"/>
                <a:gd name="connsiteY87" fmla="*/ 273052 h 526806"/>
                <a:gd name="connsiteX88" fmla="*/ 658991 w 686006"/>
                <a:gd name="connsiteY88" fmla="*/ 278841 h 526806"/>
                <a:gd name="connsiteX89" fmla="*/ 658025 w 686006"/>
                <a:gd name="connsiteY89" fmla="*/ 281735 h 526806"/>
                <a:gd name="connsiteX90" fmla="*/ 653202 w 686006"/>
                <a:gd name="connsiteY90" fmla="*/ 279805 h 526806"/>
                <a:gd name="connsiteX91" fmla="*/ 653202 w 686006"/>
                <a:gd name="connsiteY91" fmla="*/ 284630 h 526806"/>
                <a:gd name="connsiteX92" fmla="*/ 647412 w 686006"/>
                <a:gd name="connsiteY92" fmla="*/ 282700 h 526806"/>
                <a:gd name="connsiteX93" fmla="*/ 647412 w 686006"/>
                <a:gd name="connsiteY93" fmla="*/ 284630 h 526806"/>
                <a:gd name="connsiteX94" fmla="*/ 642588 w 686006"/>
                <a:gd name="connsiteY94" fmla="*/ 284630 h 526806"/>
                <a:gd name="connsiteX95" fmla="*/ 642588 w 686006"/>
                <a:gd name="connsiteY95" fmla="*/ 280770 h 526806"/>
                <a:gd name="connsiteX96" fmla="*/ 641623 w 686006"/>
                <a:gd name="connsiteY96" fmla="*/ 278841 h 526806"/>
                <a:gd name="connsiteX97" fmla="*/ 630045 w 686006"/>
                <a:gd name="connsiteY97" fmla="*/ 282700 h 526806"/>
                <a:gd name="connsiteX98" fmla="*/ 630045 w 686006"/>
                <a:gd name="connsiteY98" fmla="*/ 286559 h 526806"/>
                <a:gd name="connsiteX99" fmla="*/ 630045 w 686006"/>
                <a:gd name="connsiteY99" fmla="*/ 290419 h 526806"/>
                <a:gd name="connsiteX100" fmla="*/ 641623 w 686006"/>
                <a:gd name="connsiteY100" fmla="*/ 293313 h 526806"/>
                <a:gd name="connsiteX101" fmla="*/ 643553 w 686006"/>
                <a:gd name="connsiteY101" fmla="*/ 296208 h 526806"/>
                <a:gd name="connsiteX102" fmla="*/ 640658 w 686006"/>
                <a:gd name="connsiteY102" fmla="*/ 298138 h 526806"/>
                <a:gd name="connsiteX103" fmla="*/ 640658 w 686006"/>
                <a:gd name="connsiteY103" fmla="*/ 301032 h 526806"/>
                <a:gd name="connsiteX104" fmla="*/ 635834 w 686006"/>
                <a:gd name="connsiteY104" fmla="*/ 301032 h 526806"/>
                <a:gd name="connsiteX105" fmla="*/ 630045 w 686006"/>
                <a:gd name="connsiteY105" fmla="*/ 296208 h 526806"/>
                <a:gd name="connsiteX106" fmla="*/ 630045 w 686006"/>
                <a:gd name="connsiteY106" fmla="*/ 292349 h 526806"/>
                <a:gd name="connsiteX107" fmla="*/ 622327 w 686006"/>
                <a:gd name="connsiteY107" fmla="*/ 288489 h 526806"/>
                <a:gd name="connsiteX108" fmla="*/ 622327 w 686006"/>
                <a:gd name="connsiteY108" fmla="*/ 292349 h 526806"/>
                <a:gd name="connsiteX109" fmla="*/ 617502 w 686006"/>
                <a:gd name="connsiteY109" fmla="*/ 293313 h 526806"/>
                <a:gd name="connsiteX110" fmla="*/ 617502 w 686006"/>
                <a:gd name="connsiteY110" fmla="*/ 297173 h 526806"/>
                <a:gd name="connsiteX111" fmla="*/ 616537 w 686006"/>
                <a:gd name="connsiteY111" fmla="*/ 300067 h 526806"/>
                <a:gd name="connsiteX112" fmla="*/ 619431 w 686006"/>
                <a:gd name="connsiteY112" fmla="*/ 300067 h 526806"/>
                <a:gd name="connsiteX113" fmla="*/ 620396 w 686006"/>
                <a:gd name="connsiteY113" fmla="*/ 304892 h 526806"/>
                <a:gd name="connsiteX114" fmla="*/ 613643 w 686006"/>
                <a:gd name="connsiteY114" fmla="*/ 304892 h 526806"/>
                <a:gd name="connsiteX115" fmla="*/ 613643 w 686006"/>
                <a:gd name="connsiteY115" fmla="*/ 308751 h 526806"/>
                <a:gd name="connsiteX116" fmla="*/ 611713 w 686006"/>
                <a:gd name="connsiteY116" fmla="*/ 313575 h 526806"/>
                <a:gd name="connsiteX117" fmla="*/ 616537 w 686006"/>
                <a:gd name="connsiteY117" fmla="*/ 317435 h 526806"/>
                <a:gd name="connsiteX118" fmla="*/ 614608 w 686006"/>
                <a:gd name="connsiteY118" fmla="*/ 319364 h 526806"/>
                <a:gd name="connsiteX119" fmla="*/ 608819 w 686006"/>
                <a:gd name="connsiteY119" fmla="*/ 319364 h 526806"/>
                <a:gd name="connsiteX120" fmla="*/ 605924 w 686006"/>
                <a:gd name="connsiteY120" fmla="*/ 319364 h 526806"/>
                <a:gd name="connsiteX121" fmla="*/ 603029 w 686006"/>
                <a:gd name="connsiteY121" fmla="*/ 323224 h 526806"/>
                <a:gd name="connsiteX122" fmla="*/ 597240 w 686006"/>
                <a:gd name="connsiteY122" fmla="*/ 318399 h 526806"/>
                <a:gd name="connsiteX123" fmla="*/ 590486 w 686006"/>
                <a:gd name="connsiteY123" fmla="*/ 323224 h 526806"/>
                <a:gd name="connsiteX124" fmla="*/ 588556 w 686006"/>
                <a:gd name="connsiteY124" fmla="*/ 327083 h 526806"/>
                <a:gd name="connsiteX125" fmla="*/ 585662 w 686006"/>
                <a:gd name="connsiteY125" fmla="*/ 334802 h 526806"/>
                <a:gd name="connsiteX126" fmla="*/ 585662 w 686006"/>
                <a:gd name="connsiteY126" fmla="*/ 340591 h 526806"/>
                <a:gd name="connsiteX127" fmla="*/ 585662 w 686006"/>
                <a:gd name="connsiteY127" fmla="*/ 350239 h 526806"/>
                <a:gd name="connsiteX128" fmla="*/ 585662 w 686006"/>
                <a:gd name="connsiteY128" fmla="*/ 355064 h 526806"/>
                <a:gd name="connsiteX129" fmla="*/ 585662 w 686006"/>
                <a:gd name="connsiteY129" fmla="*/ 367607 h 526806"/>
                <a:gd name="connsiteX130" fmla="*/ 583733 w 686006"/>
                <a:gd name="connsiteY130" fmla="*/ 375325 h 526806"/>
                <a:gd name="connsiteX131" fmla="*/ 583733 w 686006"/>
                <a:gd name="connsiteY131" fmla="*/ 384009 h 526806"/>
                <a:gd name="connsiteX132" fmla="*/ 583733 w 686006"/>
                <a:gd name="connsiteY132" fmla="*/ 389798 h 526806"/>
                <a:gd name="connsiteX133" fmla="*/ 583733 w 686006"/>
                <a:gd name="connsiteY133" fmla="*/ 392693 h 526806"/>
                <a:gd name="connsiteX134" fmla="*/ 582768 w 686006"/>
                <a:gd name="connsiteY134" fmla="*/ 395587 h 526806"/>
                <a:gd name="connsiteX135" fmla="*/ 578908 w 686006"/>
                <a:gd name="connsiteY135" fmla="*/ 398482 h 526806"/>
                <a:gd name="connsiteX136" fmla="*/ 576014 w 686006"/>
                <a:gd name="connsiteY136" fmla="*/ 398482 h 526806"/>
                <a:gd name="connsiteX137" fmla="*/ 573119 w 686006"/>
                <a:gd name="connsiteY137" fmla="*/ 401376 h 526806"/>
                <a:gd name="connsiteX138" fmla="*/ 570225 w 686006"/>
                <a:gd name="connsiteY138" fmla="*/ 397517 h 526806"/>
                <a:gd name="connsiteX139" fmla="*/ 566365 w 686006"/>
                <a:gd name="connsiteY139" fmla="*/ 397517 h 526806"/>
                <a:gd name="connsiteX140" fmla="*/ 556717 w 686006"/>
                <a:gd name="connsiteY140" fmla="*/ 397517 h 526806"/>
                <a:gd name="connsiteX141" fmla="*/ 554787 w 686006"/>
                <a:gd name="connsiteY141" fmla="*/ 403306 h 526806"/>
                <a:gd name="connsiteX142" fmla="*/ 550927 w 686006"/>
                <a:gd name="connsiteY142" fmla="*/ 403306 h 526806"/>
                <a:gd name="connsiteX143" fmla="*/ 550927 w 686006"/>
                <a:gd name="connsiteY143" fmla="*/ 397517 h 526806"/>
                <a:gd name="connsiteX144" fmla="*/ 547068 w 686006"/>
                <a:gd name="connsiteY144" fmla="*/ 399446 h 526806"/>
                <a:gd name="connsiteX145" fmla="*/ 545139 w 686006"/>
                <a:gd name="connsiteY145" fmla="*/ 399446 h 526806"/>
                <a:gd name="connsiteX146" fmla="*/ 545139 w 686006"/>
                <a:gd name="connsiteY146" fmla="*/ 390763 h 526806"/>
                <a:gd name="connsiteX147" fmla="*/ 548033 w 686006"/>
                <a:gd name="connsiteY147" fmla="*/ 390763 h 526806"/>
                <a:gd name="connsiteX148" fmla="*/ 546104 w 686006"/>
                <a:gd name="connsiteY148" fmla="*/ 395587 h 526806"/>
                <a:gd name="connsiteX149" fmla="*/ 549963 w 686006"/>
                <a:gd name="connsiteY149" fmla="*/ 395587 h 526806"/>
                <a:gd name="connsiteX150" fmla="*/ 551892 w 686006"/>
                <a:gd name="connsiteY150" fmla="*/ 390763 h 526806"/>
                <a:gd name="connsiteX151" fmla="*/ 554787 w 686006"/>
                <a:gd name="connsiteY151" fmla="*/ 390763 h 526806"/>
                <a:gd name="connsiteX152" fmla="*/ 554787 w 686006"/>
                <a:gd name="connsiteY152" fmla="*/ 387868 h 526806"/>
                <a:gd name="connsiteX153" fmla="*/ 546104 w 686006"/>
                <a:gd name="connsiteY153" fmla="*/ 384974 h 526806"/>
                <a:gd name="connsiteX154" fmla="*/ 546104 w 686006"/>
                <a:gd name="connsiteY154" fmla="*/ 383044 h 526806"/>
                <a:gd name="connsiteX155" fmla="*/ 548033 w 686006"/>
                <a:gd name="connsiteY155" fmla="*/ 379185 h 526806"/>
                <a:gd name="connsiteX156" fmla="*/ 546104 w 686006"/>
                <a:gd name="connsiteY156" fmla="*/ 376290 h 526806"/>
                <a:gd name="connsiteX157" fmla="*/ 544174 w 686006"/>
                <a:gd name="connsiteY157" fmla="*/ 370501 h 526806"/>
                <a:gd name="connsiteX158" fmla="*/ 551892 w 686006"/>
                <a:gd name="connsiteY158" fmla="*/ 370501 h 526806"/>
                <a:gd name="connsiteX159" fmla="*/ 549963 w 686006"/>
                <a:gd name="connsiteY159" fmla="*/ 364712 h 526806"/>
                <a:gd name="connsiteX160" fmla="*/ 555752 w 686006"/>
                <a:gd name="connsiteY160" fmla="*/ 361817 h 526806"/>
                <a:gd name="connsiteX161" fmla="*/ 557681 w 686006"/>
                <a:gd name="connsiteY161" fmla="*/ 361817 h 526806"/>
                <a:gd name="connsiteX162" fmla="*/ 559611 w 686006"/>
                <a:gd name="connsiteY162" fmla="*/ 356993 h 526806"/>
                <a:gd name="connsiteX163" fmla="*/ 557681 w 686006"/>
                <a:gd name="connsiteY163" fmla="*/ 350239 h 526806"/>
                <a:gd name="connsiteX164" fmla="*/ 551892 w 686006"/>
                <a:gd name="connsiteY164" fmla="*/ 350239 h 526806"/>
                <a:gd name="connsiteX165" fmla="*/ 548033 w 686006"/>
                <a:gd name="connsiteY165" fmla="*/ 350239 h 526806"/>
                <a:gd name="connsiteX166" fmla="*/ 544174 w 686006"/>
                <a:gd name="connsiteY166" fmla="*/ 350239 h 526806"/>
                <a:gd name="connsiteX167" fmla="*/ 545139 w 686006"/>
                <a:gd name="connsiteY167" fmla="*/ 353134 h 526806"/>
                <a:gd name="connsiteX168" fmla="*/ 541279 w 686006"/>
                <a:gd name="connsiteY168" fmla="*/ 353134 h 526806"/>
                <a:gd name="connsiteX169" fmla="*/ 539350 w 686006"/>
                <a:gd name="connsiteY169" fmla="*/ 349275 h 526806"/>
                <a:gd name="connsiteX170" fmla="*/ 539350 w 686006"/>
                <a:gd name="connsiteY170" fmla="*/ 339626 h 526806"/>
                <a:gd name="connsiteX171" fmla="*/ 537420 w 686006"/>
                <a:gd name="connsiteY171" fmla="*/ 330942 h 526806"/>
                <a:gd name="connsiteX172" fmla="*/ 532596 w 686006"/>
                <a:gd name="connsiteY172" fmla="*/ 332872 h 526806"/>
                <a:gd name="connsiteX173" fmla="*/ 530666 w 686006"/>
                <a:gd name="connsiteY173" fmla="*/ 317435 h 526806"/>
                <a:gd name="connsiteX174" fmla="*/ 528736 w 686006"/>
                <a:gd name="connsiteY174" fmla="*/ 309716 h 526806"/>
                <a:gd name="connsiteX175" fmla="*/ 525842 w 686006"/>
                <a:gd name="connsiteY175" fmla="*/ 303927 h 526806"/>
                <a:gd name="connsiteX176" fmla="*/ 518123 w 686006"/>
                <a:gd name="connsiteY176" fmla="*/ 303927 h 526806"/>
                <a:gd name="connsiteX177" fmla="*/ 518123 w 686006"/>
                <a:gd name="connsiteY177" fmla="*/ 309716 h 526806"/>
                <a:gd name="connsiteX178" fmla="*/ 516193 w 686006"/>
                <a:gd name="connsiteY178" fmla="*/ 314540 h 526806"/>
                <a:gd name="connsiteX179" fmla="*/ 516193 w 686006"/>
                <a:gd name="connsiteY179" fmla="*/ 316470 h 526806"/>
                <a:gd name="connsiteX180" fmla="*/ 515229 w 686006"/>
                <a:gd name="connsiteY180" fmla="*/ 337696 h 526806"/>
                <a:gd name="connsiteX181" fmla="*/ 517158 w 686006"/>
                <a:gd name="connsiteY181" fmla="*/ 339626 h 526806"/>
                <a:gd name="connsiteX182" fmla="*/ 517158 w 686006"/>
                <a:gd name="connsiteY182" fmla="*/ 345415 h 526806"/>
                <a:gd name="connsiteX183" fmla="*/ 513298 w 686006"/>
                <a:gd name="connsiteY183" fmla="*/ 349275 h 526806"/>
                <a:gd name="connsiteX184" fmla="*/ 513298 w 686006"/>
                <a:gd name="connsiteY184" fmla="*/ 352169 h 526806"/>
                <a:gd name="connsiteX185" fmla="*/ 519088 w 686006"/>
                <a:gd name="connsiteY185" fmla="*/ 359888 h 526806"/>
                <a:gd name="connsiteX186" fmla="*/ 523912 w 686006"/>
                <a:gd name="connsiteY186" fmla="*/ 373396 h 526806"/>
                <a:gd name="connsiteX187" fmla="*/ 523912 w 686006"/>
                <a:gd name="connsiteY187" fmla="*/ 382079 h 526806"/>
                <a:gd name="connsiteX188" fmla="*/ 521017 w 686006"/>
                <a:gd name="connsiteY188" fmla="*/ 384009 h 526806"/>
                <a:gd name="connsiteX189" fmla="*/ 516193 w 686006"/>
                <a:gd name="connsiteY189" fmla="*/ 391728 h 526806"/>
                <a:gd name="connsiteX190" fmla="*/ 516193 w 686006"/>
                <a:gd name="connsiteY190" fmla="*/ 393657 h 526806"/>
                <a:gd name="connsiteX191" fmla="*/ 508475 w 686006"/>
                <a:gd name="connsiteY191" fmla="*/ 397517 h 526806"/>
                <a:gd name="connsiteX192" fmla="*/ 503650 w 686006"/>
                <a:gd name="connsiteY192" fmla="*/ 395587 h 526806"/>
                <a:gd name="connsiteX193" fmla="*/ 500756 w 686006"/>
                <a:gd name="connsiteY193" fmla="*/ 395587 h 526806"/>
                <a:gd name="connsiteX194" fmla="*/ 498826 w 686006"/>
                <a:gd name="connsiteY194" fmla="*/ 400411 h 526806"/>
                <a:gd name="connsiteX195" fmla="*/ 494967 w 686006"/>
                <a:gd name="connsiteY195" fmla="*/ 402341 h 526806"/>
                <a:gd name="connsiteX196" fmla="*/ 494967 w 686006"/>
                <a:gd name="connsiteY196" fmla="*/ 411025 h 526806"/>
                <a:gd name="connsiteX197" fmla="*/ 496896 w 686006"/>
                <a:gd name="connsiteY197" fmla="*/ 411025 h 526806"/>
                <a:gd name="connsiteX198" fmla="*/ 499791 w 686006"/>
                <a:gd name="connsiteY198" fmla="*/ 412954 h 526806"/>
                <a:gd name="connsiteX199" fmla="*/ 509439 w 686006"/>
                <a:gd name="connsiteY199" fmla="*/ 416814 h 526806"/>
                <a:gd name="connsiteX200" fmla="*/ 517158 w 686006"/>
                <a:gd name="connsiteY200" fmla="*/ 425497 h 526806"/>
                <a:gd name="connsiteX201" fmla="*/ 525842 w 686006"/>
                <a:gd name="connsiteY201" fmla="*/ 430322 h 526806"/>
                <a:gd name="connsiteX202" fmla="*/ 521982 w 686006"/>
                <a:gd name="connsiteY202" fmla="*/ 439005 h 526806"/>
                <a:gd name="connsiteX203" fmla="*/ 515229 w 686006"/>
                <a:gd name="connsiteY203" fmla="*/ 451548 h 526806"/>
                <a:gd name="connsiteX204" fmla="*/ 513298 w 686006"/>
                <a:gd name="connsiteY204" fmla="*/ 456372 h 526806"/>
                <a:gd name="connsiteX205" fmla="*/ 513298 w 686006"/>
                <a:gd name="connsiteY205" fmla="*/ 461197 h 526806"/>
                <a:gd name="connsiteX206" fmla="*/ 505580 w 686006"/>
                <a:gd name="connsiteY206" fmla="*/ 464091 h 526806"/>
                <a:gd name="connsiteX207" fmla="*/ 491107 w 686006"/>
                <a:gd name="connsiteY207" fmla="*/ 464091 h 526806"/>
                <a:gd name="connsiteX208" fmla="*/ 477600 w 686006"/>
                <a:gd name="connsiteY208" fmla="*/ 464091 h 526806"/>
                <a:gd name="connsiteX209" fmla="*/ 471810 w 686006"/>
                <a:gd name="connsiteY209" fmla="*/ 452513 h 526806"/>
                <a:gd name="connsiteX210" fmla="*/ 471810 w 686006"/>
                <a:gd name="connsiteY210" fmla="*/ 457337 h 526806"/>
                <a:gd name="connsiteX211" fmla="*/ 460232 w 686006"/>
                <a:gd name="connsiteY211" fmla="*/ 463126 h 526806"/>
                <a:gd name="connsiteX212" fmla="*/ 453478 w 686006"/>
                <a:gd name="connsiteY212" fmla="*/ 459267 h 526806"/>
                <a:gd name="connsiteX213" fmla="*/ 449619 w 686006"/>
                <a:gd name="connsiteY213" fmla="*/ 459267 h 526806"/>
                <a:gd name="connsiteX214" fmla="*/ 447689 w 686006"/>
                <a:gd name="connsiteY214" fmla="*/ 457337 h 526806"/>
                <a:gd name="connsiteX215" fmla="*/ 441900 w 686006"/>
                <a:gd name="connsiteY215" fmla="*/ 457337 h 526806"/>
                <a:gd name="connsiteX216" fmla="*/ 432252 w 686006"/>
                <a:gd name="connsiteY216" fmla="*/ 457337 h 526806"/>
                <a:gd name="connsiteX217" fmla="*/ 428392 w 686006"/>
                <a:gd name="connsiteY217" fmla="*/ 457337 h 526806"/>
                <a:gd name="connsiteX218" fmla="*/ 426462 w 686006"/>
                <a:gd name="connsiteY218" fmla="*/ 457337 h 526806"/>
                <a:gd name="connsiteX219" fmla="*/ 422603 w 686006"/>
                <a:gd name="connsiteY219" fmla="*/ 455408 h 526806"/>
                <a:gd name="connsiteX220" fmla="*/ 418744 w 686006"/>
                <a:gd name="connsiteY220" fmla="*/ 455408 h 526806"/>
                <a:gd name="connsiteX221" fmla="*/ 416814 w 686006"/>
                <a:gd name="connsiteY221" fmla="*/ 451548 h 526806"/>
                <a:gd name="connsiteX222" fmla="*/ 416814 w 686006"/>
                <a:gd name="connsiteY222" fmla="*/ 443829 h 526806"/>
                <a:gd name="connsiteX223" fmla="*/ 407165 w 686006"/>
                <a:gd name="connsiteY223" fmla="*/ 449619 h 526806"/>
                <a:gd name="connsiteX224" fmla="*/ 401377 w 686006"/>
                <a:gd name="connsiteY224" fmla="*/ 449619 h 526806"/>
                <a:gd name="connsiteX225" fmla="*/ 396552 w 686006"/>
                <a:gd name="connsiteY225" fmla="*/ 445759 h 526806"/>
                <a:gd name="connsiteX226" fmla="*/ 388833 w 686006"/>
                <a:gd name="connsiteY226" fmla="*/ 445759 h 526806"/>
                <a:gd name="connsiteX227" fmla="*/ 380150 w 686006"/>
                <a:gd name="connsiteY227" fmla="*/ 445759 h 526806"/>
                <a:gd name="connsiteX228" fmla="*/ 369536 w 686006"/>
                <a:gd name="connsiteY228" fmla="*/ 443829 h 526806"/>
                <a:gd name="connsiteX229" fmla="*/ 367607 w 686006"/>
                <a:gd name="connsiteY229" fmla="*/ 441900 h 526806"/>
                <a:gd name="connsiteX230" fmla="*/ 362783 w 686006"/>
                <a:gd name="connsiteY230" fmla="*/ 441900 h 526806"/>
                <a:gd name="connsiteX231" fmla="*/ 359888 w 686006"/>
                <a:gd name="connsiteY231" fmla="*/ 441900 h 526806"/>
                <a:gd name="connsiteX232" fmla="*/ 353134 w 686006"/>
                <a:gd name="connsiteY232" fmla="*/ 441900 h 526806"/>
                <a:gd name="connsiteX233" fmla="*/ 350240 w 686006"/>
                <a:gd name="connsiteY233" fmla="*/ 438040 h 526806"/>
                <a:gd name="connsiteX234" fmla="*/ 347345 w 686006"/>
                <a:gd name="connsiteY234" fmla="*/ 439970 h 526806"/>
                <a:gd name="connsiteX235" fmla="*/ 344450 w 686006"/>
                <a:gd name="connsiteY235" fmla="*/ 439970 h 526806"/>
                <a:gd name="connsiteX236" fmla="*/ 336732 w 686006"/>
                <a:gd name="connsiteY236" fmla="*/ 439970 h 526806"/>
                <a:gd name="connsiteX237" fmla="*/ 329013 w 686006"/>
                <a:gd name="connsiteY237" fmla="*/ 437076 h 526806"/>
                <a:gd name="connsiteX238" fmla="*/ 324189 w 686006"/>
                <a:gd name="connsiteY238" fmla="*/ 437076 h 526806"/>
                <a:gd name="connsiteX239" fmla="*/ 318400 w 686006"/>
                <a:gd name="connsiteY239" fmla="*/ 439005 h 526806"/>
                <a:gd name="connsiteX240" fmla="*/ 318400 w 686006"/>
                <a:gd name="connsiteY240" fmla="*/ 444794 h 526806"/>
                <a:gd name="connsiteX241" fmla="*/ 319365 w 686006"/>
                <a:gd name="connsiteY241" fmla="*/ 457337 h 526806"/>
                <a:gd name="connsiteX242" fmla="*/ 327083 w 686006"/>
                <a:gd name="connsiteY242" fmla="*/ 459267 h 526806"/>
                <a:gd name="connsiteX243" fmla="*/ 330942 w 686006"/>
                <a:gd name="connsiteY243" fmla="*/ 462162 h 526806"/>
                <a:gd name="connsiteX244" fmla="*/ 330942 w 686006"/>
                <a:gd name="connsiteY244" fmla="*/ 466021 h 526806"/>
                <a:gd name="connsiteX245" fmla="*/ 334802 w 686006"/>
                <a:gd name="connsiteY245" fmla="*/ 467951 h 526806"/>
                <a:gd name="connsiteX246" fmla="*/ 334802 w 686006"/>
                <a:gd name="connsiteY246" fmla="*/ 475669 h 526806"/>
                <a:gd name="connsiteX247" fmla="*/ 328048 w 686006"/>
                <a:gd name="connsiteY247" fmla="*/ 478564 h 526806"/>
                <a:gd name="connsiteX248" fmla="*/ 328048 w 686006"/>
                <a:gd name="connsiteY248" fmla="*/ 482423 h 526806"/>
                <a:gd name="connsiteX249" fmla="*/ 330942 w 686006"/>
                <a:gd name="connsiteY249" fmla="*/ 491107 h 526806"/>
                <a:gd name="connsiteX250" fmla="*/ 330942 w 686006"/>
                <a:gd name="connsiteY250" fmla="*/ 501720 h 526806"/>
                <a:gd name="connsiteX251" fmla="*/ 316470 w 686006"/>
                <a:gd name="connsiteY251" fmla="*/ 502685 h 526806"/>
                <a:gd name="connsiteX252" fmla="*/ 300067 w 686006"/>
                <a:gd name="connsiteY252" fmla="*/ 502685 h 526806"/>
                <a:gd name="connsiteX253" fmla="*/ 262438 w 686006"/>
                <a:gd name="connsiteY253" fmla="*/ 505580 h 526806"/>
                <a:gd name="connsiteX254" fmla="*/ 256650 w 686006"/>
                <a:gd name="connsiteY254" fmla="*/ 503650 h 526806"/>
                <a:gd name="connsiteX255" fmla="*/ 244106 w 686006"/>
                <a:gd name="connsiteY255" fmla="*/ 503650 h 526806"/>
                <a:gd name="connsiteX256" fmla="*/ 238317 w 686006"/>
                <a:gd name="connsiteY256" fmla="*/ 497861 h 526806"/>
                <a:gd name="connsiteX257" fmla="*/ 223844 w 686006"/>
                <a:gd name="connsiteY257" fmla="*/ 502685 h 526806"/>
                <a:gd name="connsiteX258" fmla="*/ 220950 w 686006"/>
                <a:gd name="connsiteY258" fmla="*/ 494966 h 526806"/>
                <a:gd name="connsiteX259" fmla="*/ 216126 w 686006"/>
                <a:gd name="connsiteY259" fmla="*/ 491107 h 526806"/>
                <a:gd name="connsiteX260" fmla="*/ 212267 w 686006"/>
                <a:gd name="connsiteY260" fmla="*/ 486283 h 526806"/>
                <a:gd name="connsiteX261" fmla="*/ 209372 w 686006"/>
                <a:gd name="connsiteY261" fmla="*/ 490142 h 526806"/>
                <a:gd name="connsiteX262" fmla="*/ 207442 w 686006"/>
                <a:gd name="connsiteY262" fmla="*/ 490142 h 526806"/>
                <a:gd name="connsiteX263" fmla="*/ 202618 w 686006"/>
                <a:gd name="connsiteY263" fmla="*/ 503650 h 526806"/>
                <a:gd name="connsiteX264" fmla="*/ 197794 w 686006"/>
                <a:gd name="connsiteY264" fmla="*/ 515228 h 526806"/>
                <a:gd name="connsiteX265" fmla="*/ 192005 w 686006"/>
                <a:gd name="connsiteY265" fmla="*/ 526806 h 526806"/>
                <a:gd name="connsiteX266" fmla="*/ 166919 w 686006"/>
                <a:gd name="connsiteY266" fmla="*/ 519087 h 526806"/>
                <a:gd name="connsiteX267" fmla="*/ 164989 w 686006"/>
                <a:gd name="connsiteY267" fmla="*/ 517158 h 526806"/>
                <a:gd name="connsiteX268" fmla="*/ 160165 w 686006"/>
                <a:gd name="connsiteY268" fmla="*/ 517158 h 526806"/>
                <a:gd name="connsiteX269" fmla="*/ 150516 w 686006"/>
                <a:gd name="connsiteY269" fmla="*/ 507509 h 526806"/>
                <a:gd name="connsiteX270" fmla="*/ 147622 w 686006"/>
                <a:gd name="connsiteY270" fmla="*/ 507509 h 526806"/>
                <a:gd name="connsiteX271" fmla="*/ 142798 w 686006"/>
                <a:gd name="connsiteY271" fmla="*/ 507509 h 526806"/>
                <a:gd name="connsiteX272" fmla="*/ 137008 w 686006"/>
                <a:gd name="connsiteY272" fmla="*/ 504615 h 526806"/>
                <a:gd name="connsiteX273" fmla="*/ 134114 w 686006"/>
                <a:gd name="connsiteY273" fmla="*/ 497861 h 526806"/>
                <a:gd name="connsiteX274" fmla="*/ 130255 w 686006"/>
                <a:gd name="connsiteY274" fmla="*/ 494966 h 526806"/>
                <a:gd name="connsiteX275" fmla="*/ 125430 w 686006"/>
                <a:gd name="connsiteY275" fmla="*/ 494966 h 526806"/>
                <a:gd name="connsiteX276" fmla="*/ 110958 w 686006"/>
                <a:gd name="connsiteY276" fmla="*/ 494966 h 526806"/>
                <a:gd name="connsiteX277" fmla="*/ 106133 w 686006"/>
                <a:gd name="connsiteY277" fmla="*/ 494966 h 526806"/>
                <a:gd name="connsiteX278" fmla="*/ 102274 w 686006"/>
                <a:gd name="connsiteY278" fmla="*/ 490142 h 526806"/>
                <a:gd name="connsiteX279" fmla="*/ 89731 w 686006"/>
                <a:gd name="connsiteY279" fmla="*/ 490142 h 526806"/>
                <a:gd name="connsiteX280" fmla="*/ 87801 w 686006"/>
                <a:gd name="connsiteY280" fmla="*/ 490142 h 526806"/>
                <a:gd name="connsiteX281" fmla="*/ 87801 w 686006"/>
                <a:gd name="connsiteY281" fmla="*/ 495931 h 526806"/>
                <a:gd name="connsiteX282" fmla="*/ 87801 w 686006"/>
                <a:gd name="connsiteY282" fmla="*/ 501720 h 526806"/>
                <a:gd name="connsiteX283" fmla="*/ 84907 w 686006"/>
                <a:gd name="connsiteY283" fmla="*/ 506544 h 526806"/>
                <a:gd name="connsiteX284" fmla="*/ 76223 w 686006"/>
                <a:gd name="connsiteY284" fmla="*/ 510404 h 526806"/>
                <a:gd name="connsiteX285" fmla="*/ 72364 w 686006"/>
                <a:gd name="connsiteY285" fmla="*/ 510404 h 526806"/>
                <a:gd name="connsiteX286" fmla="*/ 68504 w 686006"/>
                <a:gd name="connsiteY286" fmla="*/ 510404 h 526806"/>
                <a:gd name="connsiteX287" fmla="*/ 64645 w 686006"/>
                <a:gd name="connsiteY287" fmla="*/ 506544 h 526806"/>
                <a:gd name="connsiteX288" fmla="*/ 57891 w 686006"/>
                <a:gd name="connsiteY288" fmla="*/ 506544 h 526806"/>
                <a:gd name="connsiteX289" fmla="*/ 54997 w 686006"/>
                <a:gd name="connsiteY289" fmla="*/ 503650 h 526806"/>
                <a:gd name="connsiteX290" fmla="*/ 49207 w 686006"/>
                <a:gd name="connsiteY290" fmla="*/ 503650 h 526806"/>
                <a:gd name="connsiteX291" fmla="*/ 41488 w 686006"/>
                <a:gd name="connsiteY291" fmla="*/ 499791 h 526806"/>
                <a:gd name="connsiteX292" fmla="*/ 37629 w 686006"/>
                <a:gd name="connsiteY292" fmla="*/ 493037 h 526806"/>
                <a:gd name="connsiteX293" fmla="*/ 37629 w 686006"/>
                <a:gd name="connsiteY293" fmla="*/ 485318 h 526806"/>
                <a:gd name="connsiteX294" fmla="*/ 39559 w 686006"/>
                <a:gd name="connsiteY294" fmla="*/ 480494 h 526806"/>
                <a:gd name="connsiteX295" fmla="*/ 46313 w 686006"/>
                <a:gd name="connsiteY295" fmla="*/ 478564 h 526806"/>
                <a:gd name="connsiteX296" fmla="*/ 50172 w 686006"/>
                <a:gd name="connsiteY296" fmla="*/ 473740 h 526806"/>
                <a:gd name="connsiteX297" fmla="*/ 52102 w 686006"/>
                <a:gd name="connsiteY297" fmla="*/ 470845 h 526806"/>
                <a:gd name="connsiteX298" fmla="*/ 52102 w 686006"/>
                <a:gd name="connsiteY298" fmla="*/ 464091 h 526806"/>
                <a:gd name="connsiteX299" fmla="*/ 43418 w 686006"/>
                <a:gd name="connsiteY299" fmla="*/ 455408 h 526806"/>
                <a:gd name="connsiteX300" fmla="*/ 41488 w 686006"/>
                <a:gd name="connsiteY300" fmla="*/ 448654 h 526806"/>
                <a:gd name="connsiteX301" fmla="*/ 36664 w 686006"/>
                <a:gd name="connsiteY301" fmla="*/ 442865 h 526806"/>
                <a:gd name="connsiteX302" fmla="*/ 30875 w 686006"/>
                <a:gd name="connsiteY302" fmla="*/ 439970 h 526806"/>
                <a:gd name="connsiteX303" fmla="*/ 27981 w 686006"/>
                <a:gd name="connsiteY303" fmla="*/ 435146 h 526806"/>
                <a:gd name="connsiteX304" fmla="*/ 25086 w 686006"/>
                <a:gd name="connsiteY304" fmla="*/ 435146 h 526806"/>
                <a:gd name="connsiteX305" fmla="*/ 16403 w 686006"/>
                <a:gd name="connsiteY305" fmla="*/ 426462 h 526806"/>
                <a:gd name="connsiteX306" fmla="*/ 6754 w 686006"/>
                <a:gd name="connsiteY306" fmla="*/ 421638 h 526806"/>
                <a:gd name="connsiteX307" fmla="*/ 0 w 686006"/>
                <a:gd name="connsiteY307" fmla="*/ 416814 h 526806"/>
                <a:gd name="connsiteX308" fmla="*/ 0 w 686006"/>
                <a:gd name="connsiteY308" fmla="*/ 413919 h 526806"/>
                <a:gd name="connsiteX309" fmla="*/ 965 w 686006"/>
                <a:gd name="connsiteY309" fmla="*/ 409095 h 526806"/>
                <a:gd name="connsiteX310" fmla="*/ 7719 w 686006"/>
                <a:gd name="connsiteY310" fmla="*/ 397517 h 526806"/>
                <a:gd name="connsiteX311" fmla="*/ 18332 w 686006"/>
                <a:gd name="connsiteY311" fmla="*/ 381115 h 526806"/>
                <a:gd name="connsiteX312" fmla="*/ 27981 w 686006"/>
                <a:gd name="connsiteY312" fmla="*/ 369536 h 526806"/>
                <a:gd name="connsiteX313" fmla="*/ 29910 w 686006"/>
                <a:gd name="connsiteY313" fmla="*/ 363747 h 526806"/>
                <a:gd name="connsiteX314" fmla="*/ 27981 w 686006"/>
                <a:gd name="connsiteY314" fmla="*/ 359888 h 526806"/>
                <a:gd name="connsiteX315" fmla="*/ 27981 w 686006"/>
                <a:gd name="connsiteY315" fmla="*/ 353134 h 526806"/>
                <a:gd name="connsiteX316" fmla="*/ 27981 w 686006"/>
                <a:gd name="connsiteY316" fmla="*/ 352169 h 526806"/>
                <a:gd name="connsiteX317" fmla="*/ 32805 w 686006"/>
                <a:gd name="connsiteY317" fmla="*/ 347345 h 526806"/>
                <a:gd name="connsiteX318" fmla="*/ 35700 w 686006"/>
                <a:gd name="connsiteY318" fmla="*/ 341556 h 526806"/>
                <a:gd name="connsiteX319" fmla="*/ 38594 w 686006"/>
                <a:gd name="connsiteY319" fmla="*/ 344450 h 526806"/>
                <a:gd name="connsiteX320" fmla="*/ 38594 w 686006"/>
                <a:gd name="connsiteY320" fmla="*/ 348310 h 526806"/>
                <a:gd name="connsiteX321" fmla="*/ 42453 w 686006"/>
                <a:gd name="connsiteY321" fmla="*/ 348310 h 526806"/>
                <a:gd name="connsiteX322" fmla="*/ 42453 w 686006"/>
                <a:gd name="connsiteY322" fmla="*/ 344450 h 526806"/>
                <a:gd name="connsiteX323" fmla="*/ 36664 w 686006"/>
                <a:gd name="connsiteY323" fmla="*/ 342520 h 526806"/>
                <a:gd name="connsiteX324" fmla="*/ 34735 w 686006"/>
                <a:gd name="connsiteY324" fmla="*/ 340591 h 526806"/>
                <a:gd name="connsiteX325" fmla="*/ 44383 w 686006"/>
                <a:gd name="connsiteY325" fmla="*/ 328048 h 526806"/>
                <a:gd name="connsiteX326" fmla="*/ 52102 w 686006"/>
                <a:gd name="connsiteY326" fmla="*/ 315505 h 526806"/>
                <a:gd name="connsiteX327" fmla="*/ 56926 w 686006"/>
                <a:gd name="connsiteY327" fmla="*/ 306821 h 526806"/>
                <a:gd name="connsiteX328" fmla="*/ 60785 w 686006"/>
                <a:gd name="connsiteY328" fmla="*/ 297173 h 526806"/>
                <a:gd name="connsiteX329" fmla="*/ 60785 w 686006"/>
                <a:gd name="connsiteY329" fmla="*/ 291384 h 526806"/>
                <a:gd name="connsiteX330" fmla="*/ 60785 w 686006"/>
                <a:gd name="connsiteY330" fmla="*/ 277876 h 526806"/>
                <a:gd name="connsiteX331" fmla="*/ 62715 w 686006"/>
                <a:gd name="connsiteY331" fmla="*/ 274981 h 526806"/>
                <a:gd name="connsiteX332" fmla="*/ 67539 w 686006"/>
                <a:gd name="connsiteY332" fmla="*/ 274981 h 526806"/>
                <a:gd name="connsiteX333" fmla="*/ 73329 w 686006"/>
                <a:gd name="connsiteY333" fmla="*/ 270157 h 526806"/>
                <a:gd name="connsiteX334" fmla="*/ 82012 w 686006"/>
                <a:gd name="connsiteY334" fmla="*/ 266298 h 526806"/>
                <a:gd name="connsiteX335" fmla="*/ 89731 w 686006"/>
                <a:gd name="connsiteY335" fmla="*/ 264368 h 526806"/>
                <a:gd name="connsiteX336" fmla="*/ 94555 w 686006"/>
                <a:gd name="connsiteY336" fmla="*/ 264368 h 526806"/>
                <a:gd name="connsiteX337" fmla="*/ 105168 w 686006"/>
                <a:gd name="connsiteY337" fmla="*/ 259544 h 526806"/>
                <a:gd name="connsiteX338" fmla="*/ 120606 w 686006"/>
                <a:gd name="connsiteY338" fmla="*/ 251825 h 526806"/>
                <a:gd name="connsiteX339" fmla="*/ 130255 w 686006"/>
                <a:gd name="connsiteY339" fmla="*/ 249895 h 526806"/>
                <a:gd name="connsiteX340" fmla="*/ 132184 w 686006"/>
                <a:gd name="connsiteY340" fmla="*/ 251825 h 526806"/>
                <a:gd name="connsiteX341" fmla="*/ 137973 w 686006"/>
                <a:gd name="connsiteY341" fmla="*/ 251825 h 526806"/>
                <a:gd name="connsiteX342" fmla="*/ 146657 w 686006"/>
                <a:gd name="connsiteY342" fmla="*/ 251825 h 526806"/>
                <a:gd name="connsiteX343" fmla="*/ 157270 w 686006"/>
                <a:gd name="connsiteY343" fmla="*/ 249895 h 526806"/>
                <a:gd name="connsiteX344" fmla="*/ 164989 w 686006"/>
                <a:gd name="connsiteY344" fmla="*/ 246036 h 526806"/>
                <a:gd name="connsiteX345" fmla="*/ 168848 w 686006"/>
                <a:gd name="connsiteY345" fmla="*/ 243141 h 526806"/>
                <a:gd name="connsiteX346" fmla="*/ 179462 w 686006"/>
                <a:gd name="connsiteY346" fmla="*/ 234458 h 526806"/>
                <a:gd name="connsiteX347" fmla="*/ 189110 w 686006"/>
                <a:gd name="connsiteY347" fmla="*/ 219985 h 526806"/>
                <a:gd name="connsiteX348" fmla="*/ 199724 w 686006"/>
                <a:gd name="connsiteY348" fmla="*/ 199723 h 526806"/>
                <a:gd name="connsiteX349" fmla="*/ 205513 w 686006"/>
                <a:gd name="connsiteY349" fmla="*/ 189110 h 526806"/>
                <a:gd name="connsiteX350" fmla="*/ 208407 w 686006"/>
                <a:gd name="connsiteY350" fmla="*/ 182356 h 526806"/>
                <a:gd name="connsiteX351" fmla="*/ 215161 w 686006"/>
                <a:gd name="connsiteY351" fmla="*/ 172708 h 526806"/>
                <a:gd name="connsiteX352" fmla="*/ 221915 w 686006"/>
                <a:gd name="connsiteY352" fmla="*/ 166918 h 526806"/>
                <a:gd name="connsiteX353" fmla="*/ 232528 w 686006"/>
                <a:gd name="connsiteY353" fmla="*/ 159200 h 526806"/>
                <a:gd name="connsiteX354" fmla="*/ 244106 w 686006"/>
                <a:gd name="connsiteY354" fmla="*/ 145692 h 526806"/>
                <a:gd name="connsiteX355" fmla="*/ 264369 w 686006"/>
                <a:gd name="connsiteY355" fmla="*/ 117711 h 526806"/>
                <a:gd name="connsiteX356" fmla="*/ 282700 w 686006"/>
                <a:gd name="connsiteY356" fmla="*/ 99379 h 526806"/>
                <a:gd name="connsiteX357" fmla="*/ 315505 w 686006"/>
                <a:gd name="connsiteY357" fmla="*/ 72363 h 526806"/>
                <a:gd name="connsiteX358" fmla="*/ 321294 w 686006"/>
                <a:gd name="connsiteY358" fmla="*/ 62715 h 526806"/>
                <a:gd name="connsiteX359" fmla="*/ 347345 w 686006"/>
                <a:gd name="connsiteY359" fmla="*/ 33770 h 526806"/>
                <a:gd name="connsiteX360" fmla="*/ 354099 w 686006"/>
                <a:gd name="connsiteY360" fmla="*/ 30875 h 526806"/>
                <a:gd name="connsiteX361" fmla="*/ 390763 w 686006"/>
                <a:gd name="connsiteY361" fmla="*/ 11578 h 526806"/>
                <a:gd name="connsiteX362" fmla="*/ 393658 w 686006"/>
                <a:gd name="connsiteY362" fmla="*/ 11578 h 526806"/>
                <a:gd name="connsiteX363" fmla="*/ 402341 w 686006"/>
                <a:gd name="connsiteY363" fmla="*/ 11578 h 526806"/>
                <a:gd name="connsiteX364" fmla="*/ 411025 w 686006"/>
                <a:gd name="connsiteY364" fmla="*/ 11578 h 526806"/>
                <a:gd name="connsiteX365" fmla="*/ 418744 w 686006"/>
                <a:gd name="connsiteY365" fmla="*/ 13508 h 526806"/>
                <a:gd name="connsiteX366" fmla="*/ 418744 w 686006"/>
                <a:gd name="connsiteY366" fmla="*/ 16402 h 526806"/>
                <a:gd name="connsiteX367" fmla="*/ 421638 w 686006"/>
                <a:gd name="connsiteY367" fmla="*/ 17367 h 52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686006" h="526806">
                  <a:moveTo>
                    <a:pt x="427427" y="22191"/>
                  </a:moveTo>
                  <a:lnTo>
                    <a:pt x="439971" y="22191"/>
                  </a:lnTo>
                  <a:cubicBezTo>
                    <a:pt x="439971" y="22191"/>
                    <a:pt x="459267" y="17367"/>
                    <a:pt x="459267" y="17367"/>
                  </a:cubicBezTo>
                  <a:lnTo>
                    <a:pt x="469881" y="7719"/>
                  </a:lnTo>
                  <a:lnTo>
                    <a:pt x="471810" y="1930"/>
                  </a:lnTo>
                  <a:lnTo>
                    <a:pt x="476635" y="0"/>
                  </a:lnTo>
                  <a:lnTo>
                    <a:pt x="480494" y="0"/>
                  </a:lnTo>
                  <a:cubicBezTo>
                    <a:pt x="480494" y="0"/>
                    <a:pt x="486283" y="0"/>
                    <a:pt x="486283" y="0"/>
                  </a:cubicBezTo>
                  <a:lnTo>
                    <a:pt x="486283" y="2895"/>
                  </a:lnTo>
                  <a:cubicBezTo>
                    <a:pt x="486283" y="2895"/>
                    <a:pt x="494967" y="9649"/>
                    <a:pt x="494967" y="9649"/>
                  </a:cubicBezTo>
                  <a:lnTo>
                    <a:pt x="498826" y="13508"/>
                  </a:lnTo>
                  <a:lnTo>
                    <a:pt x="511369" y="19297"/>
                  </a:lnTo>
                  <a:lnTo>
                    <a:pt x="514263" y="22191"/>
                  </a:lnTo>
                  <a:lnTo>
                    <a:pt x="522947" y="31840"/>
                  </a:lnTo>
                  <a:lnTo>
                    <a:pt x="533560" y="45348"/>
                  </a:lnTo>
                  <a:lnTo>
                    <a:pt x="539350" y="50172"/>
                  </a:lnTo>
                  <a:lnTo>
                    <a:pt x="546104" y="54031"/>
                  </a:lnTo>
                  <a:lnTo>
                    <a:pt x="551892" y="54031"/>
                  </a:lnTo>
                  <a:cubicBezTo>
                    <a:pt x="551892" y="54031"/>
                    <a:pt x="560576" y="52102"/>
                    <a:pt x="560576" y="52102"/>
                  </a:cubicBezTo>
                  <a:lnTo>
                    <a:pt x="568295" y="44383"/>
                  </a:lnTo>
                  <a:lnTo>
                    <a:pt x="570225" y="39559"/>
                  </a:lnTo>
                  <a:lnTo>
                    <a:pt x="573119" y="37629"/>
                  </a:lnTo>
                  <a:lnTo>
                    <a:pt x="575049" y="39559"/>
                  </a:lnTo>
                  <a:lnTo>
                    <a:pt x="580838" y="48242"/>
                  </a:lnTo>
                  <a:lnTo>
                    <a:pt x="586627" y="54031"/>
                  </a:lnTo>
                  <a:lnTo>
                    <a:pt x="589521" y="61750"/>
                  </a:lnTo>
                  <a:lnTo>
                    <a:pt x="589521" y="70434"/>
                  </a:lnTo>
                  <a:cubicBezTo>
                    <a:pt x="589521" y="70434"/>
                    <a:pt x="597240" y="79117"/>
                    <a:pt x="597240" y="79117"/>
                  </a:cubicBezTo>
                  <a:lnTo>
                    <a:pt x="600135" y="81047"/>
                  </a:lnTo>
                  <a:lnTo>
                    <a:pt x="613643" y="86836"/>
                  </a:lnTo>
                  <a:lnTo>
                    <a:pt x="616537" y="89731"/>
                  </a:lnTo>
                  <a:lnTo>
                    <a:pt x="619431" y="102274"/>
                  </a:lnTo>
                  <a:lnTo>
                    <a:pt x="619431" y="111922"/>
                  </a:lnTo>
                  <a:lnTo>
                    <a:pt x="624256" y="119641"/>
                  </a:lnTo>
                  <a:lnTo>
                    <a:pt x="624256" y="124465"/>
                  </a:lnTo>
                  <a:cubicBezTo>
                    <a:pt x="624256" y="124465"/>
                    <a:pt x="628115" y="132184"/>
                    <a:pt x="628115" y="132184"/>
                  </a:cubicBezTo>
                  <a:lnTo>
                    <a:pt x="626186" y="139903"/>
                  </a:lnTo>
                  <a:lnTo>
                    <a:pt x="621362" y="139903"/>
                  </a:lnTo>
                  <a:cubicBezTo>
                    <a:pt x="621362" y="139903"/>
                    <a:pt x="616537" y="138938"/>
                    <a:pt x="616537" y="138938"/>
                  </a:cubicBezTo>
                  <a:lnTo>
                    <a:pt x="610748" y="146657"/>
                  </a:lnTo>
                  <a:lnTo>
                    <a:pt x="610748" y="149551"/>
                  </a:lnTo>
                  <a:cubicBezTo>
                    <a:pt x="610748" y="149551"/>
                    <a:pt x="608819" y="152446"/>
                    <a:pt x="608819" y="152446"/>
                  </a:cubicBezTo>
                  <a:lnTo>
                    <a:pt x="605924" y="154376"/>
                  </a:lnTo>
                  <a:lnTo>
                    <a:pt x="605924" y="156305"/>
                  </a:lnTo>
                  <a:cubicBezTo>
                    <a:pt x="605924" y="156305"/>
                    <a:pt x="614608" y="159200"/>
                    <a:pt x="614608" y="159200"/>
                  </a:cubicBezTo>
                  <a:lnTo>
                    <a:pt x="620396" y="159200"/>
                  </a:lnTo>
                  <a:cubicBezTo>
                    <a:pt x="620396" y="159200"/>
                    <a:pt x="621362" y="164024"/>
                    <a:pt x="621362" y="164024"/>
                  </a:cubicBezTo>
                  <a:lnTo>
                    <a:pt x="615573" y="167883"/>
                  </a:lnTo>
                  <a:lnTo>
                    <a:pt x="615573" y="191040"/>
                  </a:lnTo>
                  <a:cubicBezTo>
                    <a:pt x="615573" y="191040"/>
                    <a:pt x="609783" y="199723"/>
                    <a:pt x="609783" y="199723"/>
                  </a:cubicBezTo>
                  <a:lnTo>
                    <a:pt x="609783" y="202618"/>
                  </a:lnTo>
                  <a:cubicBezTo>
                    <a:pt x="609783" y="202618"/>
                    <a:pt x="616537" y="206477"/>
                    <a:pt x="616537" y="206477"/>
                  </a:cubicBezTo>
                  <a:lnTo>
                    <a:pt x="619431" y="210337"/>
                  </a:lnTo>
                  <a:lnTo>
                    <a:pt x="616537" y="213231"/>
                  </a:lnTo>
                  <a:lnTo>
                    <a:pt x="620396" y="219985"/>
                  </a:lnTo>
                  <a:lnTo>
                    <a:pt x="618467" y="226739"/>
                  </a:lnTo>
                  <a:lnTo>
                    <a:pt x="616537" y="231563"/>
                  </a:lnTo>
                  <a:lnTo>
                    <a:pt x="618467" y="231563"/>
                  </a:lnTo>
                  <a:cubicBezTo>
                    <a:pt x="618467" y="231563"/>
                    <a:pt x="616537" y="237352"/>
                    <a:pt x="616537" y="237352"/>
                  </a:cubicBezTo>
                  <a:lnTo>
                    <a:pt x="610748" y="240247"/>
                  </a:lnTo>
                  <a:lnTo>
                    <a:pt x="614608" y="244106"/>
                  </a:lnTo>
                  <a:lnTo>
                    <a:pt x="614608" y="248930"/>
                  </a:lnTo>
                  <a:cubicBezTo>
                    <a:pt x="614608" y="248930"/>
                    <a:pt x="618467" y="251825"/>
                    <a:pt x="618467" y="251825"/>
                  </a:cubicBezTo>
                  <a:lnTo>
                    <a:pt x="623291" y="251825"/>
                  </a:lnTo>
                  <a:cubicBezTo>
                    <a:pt x="623291" y="251825"/>
                    <a:pt x="626186" y="249895"/>
                    <a:pt x="626186" y="249895"/>
                  </a:cubicBezTo>
                  <a:lnTo>
                    <a:pt x="626186" y="247966"/>
                  </a:lnTo>
                  <a:cubicBezTo>
                    <a:pt x="626186" y="247966"/>
                    <a:pt x="635834" y="246036"/>
                    <a:pt x="635834" y="246036"/>
                  </a:cubicBezTo>
                  <a:lnTo>
                    <a:pt x="635834" y="251825"/>
                  </a:lnTo>
                  <a:cubicBezTo>
                    <a:pt x="635834" y="251825"/>
                    <a:pt x="638729" y="250860"/>
                    <a:pt x="638729" y="250860"/>
                  </a:cubicBezTo>
                  <a:lnTo>
                    <a:pt x="646448" y="250860"/>
                  </a:lnTo>
                  <a:cubicBezTo>
                    <a:pt x="646448" y="250860"/>
                    <a:pt x="648377" y="253755"/>
                    <a:pt x="648377" y="253755"/>
                  </a:cubicBezTo>
                  <a:lnTo>
                    <a:pt x="654166" y="253755"/>
                  </a:lnTo>
                  <a:cubicBezTo>
                    <a:pt x="654166" y="253755"/>
                    <a:pt x="658025" y="255684"/>
                    <a:pt x="658025" y="255684"/>
                  </a:cubicBezTo>
                  <a:lnTo>
                    <a:pt x="660920" y="259544"/>
                  </a:lnTo>
                  <a:lnTo>
                    <a:pt x="663815" y="255684"/>
                  </a:lnTo>
                  <a:lnTo>
                    <a:pt x="669604" y="255684"/>
                  </a:lnTo>
                  <a:cubicBezTo>
                    <a:pt x="669604" y="255684"/>
                    <a:pt x="669604" y="259544"/>
                    <a:pt x="669604" y="259544"/>
                  </a:cubicBezTo>
                  <a:lnTo>
                    <a:pt x="677323" y="263403"/>
                  </a:lnTo>
                  <a:lnTo>
                    <a:pt x="679252" y="263403"/>
                  </a:lnTo>
                  <a:cubicBezTo>
                    <a:pt x="679252" y="263403"/>
                    <a:pt x="686006" y="268227"/>
                    <a:pt x="686006" y="268227"/>
                  </a:cubicBezTo>
                  <a:lnTo>
                    <a:pt x="680217" y="271122"/>
                  </a:lnTo>
                  <a:lnTo>
                    <a:pt x="677323" y="266298"/>
                  </a:lnTo>
                  <a:lnTo>
                    <a:pt x="675393" y="268227"/>
                  </a:lnTo>
                  <a:lnTo>
                    <a:pt x="678287" y="272087"/>
                  </a:lnTo>
                  <a:lnTo>
                    <a:pt x="668639" y="274016"/>
                  </a:lnTo>
                  <a:lnTo>
                    <a:pt x="665744" y="272087"/>
                  </a:lnTo>
                  <a:lnTo>
                    <a:pt x="661885" y="272087"/>
                  </a:lnTo>
                  <a:cubicBezTo>
                    <a:pt x="661885" y="272087"/>
                    <a:pt x="658991" y="273052"/>
                    <a:pt x="658991" y="273052"/>
                  </a:cubicBezTo>
                  <a:lnTo>
                    <a:pt x="658991" y="278841"/>
                  </a:lnTo>
                  <a:cubicBezTo>
                    <a:pt x="658991" y="278841"/>
                    <a:pt x="658025" y="281735"/>
                    <a:pt x="658025" y="281735"/>
                  </a:cubicBezTo>
                  <a:lnTo>
                    <a:pt x="653202" y="279805"/>
                  </a:lnTo>
                  <a:lnTo>
                    <a:pt x="653202" y="284630"/>
                  </a:lnTo>
                  <a:lnTo>
                    <a:pt x="647412" y="282700"/>
                  </a:lnTo>
                  <a:lnTo>
                    <a:pt x="647412" y="284630"/>
                  </a:lnTo>
                  <a:cubicBezTo>
                    <a:pt x="647412" y="284630"/>
                    <a:pt x="642588" y="284630"/>
                    <a:pt x="642588" y="284630"/>
                  </a:cubicBezTo>
                  <a:lnTo>
                    <a:pt x="642588" y="280770"/>
                  </a:lnTo>
                  <a:cubicBezTo>
                    <a:pt x="642588" y="280770"/>
                    <a:pt x="641623" y="278841"/>
                    <a:pt x="641623" y="278841"/>
                  </a:cubicBezTo>
                  <a:lnTo>
                    <a:pt x="630045" y="282700"/>
                  </a:lnTo>
                  <a:lnTo>
                    <a:pt x="630045" y="286559"/>
                  </a:lnTo>
                  <a:cubicBezTo>
                    <a:pt x="630045" y="286559"/>
                    <a:pt x="630045" y="290419"/>
                    <a:pt x="630045" y="290419"/>
                  </a:cubicBezTo>
                  <a:lnTo>
                    <a:pt x="641623" y="293313"/>
                  </a:lnTo>
                  <a:lnTo>
                    <a:pt x="643553" y="296208"/>
                  </a:lnTo>
                  <a:lnTo>
                    <a:pt x="640658" y="298138"/>
                  </a:lnTo>
                  <a:lnTo>
                    <a:pt x="640658" y="301032"/>
                  </a:lnTo>
                  <a:cubicBezTo>
                    <a:pt x="640658" y="301032"/>
                    <a:pt x="635834" y="301032"/>
                    <a:pt x="635834" y="301032"/>
                  </a:cubicBezTo>
                  <a:lnTo>
                    <a:pt x="630045" y="296208"/>
                  </a:lnTo>
                  <a:lnTo>
                    <a:pt x="630045" y="292349"/>
                  </a:lnTo>
                  <a:cubicBezTo>
                    <a:pt x="630045" y="292349"/>
                    <a:pt x="622327" y="288489"/>
                    <a:pt x="622327" y="288489"/>
                  </a:cubicBezTo>
                  <a:lnTo>
                    <a:pt x="622327" y="292349"/>
                  </a:lnTo>
                  <a:cubicBezTo>
                    <a:pt x="622327" y="292349"/>
                    <a:pt x="617502" y="293313"/>
                    <a:pt x="617502" y="293313"/>
                  </a:cubicBezTo>
                  <a:lnTo>
                    <a:pt x="617502" y="297173"/>
                  </a:lnTo>
                  <a:cubicBezTo>
                    <a:pt x="617502" y="297173"/>
                    <a:pt x="616537" y="300067"/>
                    <a:pt x="616537" y="300067"/>
                  </a:cubicBezTo>
                  <a:lnTo>
                    <a:pt x="619431" y="300067"/>
                  </a:lnTo>
                  <a:cubicBezTo>
                    <a:pt x="619431" y="300067"/>
                    <a:pt x="620396" y="304892"/>
                    <a:pt x="620396" y="304892"/>
                  </a:cubicBezTo>
                  <a:lnTo>
                    <a:pt x="613643" y="304892"/>
                  </a:lnTo>
                  <a:cubicBezTo>
                    <a:pt x="613643" y="304892"/>
                    <a:pt x="613643" y="308751"/>
                    <a:pt x="613643" y="308751"/>
                  </a:cubicBezTo>
                  <a:lnTo>
                    <a:pt x="611713" y="313575"/>
                  </a:lnTo>
                  <a:lnTo>
                    <a:pt x="616537" y="317435"/>
                  </a:lnTo>
                  <a:lnTo>
                    <a:pt x="614608" y="319364"/>
                  </a:lnTo>
                  <a:lnTo>
                    <a:pt x="608819" y="319364"/>
                  </a:lnTo>
                  <a:cubicBezTo>
                    <a:pt x="608819" y="319364"/>
                    <a:pt x="605924" y="319364"/>
                    <a:pt x="605924" y="319364"/>
                  </a:cubicBezTo>
                  <a:lnTo>
                    <a:pt x="603029" y="323224"/>
                  </a:lnTo>
                  <a:lnTo>
                    <a:pt x="597240" y="318399"/>
                  </a:lnTo>
                  <a:lnTo>
                    <a:pt x="590486" y="323224"/>
                  </a:lnTo>
                  <a:lnTo>
                    <a:pt x="588556" y="327083"/>
                  </a:lnTo>
                  <a:lnTo>
                    <a:pt x="585662" y="334802"/>
                  </a:lnTo>
                  <a:lnTo>
                    <a:pt x="585662" y="340591"/>
                  </a:lnTo>
                  <a:cubicBezTo>
                    <a:pt x="585662" y="340591"/>
                    <a:pt x="585662" y="350239"/>
                    <a:pt x="585662" y="350239"/>
                  </a:cubicBezTo>
                  <a:lnTo>
                    <a:pt x="585662" y="355064"/>
                  </a:lnTo>
                  <a:cubicBezTo>
                    <a:pt x="585662" y="355064"/>
                    <a:pt x="585662" y="367607"/>
                    <a:pt x="585662" y="367607"/>
                  </a:cubicBezTo>
                  <a:lnTo>
                    <a:pt x="583733" y="375325"/>
                  </a:lnTo>
                  <a:lnTo>
                    <a:pt x="583733" y="384009"/>
                  </a:lnTo>
                  <a:cubicBezTo>
                    <a:pt x="583733" y="384009"/>
                    <a:pt x="583733" y="389798"/>
                    <a:pt x="583733" y="389798"/>
                  </a:cubicBezTo>
                  <a:lnTo>
                    <a:pt x="583733" y="392693"/>
                  </a:lnTo>
                  <a:cubicBezTo>
                    <a:pt x="583733" y="392693"/>
                    <a:pt x="582768" y="395587"/>
                    <a:pt x="582768" y="395587"/>
                  </a:cubicBezTo>
                  <a:lnTo>
                    <a:pt x="578908" y="398482"/>
                  </a:lnTo>
                  <a:lnTo>
                    <a:pt x="576014" y="398482"/>
                  </a:lnTo>
                  <a:cubicBezTo>
                    <a:pt x="576014" y="398482"/>
                    <a:pt x="573119" y="401376"/>
                    <a:pt x="573119" y="401376"/>
                  </a:cubicBezTo>
                  <a:lnTo>
                    <a:pt x="570225" y="397517"/>
                  </a:lnTo>
                  <a:lnTo>
                    <a:pt x="566365" y="397517"/>
                  </a:lnTo>
                  <a:cubicBezTo>
                    <a:pt x="566365" y="397517"/>
                    <a:pt x="556717" y="397517"/>
                    <a:pt x="556717" y="397517"/>
                  </a:cubicBezTo>
                  <a:lnTo>
                    <a:pt x="554787" y="403306"/>
                  </a:lnTo>
                  <a:lnTo>
                    <a:pt x="550927" y="403306"/>
                  </a:lnTo>
                  <a:cubicBezTo>
                    <a:pt x="550927" y="403306"/>
                    <a:pt x="550927" y="397517"/>
                    <a:pt x="550927" y="397517"/>
                  </a:cubicBezTo>
                  <a:lnTo>
                    <a:pt x="547068" y="399446"/>
                  </a:lnTo>
                  <a:lnTo>
                    <a:pt x="545139" y="399446"/>
                  </a:lnTo>
                  <a:cubicBezTo>
                    <a:pt x="545139" y="399446"/>
                    <a:pt x="545139" y="390763"/>
                    <a:pt x="545139" y="390763"/>
                  </a:cubicBezTo>
                  <a:lnTo>
                    <a:pt x="548033" y="390763"/>
                  </a:lnTo>
                  <a:cubicBezTo>
                    <a:pt x="548033" y="390763"/>
                    <a:pt x="546104" y="395587"/>
                    <a:pt x="546104" y="395587"/>
                  </a:cubicBezTo>
                  <a:lnTo>
                    <a:pt x="549963" y="395587"/>
                  </a:lnTo>
                  <a:cubicBezTo>
                    <a:pt x="549963" y="395587"/>
                    <a:pt x="551892" y="390763"/>
                    <a:pt x="551892" y="390763"/>
                  </a:cubicBezTo>
                  <a:lnTo>
                    <a:pt x="554787" y="390763"/>
                  </a:lnTo>
                  <a:cubicBezTo>
                    <a:pt x="554787" y="390763"/>
                    <a:pt x="554787" y="387868"/>
                    <a:pt x="554787" y="387868"/>
                  </a:cubicBezTo>
                  <a:lnTo>
                    <a:pt x="546104" y="384974"/>
                  </a:lnTo>
                  <a:lnTo>
                    <a:pt x="546104" y="383044"/>
                  </a:lnTo>
                  <a:cubicBezTo>
                    <a:pt x="546104" y="383044"/>
                    <a:pt x="548033" y="379185"/>
                    <a:pt x="548033" y="379185"/>
                  </a:cubicBezTo>
                  <a:lnTo>
                    <a:pt x="546104" y="376290"/>
                  </a:lnTo>
                  <a:lnTo>
                    <a:pt x="544174" y="370501"/>
                  </a:lnTo>
                  <a:lnTo>
                    <a:pt x="551892" y="370501"/>
                  </a:lnTo>
                  <a:cubicBezTo>
                    <a:pt x="551892" y="370501"/>
                    <a:pt x="549963" y="364712"/>
                    <a:pt x="549963" y="364712"/>
                  </a:cubicBezTo>
                  <a:lnTo>
                    <a:pt x="555752" y="361817"/>
                  </a:lnTo>
                  <a:lnTo>
                    <a:pt x="557681" y="361817"/>
                  </a:lnTo>
                  <a:lnTo>
                    <a:pt x="559611" y="356993"/>
                  </a:lnTo>
                  <a:lnTo>
                    <a:pt x="557681" y="350239"/>
                  </a:lnTo>
                  <a:lnTo>
                    <a:pt x="551892" y="350239"/>
                  </a:lnTo>
                  <a:cubicBezTo>
                    <a:pt x="551892" y="350239"/>
                    <a:pt x="548033" y="350239"/>
                    <a:pt x="548033" y="350239"/>
                  </a:cubicBezTo>
                  <a:lnTo>
                    <a:pt x="544174" y="350239"/>
                  </a:lnTo>
                  <a:cubicBezTo>
                    <a:pt x="544174" y="350239"/>
                    <a:pt x="545139" y="353134"/>
                    <a:pt x="545139" y="353134"/>
                  </a:cubicBezTo>
                  <a:lnTo>
                    <a:pt x="541279" y="353134"/>
                  </a:lnTo>
                  <a:cubicBezTo>
                    <a:pt x="541279" y="353134"/>
                    <a:pt x="539350" y="349275"/>
                    <a:pt x="539350" y="349275"/>
                  </a:cubicBezTo>
                  <a:lnTo>
                    <a:pt x="539350" y="339626"/>
                  </a:lnTo>
                  <a:cubicBezTo>
                    <a:pt x="539350" y="339626"/>
                    <a:pt x="537420" y="330942"/>
                    <a:pt x="537420" y="330942"/>
                  </a:cubicBezTo>
                  <a:lnTo>
                    <a:pt x="532596" y="332872"/>
                  </a:lnTo>
                  <a:lnTo>
                    <a:pt x="530666" y="317435"/>
                  </a:lnTo>
                  <a:lnTo>
                    <a:pt x="528736" y="309716"/>
                  </a:lnTo>
                  <a:lnTo>
                    <a:pt x="525842" y="303927"/>
                  </a:lnTo>
                  <a:lnTo>
                    <a:pt x="518123" y="303927"/>
                  </a:lnTo>
                  <a:cubicBezTo>
                    <a:pt x="518123" y="303927"/>
                    <a:pt x="518123" y="309716"/>
                    <a:pt x="518123" y="309716"/>
                  </a:cubicBezTo>
                  <a:lnTo>
                    <a:pt x="516193" y="314540"/>
                  </a:lnTo>
                  <a:lnTo>
                    <a:pt x="516193" y="316470"/>
                  </a:lnTo>
                  <a:cubicBezTo>
                    <a:pt x="516193" y="316470"/>
                    <a:pt x="515229" y="337696"/>
                    <a:pt x="515229" y="337696"/>
                  </a:cubicBezTo>
                  <a:lnTo>
                    <a:pt x="517158" y="339626"/>
                  </a:lnTo>
                  <a:lnTo>
                    <a:pt x="517158" y="345415"/>
                  </a:lnTo>
                  <a:cubicBezTo>
                    <a:pt x="517158" y="345415"/>
                    <a:pt x="513298" y="349275"/>
                    <a:pt x="513298" y="349275"/>
                  </a:cubicBezTo>
                  <a:lnTo>
                    <a:pt x="513298" y="352169"/>
                  </a:lnTo>
                  <a:cubicBezTo>
                    <a:pt x="513298" y="352169"/>
                    <a:pt x="519088" y="359888"/>
                    <a:pt x="519088" y="359888"/>
                  </a:cubicBezTo>
                  <a:lnTo>
                    <a:pt x="523912" y="373396"/>
                  </a:lnTo>
                  <a:lnTo>
                    <a:pt x="523912" y="382079"/>
                  </a:lnTo>
                  <a:cubicBezTo>
                    <a:pt x="523912" y="382079"/>
                    <a:pt x="521017" y="384009"/>
                    <a:pt x="521017" y="384009"/>
                  </a:cubicBezTo>
                  <a:lnTo>
                    <a:pt x="516193" y="391728"/>
                  </a:lnTo>
                  <a:lnTo>
                    <a:pt x="516193" y="393657"/>
                  </a:lnTo>
                  <a:lnTo>
                    <a:pt x="508475" y="397517"/>
                  </a:lnTo>
                  <a:lnTo>
                    <a:pt x="503650" y="395587"/>
                  </a:lnTo>
                  <a:lnTo>
                    <a:pt x="500756" y="395587"/>
                  </a:lnTo>
                  <a:cubicBezTo>
                    <a:pt x="500756" y="395587"/>
                    <a:pt x="498826" y="400411"/>
                    <a:pt x="498826" y="400411"/>
                  </a:cubicBezTo>
                  <a:lnTo>
                    <a:pt x="494967" y="402341"/>
                  </a:lnTo>
                  <a:lnTo>
                    <a:pt x="494967" y="411025"/>
                  </a:lnTo>
                  <a:cubicBezTo>
                    <a:pt x="494967" y="411025"/>
                    <a:pt x="496896" y="411025"/>
                    <a:pt x="496896" y="411025"/>
                  </a:cubicBezTo>
                  <a:lnTo>
                    <a:pt x="499791" y="412954"/>
                  </a:lnTo>
                  <a:lnTo>
                    <a:pt x="509439" y="416814"/>
                  </a:lnTo>
                  <a:lnTo>
                    <a:pt x="517158" y="425497"/>
                  </a:lnTo>
                  <a:lnTo>
                    <a:pt x="525842" y="430322"/>
                  </a:lnTo>
                  <a:lnTo>
                    <a:pt x="521982" y="439005"/>
                  </a:lnTo>
                  <a:lnTo>
                    <a:pt x="515229" y="451548"/>
                  </a:lnTo>
                  <a:lnTo>
                    <a:pt x="513298" y="456372"/>
                  </a:lnTo>
                  <a:lnTo>
                    <a:pt x="513298" y="461197"/>
                  </a:lnTo>
                  <a:cubicBezTo>
                    <a:pt x="513298" y="461197"/>
                    <a:pt x="505580" y="464091"/>
                    <a:pt x="505580" y="464091"/>
                  </a:cubicBezTo>
                  <a:lnTo>
                    <a:pt x="491107" y="464091"/>
                  </a:lnTo>
                  <a:cubicBezTo>
                    <a:pt x="491107" y="464091"/>
                    <a:pt x="477600" y="464091"/>
                    <a:pt x="477600" y="464091"/>
                  </a:cubicBezTo>
                  <a:lnTo>
                    <a:pt x="471810" y="452513"/>
                  </a:lnTo>
                  <a:lnTo>
                    <a:pt x="471810" y="457337"/>
                  </a:lnTo>
                  <a:cubicBezTo>
                    <a:pt x="471810" y="457337"/>
                    <a:pt x="460232" y="463126"/>
                    <a:pt x="460232" y="463126"/>
                  </a:cubicBezTo>
                  <a:lnTo>
                    <a:pt x="453478" y="459267"/>
                  </a:lnTo>
                  <a:lnTo>
                    <a:pt x="449619" y="459267"/>
                  </a:lnTo>
                  <a:cubicBezTo>
                    <a:pt x="449619" y="459267"/>
                    <a:pt x="447689" y="457337"/>
                    <a:pt x="447689" y="457337"/>
                  </a:cubicBezTo>
                  <a:lnTo>
                    <a:pt x="441900" y="457337"/>
                  </a:lnTo>
                  <a:cubicBezTo>
                    <a:pt x="441900" y="457337"/>
                    <a:pt x="432252" y="457337"/>
                    <a:pt x="432252" y="457337"/>
                  </a:cubicBezTo>
                  <a:lnTo>
                    <a:pt x="428392" y="457337"/>
                  </a:lnTo>
                  <a:cubicBezTo>
                    <a:pt x="428392" y="457337"/>
                    <a:pt x="426462" y="457337"/>
                    <a:pt x="426462" y="457337"/>
                  </a:cubicBezTo>
                  <a:lnTo>
                    <a:pt x="422603" y="455408"/>
                  </a:lnTo>
                  <a:lnTo>
                    <a:pt x="418744" y="455408"/>
                  </a:lnTo>
                  <a:cubicBezTo>
                    <a:pt x="418744" y="455408"/>
                    <a:pt x="416814" y="451548"/>
                    <a:pt x="416814" y="451548"/>
                  </a:cubicBezTo>
                  <a:lnTo>
                    <a:pt x="416814" y="443829"/>
                  </a:lnTo>
                  <a:cubicBezTo>
                    <a:pt x="416814" y="443829"/>
                    <a:pt x="407165" y="449619"/>
                    <a:pt x="407165" y="449619"/>
                  </a:cubicBezTo>
                  <a:lnTo>
                    <a:pt x="401377" y="449619"/>
                  </a:lnTo>
                  <a:cubicBezTo>
                    <a:pt x="401377" y="449619"/>
                    <a:pt x="396552" y="445759"/>
                    <a:pt x="396552" y="445759"/>
                  </a:cubicBezTo>
                  <a:lnTo>
                    <a:pt x="388833" y="445759"/>
                  </a:lnTo>
                  <a:cubicBezTo>
                    <a:pt x="388833" y="445759"/>
                    <a:pt x="380150" y="445759"/>
                    <a:pt x="380150" y="445759"/>
                  </a:cubicBezTo>
                  <a:lnTo>
                    <a:pt x="369536" y="443829"/>
                  </a:lnTo>
                  <a:lnTo>
                    <a:pt x="367607" y="441900"/>
                  </a:lnTo>
                  <a:lnTo>
                    <a:pt x="362783" y="441900"/>
                  </a:lnTo>
                  <a:cubicBezTo>
                    <a:pt x="362783" y="441900"/>
                    <a:pt x="359888" y="441900"/>
                    <a:pt x="359888" y="441900"/>
                  </a:cubicBezTo>
                  <a:lnTo>
                    <a:pt x="353134" y="441900"/>
                  </a:lnTo>
                  <a:cubicBezTo>
                    <a:pt x="353134" y="441900"/>
                    <a:pt x="350240" y="438040"/>
                    <a:pt x="350240" y="438040"/>
                  </a:cubicBezTo>
                  <a:lnTo>
                    <a:pt x="347345" y="439970"/>
                  </a:lnTo>
                  <a:lnTo>
                    <a:pt x="344450" y="439970"/>
                  </a:lnTo>
                  <a:cubicBezTo>
                    <a:pt x="344450" y="439970"/>
                    <a:pt x="336732" y="439970"/>
                    <a:pt x="336732" y="439970"/>
                  </a:cubicBezTo>
                  <a:lnTo>
                    <a:pt x="329013" y="437076"/>
                  </a:lnTo>
                  <a:lnTo>
                    <a:pt x="324189" y="437076"/>
                  </a:lnTo>
                  <a:cubicBezTo>
                    <a:pt x="324189" y="437076"/>
                    <a:pt x="318400" y="439005"/>
                    <a:pt x="318400" y="439005"/>
                  </a:cubicBezTo>
                  <a:lnTo>
                    <a:pt x="318400" y="444794"/>
                  </a:lnTo>
                  <a:cubicBezTo>
                    <a:pt x="318400" y="444794"/>
                    <a:pt x="319365" y="457337"/>
                    <a:pt x="319365" y="457337"/>
                  </a:cubicBezTo>
                  <a:lnTo>
                    <a:pt x="327083" y="459267"/>
                  </a:lnTo>
                  <a:lnTo>
                    <a:pt x="330942" y="462162"/>
                  </a:lnTo>
                  <a:lnTo>
                    <a:pt x="330942" y="466021"/>
                  </a:lnTo>
                  <a:cubicBezTo>
                    <a:pt x="330942" y="466021"/>
                    <a:pt x="334802" y="467951"/>
                    <a:pt x="334802" y="467951"/>
                  </a:cubicBezTo>
                  <a:lnTo>
                    <a:pt x="334802" y="475669"/>
                  </a:lnTo>
                  <a:cubicBezTo>
                    <a:pt x="334802" y="475669"/>
                    <a:pt x="328048" y="478564"/>
                    <a:pt x="328048" y="478564"/>
                  </a:cubicBezTo>
                  <a:lnTo>
                    <a:pt x="328048" y="482423"/>
                  </a:lnTo>
                  <a:cubicBezTo>
                    <a:pt x="328048" y="482423"/>
                    <a:pt x="330942" y="491107"/>
                    <a:pt x="330942" y="491107"/>
                  </a:cubicBezTo>
                  <a:lnTo>
                    <a:pt x="330942" y="501720"/>
                  </a:lnTo>
                  <a:cubicBezTo>
                    <a:pt x="330942" y="501720"/>
                    <a:pt x="316470" y="502685"/>
                    <a:pt x="316470" y="502685"/>
                  </a:cubicBezTo>
                  <a:lnTo>
                    <a:pt x="300067" y="502685"/>
                  </a:lnTo>
                  <a:lnTo>
                    <a:pt x="262438" y="505580"/>
                  </a:lnTo>
                  <a:lnTo>
                    <a:pt x="256650" y="503650"/>
                  </a:lnTo>
                  <a:lnTo>
                    <a:pt x="244106" y="503650"/>
                  </a:lnTo>
                  <a:cubicBezTo>
                    <a:pt x="244106" y="503650"/>
                    <a:pt x="238317" y="497861"/>
                    <a:pt x="238317" y="497861"/>
                  </a:cubicBezTo>
                  <a:lnTo>
                    <a:pt x="223844" y="502685"/>
                  </a:lnTo>
                  <a:lnTo>
                    <a:pt x="220950" y="494966"/>
                  </a:lnTo>
                  <a:lnTo>
                    <a:pt x="216126" y="491107"/>
                  </a:lnTo>
                  <a:lnTo>
                    <a:pt x="212267" y="486283"/>
                  </a:lnTo>
                  <a:lnTo>
                    <a:pt x="209372" y="490142"/>
                  </a:lnTo>
                  <a:lnTo>
                    <a:pt x="207442" y="490142"/>
                  </a:lnTo>
                  <a:cubicBezTo>
                    <a:pt x="207442" y="490142"/>
                    <a:pt x="202618" y="503650"/>
                    <a:pt x="202618" y="503650"/>
                  </a:cubicBezTo>
                  <a:lnTo>
                    <a:pt x="197794" y="515228"/>
                  </a:lnTo>
                  <a:lnTo>
                    <a:pt x="192005" y="526806"/>
                  </a:lnTo>
                  <a:lnTo>
                    <a:pt x="166919" y="519087"/>
                  </a:lnTo>
                  <a:lnTo>
                    <a:pt x="164989" y="517158"/>
                  </a:lnTo>
                  <a:lnTo>
                    <a:pt x="160165" y="517158"/>
                  </a:lnTo>
                  <a:cubicBezTo>
                    <a:pt x="160165" y="517158"/>
                    <a:pt x="150516" y="507509"/>
                    <a:pt x="150516" y="507509"/>
                  </a:cubicBezTo>
                  <a:lnTo>
                    <a:pt x="147622" y="507509"/>
                  </a:lnTo>
                  <a:cubicBezTo>
                    <a:pt x="147622" y="507509"/>
                    <a:pt x="142798" y="507509"/>
                    <a:pt x="142798" y="507509"/>
                  </a:cubicBezTo>
                  <a:lnTo>
                    <a:pt x="137008" y="504615"/>
                  </a:lnTo>
                  <a:lnTo>
                    <a:pt x="134114" y="497861"/>
                  </a:lnTo>
                  <a:lnTo>
                    <a:pt x="130255" y="494966"/>
                  </a:lnTo>
                  <a:lnTo>
                    <a:pt x="125430" y="494966"/>
                  </a:lnTo>
                  <a:cubicBezTo>
                    <a:pt x="125430" y="494966"/>
                    <a:pt x="110958" y="494966"/>
                    <a:pt x="110958" y="494966"/>
                  </a:cubicBezTo>
                  <a:lnTo>
                    <a:pt x="106133" y="494966"/>
                  </a:lnTo>
                  <a:cubicBezTo>
                    <a:pt x="106133" y="494966"/>
                    <a:pt x="102274" y="490142"/>
                    <a:pt x="102274" y="490142"/>
                  </a:cubicBezTo>
                  <a:lnTo>
                    <a:pt x="89731" y="490142"/>
                  </a:lnTo>
                  <a:cubicBezTo>
                    <a:pt x="89731" y="490142"/>
                    <a:pt x="87801" y="490142"/>
                    <a:pt x="87801" y="490142"/>
                  </a:cubicBezTo>
                  <a:lnTo>
                    <a:pt x="87801" y="495931"/>
                  </a:lnTo>
                  <a:cubicBezTo>
                    <a:pt x="87801" y="495931"/>
                    <a:pt x="87801" y="501720"/>
                    <a:pt x="87801" y="501720"/>
                  </a:cubicBezTo>
                  <a:lnTo>
                    <a:pt x="84907" y="506544"/>
                  </a:lnTo>
                  <a:lnTo>
                    <a:pt x="76223" y="510404"/>
                  </a:lnTo>
                  <a:lnTo>
                    <a:pt x="72364" y="510404"/>
                  </a:lnTo>
                  <a:cubicBezTo>
                    <a:pt x="72364" y="510404"/>
                    <a:pt x="68504" y="510404"/>
                    <a:pt x="68504" y="510404"/>
                  </a:cubicBezTo>
                  <a:lnTo>
                    <a:pt x="64645" y="506544"/>
                  </a:lnTo>
                  <a:lnTo>
                    <a:pt x="57891" y="506544"/>
                  </a:lnTo>
                  <a:cubicBezTo>
                    <a:pt x="57891" y="506544"/>
                    <a:pt x="54997" y="503650"/>
                    <a:pt x="54997" y="503650"/>
                  </a:cubicBezTo>
                  <a:lnTo>
                    <a:pt x="49207" y="503650"/>
                  </a:lnTo>
                  <a:cubicBezTo>
                    <a:pt x="49207" y="503650"/>
                    <a:pt x="41488" y="499791"/>
                    <a:pt x="41488" y="499791"/>
                  </a:cubicBezTo>
                  <a:lnTo>
                    <a:pt x="37629" y="493037"/>
                  </a:lnTo>
                  <a:lnTo>
                    <a:pt x="37629" y="485318"/>
                  </a:lnTo>
                  <a:cubicBezTo>
                    <a:pt x="37629" y="485318"/>
                    <a:pt x="39559" y="480494"/>
                    <a:pt x="39559" y="480494"/>
                  </a:cubicBezTo>
                  <a:lnTo>
                    <a:pt x="46313" y="478564"/>
                  </a:lnTo>
                  <a:lnTo>
                    <a:pt x="50172" y="473740"/>
                  </a:lnTo>
                  <a:lnTo>
                    <a:pt x="52102" y="470845"/>
                  </a:lnTo>
                  <a:lnTo>
                    <a:pt x="52102" y="464091"/>
                  </a:lnTo>
                  <a:cubicBezTo>
                    <a:pt x="52102" y="464091"/>
                    <a:pt x="43418" y="455408"/>
                    <a:pt x="43418" y="455408"/>
                  </a:cubicBezTo>
                  <a:lnTo>
                    <a:pt x="41488" y="448654"/>
                  </a:lnTo>
                  <a:lnTo>
                    <a:pt x="36664" y="442865"/>
                  </a:lnTo>
                  <a:lnTo>
                    <a:pt x="30875" y="439970"/>
                  </a:lnTo>
                  <a:lnTo>
                    <a:pt x="27981" y="435146"/>
                  </a:lnTo>
                  <a:lnTo>
                    <a:pt x="25086" y="435146"/>
                  </a:lnTo>
                  <a:cubicBezTo>
                    <a:pt x="25086" y="435146"/>
                    <a:pt x="16403" y="426462"/>
                    <a:pt x="16403" y="426462"/>
                  </a:cubicBezTo>
                  <a:lnTo>
                    <a:pt x="6754" y="421638"/>
                  </a:lnTo>
                  <a:lnTo>
                    <a:pt x="0" y="416814"/>
                  </a:lnTo>
                  <a:lnTo>
                    <a:pt x="0" y="413919"/>
                  </a:lnTo>
                  <a:cubicBezTo>
                    <a:pt x="0" y="413919"/>
                    <a:pt x="965" y="409095"/>
                    <a:pt x="965" y="409095"/>
                  </a:cubicBezTo>
                  <a:lnTo>
                    <a:pt x="7719" y="397517"/>
                  </a:lnTo>
                  <a:lnTo>
                    <a:pt x="18332" y="381115"/>
                  </a:lnTo>
                  <a:lnTo>
                    <a:pt x="27981" y="369536"/>
                  </a:lnTo>
                  <a:lnTo>
                    <a:pt x="29910" y="363747"/>
                  </a:lnTo>
                  <a:lnTo>
                    <a:pt x="27981" y="359888"/>
                  </a:lnTo>
                  <a:lnTo>
                    <a:pt x="27981" y="353134"/>
                  </a:lnTo>
                  <a:cubicBezTo>
                    <a:pt x="27981" y="353134"/>
                    <a:pt x="27981" y="352169"/>
                    <a:pt x="27981" y="352169"/>
                  </a:cubicBezTo>
                  <a:lnTo>
                    <a:pt x="32805" y="347345"/>
                  </a:lnTo>
                  <a:lnTo>
                    <a:pt x="35700" y="341556"/>
                  </a:lnTo>
                  <a:lnTo>
                    <a:pt x="38594" y="344450"/>
                  </a:lnTo>
                  <a:lnTo>
                    <a:pt x="38594" y="348310"/>
                  </a:lnTo>
                  <a:cubicBezTo>
                    <a:pt x="38594" y="348310"/>
                    <a:pt x="42453" y="348310"/>
                    <a:pt x="42453" y="348310"/>
                  </a:cubicBezTo>
                  <a:lnTo>
                    <a:pt x="42453" y="344450"/>
                  </a:lnTo>
                  <a:cubicBezTo>
                    <a:pt x="42453" y="344450"/>
                    <a:pt x="36664" y="342520"/>
                    <a:pt x="36664" y="342520"/>
                  </a:cubicBezTo>
                  <a:lnTo>
                    <a:pt x="34735" y="340591"/>
                  </a:lnTo>
                  <a:lnTo>
                    <a:pt x="44383" y="328048"/>
                  </a:lnTo>
                  <a:lnTo>
                    <a:pt x="52102" y="315505"/>
                  </a:lnTo>
                  <a:lnTo>
                    <a:pt x="56926" y="306821"/>
                  </a:lnTo>
                  <a:lnTo>
                    <a:pt x="60785" y="297173"/>
                  </a:lnTo>
                  <a:lnTo>
                    <a:pt x="60785" y="291384"/>
                  </a:lnTo>
                  <a:cubicBezTo>
                    <a:pt x="60785" y="291384"/>
                    <a:pt x="60785" y="277876"/>
                    <a:pt x="60785" y="277876"/>
                  </a:cubicBezTo>
                  <a:lnTo>
                    <a:pt x="62715" y="274981"/>
                  </a:lnTo>
                  <a:lnTo>
                    <a:pt x="67539" y="274981"/>
                  </a:lnTo>
                  <a:cubicBezTo>
                    <a:pt x="67539" y="274981"/>
                    <a:pt x="73329" y="270157"/>
                    <a:pt x="73329" y="270157"/>
                  </a:cubicBezTo>
                  <a:lnTo>
                    <a:pt x="82012" y="266298"/>
                  </a:lnTo>
                  <a:lnTo>
                    <a:pt x="89731" y="264368"/>
                  </a:lnTo>
                  <a:lnTo>
                    <a:pt x="94555" y="264368"/>
                  </a:lnTo>
                  <a:cubicBezTo>
                    <a:pt x="94555" y="264368"/>
                    <a:pt x="105168" y="259544"/>
                    <a:pt x="105168" y="259544"/>
                  </a:cubicBezTo>
                  <a:lnTo>
                    <a:pt x="120606" y="251825"/>
                  </a:lnTo>
                  <a:lnTo>
                    <a:pt x="130255" y="249895"/>
                  </a:lnTo>
                  <a:lnTo>
                    <a:pt x="132184" y="251825"/>
                  </a:lnTo>
                  <a:lnTo>
                    <a:pt x="137973" y="251825"/>
                  </a:lnTo>
                  <a:cubicBezTo>
                    <a:pt x="137973" y="251825"/>
                    <a:pt x="146657" y="251825"/>
                    <a:pt x="146657" y="251825"/>
                  </a:cubicBezTo>
                  <a:lnTo>
                    <a:pt x="157270" y="249895"/>
                  </a:lnTo>
                  <a:lnTo>
                    <a:pt x="164989" y="246036"/>
                  </a:lnTo>
                  <a:lnTo>
                    <a:pt x="168848" y="243141"/>
                  </a:lnTo>
                  <a:lnTo>
                    <a:pt x="179462" y="234458"/>
                  </a:lnTo>
                  <a:lnTo>
                    <a:pt x="189110" y="219985"/>
                  </a:lnTo>
                  <a:lnTo>
                    <a:pt x="199724" y="199723"/>
                  </a:lnTo>
                  <a:lnTo>
                    <a:pt x="205513" y="189110"/>
                  </a:lnTo>
                  <a:lnTo>
                    <a:pt x="208407" y="182356"/>
                  </a:lnTo>
                  <a:lnTo>
                    <a:pt x="215161" y="172708"/>
                  </a:lnTo>
                  <a:lnTo>
                    <a:pt x="221915" y="166918"/>
                  </a:lnTo>
                  <a:lnTo>
                    <a:pt x="232528" y="159200"/>
                  </a:lnTo>
                  <a:lnTo>
                    <a:pt x="244106" y="145692"/>
                  </a:lnTo>
                  <a:lnTo>
                    <a:pt x="264369" y="117711"/>
                  </a:lnTo>
                  <a:lnTo>
                    <a:pt x="282700" y="99379"/>
                  </a:lnTo>
                  <a:lnTo>
                    <a:pt x="315505" y="72363"/>
                  </a:lnTo>
                  <a:lnTo>
                    <a:pt x="321294" y="62715"/>
                  </a:lnTo>
                  <a:lnTo>
                    <a:pt x="347345" y="33770"/>
                  </a:lnTo>
                  <a:lnTo>
                    <a:pt x="354099" y="30875"/>
                  </a:lnTo>
                  <a:lnTo>
                    <a:pt x="390763" y="11578"/>
                  </a:lnTo>
                  <a:lnTo>
                    <a:pt x="393658" y="11578"/>
                  </a:lnTo>
                  <a:cubicBezTo>
                    <a:pt x="393658" y="11578"/>
                    <a:pt x="402341" y="11578"/>
                    <a:pt x="402341" y="11578"/>
                  </a:cubicBezTo>
                  <a:lnTo>
                    <a:pt x="411025" y="11578"/>
                  </a:lnTo>
                  <a:cubicBezTo>
                    <a:pt x="411025" y="11578"/>
                    <a:pt x="418744" y="13508"/>
                    <a:pt x="418744" y="13508"/>
                  </a:cubicBezTo>
                  <a:lnTo>
                    <a:pt x="418744" y="16402"/>
                  </a:lnTo>
                  <a:cubicBezTo>
                    <a:pt x="418744" y="16402"/>
                    <a:pt x="421638" y="17367"/>
                    <a:pt x="421638" y="17367"/>
                  </a:cubicBezTo>
                  <a:close/>
                </a:path>
              </a:pathLst>
            </a:custGeom>
            <a:grpFill/>
            <a:ln w="24100" cap="flat">
              <a:solidFill>
                <a:schemeClr val="bg1"/>
              </a:solidFill>
              <a:prstDash val="solid"/>
              <a:round/>
            </a:ln>
          </p:spPr>
          <p:txBody>
            <a:bodyPr rtlCol="0" anchor="ctr"/>
            <a:lstStyle/>
            <a:p>
              <a:endParaRPr lang="en-GB"/>
            </a:p>
          </p:txBody>
        </p:sp>
        <p:sp>
          <p:nvSpPr>
            <p:cNvPr id="13" name="Freeform: Shape 10">
              <a:extLst>
                <a:ext uri="{FF2B5EF4-FFF2-40B4-BE49-F238E27FC236}">
                  <a16:creationId xmlns:a16="http://schemas.microsoft.com/office/drawing/2014/main" id="{2877F9AB-5657-38E9-5046-C010BE1353E4}"/>
                </a:ext>
              </a:extLst>
            </p:cNvPr>
            <p:cNvSpPr/>
            <p:nvPr/>
          </p:nvSpPr>
          <p:spPr>
            <a:xfrm>
              <a:off x="8193530" y="1793849"/>
              <a:ext cx="724600" cy="678287"/>
            </a:xfrm>
            <a:custGeom>
              <a:avLst/>
              <a:gdLst>
                <a:gd name="connsiteX0" fmla="*/ 693725 w 724600"/>
                <a:gd name="connsiteY0" fmla="*/ 278841 h 678287"/>
                <a:gd name="connsiteX1" fmla="*/ 691795 w 724600"/>
                <a:gd name="connsiteY1" fmla="*/ 287524 h 678287"/>
                <a:gd name="connsiteX2" fmla="*/ 691795 w 724600"/>
                <a:gd name="connsiteY2" fmla="*/ 292349 h 678287"/>
                <a:gd name="connsiteX3" fmla="*/ 699514 w 724600"/>
                <a:gd name="connsiteY3" fmla="*/ 292349 h 678287"/>
                <a:gd name="connsiteX4" fmla="*/ 708198 w 724600"/>
                <a:gd name="connsiteY4" fmla="*/ 295243 h 678287"/>
                <a:gd name="connsiteX5" fmla="*/ 713022 w 724600"/>
                <a:gd name="connsiteY5" fmla="*/ 298138 h 678287"/>
                <a:gd name="connsiteX6" fmla="*/ 707233 w 724600"/>
                <a:gd name="connsiteY6" fmla="*/ 302962 h 678287"/>
                <a:gd name="connsiteX7" fmla="*/ 703373 w 724600"/>
                <a:gd name="connsiteY7" fmla="*/ 310681 h 678287"/>
                <a:gd name="connsiteX8" fmla="*/ 700479 w 724600"/>
                <a:gd name="connsiteY8" fmla="*/ 326118 h 678287"/>
                <a:gd name="connsiteX9" fmla="*/ 700479 w 724600"/>
                <a:gd name="connsiteY9" fmla="*/ 328048 h 678287"/>
                <a:gd name="connsiteX10" fmla="*/ 700479 w 724600"/>
                <a:gd name="connsiteY10" fmla="*/ 333837 h 678287"/>
                <a:gd name="connsiteX11" fmla="*/ 702408 w 724600"/>
                <a:gd name="connsiteY11" fmla="*/ 340591 h 678287"/>
                <a:gd name="connsiteX12" fmla="*/ 702408 w 724600"/>
                <a:gd name="connsiteY12" fmla="*/ 345415 h 678287"/>
                <a:gd name="connsiteX13" fmla="*/ 700479 w 724600"/>
                <a:gd name="connsiteY13" fmla="*/ 349275 h 678287"/>
                <a:gd name="connsiteX14" fmla="*/ 706268 w 724600"/>
                <a:gd name="connsiteY14" fmla="*/ 358923 h 678287"/>
                <a:gd name="connsiteX15" fmla="*/ 710127 w 724600"/>
                <a:gd name="connsiteY15" fmla="*/ 361817 h 678287"/>
                <a:gd name="connsiteX16" fmla="*/ 710127 w 724600"/>
                <a:gd name="connsiteY16" fmla="*/ 369536 h 678287"/>
                <a:gd name="connsiteX17" fmla="*/ 705303 w 724600"/>
                <a:gd name="connsiteY17" fmla="*/ 380150 h 678287"/>
                <a:gd name="connsiteX18" fmla="*/ 702408 w 724600"/>
                <a:gd name="connsiteY18" fmla="*/ 383044 h 678287"/>
                <a:gd name="connsiteX19" fmla="*/ 706268 w 724600"/>
                <a:gd name="connsiteY19" fmla="*/ 384974 h 678287"/>
                <a:gd name="connsiteX20" fmla="*/ 706268 w 724600"/>
                <a:gd name="connsiteY20" fmla="*/ 387868 h 678287"/>
                <a:gd name="connsiteX21" fmla="*/ 712057 w 724600"/>
                <a:gd name="connsiteY21" fmla="*/ 388833 h 678287"/>
                <a:gd name="connsiteX22" fmla="*/ 712057 w 724600"/>
                <a:gd name="connsiteY22" fmla="*/ 396552 h 678287"/>
                <a:gd name="connsiteX23" fmla="*/ 715916 w 724600"/>
                <a:gd name="connsiteY23" fmla="*/ 403306 h 678287"/>
                <a:gd name="connsiteX24" fmla="*/ 722670 w 724600"/>
                <a:gd name="connsiteY24" fmla="*/ 403306 h 678287"/>
                <a:gd name="connsiteX25" fmla="*/ 724600 w 724600"/>
                <a:gd name="connsiteY25" fmla="*/ 403306 h 678287"/>
                <a:gd name="connsiteX26" fmla="*/ 724600 w 724600"/>
                <a:gd name="connsiteY26" fmla="*/ 406201 h 678287"/>
                <a:gd name="connsiteX27" fmla="*/ 719776 w 724600"/>
                <a:gd name="connsiteY27" fmla="*/ 409095 h 678287"/>
                <a:gd name="connsiteX28" fmla="*/ 719776 w 724600"/>
                <a:gd name="connsiteY28" fmla="*/ 412954 h 678287"/>
                <a:gd name="connsiteX29" fmla="*/ 717846 w 724600"/>
                <a:gd name="connsiteY29" fmla="*/ 417779 h 678287"/>
                <a:gd name="connsiteX30" fmla="*/ 705303 w 724600"/>
                <a:gd name="connsiteY30" fmla="*/ 424532 h 678287"/>
                <a:gd name="connsiteX31" fmla="*/ 705303 w 724600"/>
                <a:gd name="connsiteY31" fmla="*/ 426462 h 678287"/>
                <a:gd name="connsiteX32" fmla="*/ 694690 w 724600"/>
                <a:gd name="connsiteY32" fmla="*/ 426462 h 678287"/>
                <a:gd name="connsiteX33" fmla="*/ 686971 w 724600"/>
                <a:gd name="connsiteY33" fmla="*/ 428392 h 678287"/>
                <a:gd name="connsiteX34" fmla="*/ 677323 w 724600"/>
                <a:gd name="connsiteY34" fmla="*/ 433216 h 678287"/>
                <a:gd name="connsiteX35" fmla="*/ 668639 w 724600"/>
                <a:gd name="connsiteY35" fmla="*/ 439970 h 678287"/>
                <a:gd name="connsiteX36" fmla="*/ 660920 w 724600"/>
                <a:gd name="connsiteY36" fmla="*/ 444794 h 678287"/>
                <a:gd name="connsiteX37" fmla="*/ 653202 w 724600"/>
                <a:gd name="connsiteY37" fmla="*/ 447689 h 678287"/>
                <a:gd name="connsiteX38" fmla="*/ 653202 w 724600"/>
                <a:gd name="connsiteY38" fmla="*/ 451548 h 678287"/>
                <a:gd name="connsiteX39" fmla="*/ 653202 w 724600"/>
                <a:gd name="connsiteY39" fmla="*/ 454443 h 678287"/>
                <a:gd name="connsiteX40" fmla="*/ 648377 w 724600"/>
                <a:gd name="connsiteY40" fmla="*/ 457337 h 678287"/>
                <a:gd name="connsiteX41" fmla="*/ 637764 w 724600"/>
                <a:gd name="connsiteY41" fmla="*/ 461197 h 678287"/>
                <a:gd name="connsiteX42" fmla="*/ 629080 w 724600"/>
                <a:gd name="connsiteY42" fmla="*/ 463126 h 678287"/>
                <a:gd name="connsiteX43" fmla="*/ 623291 w 724600"/>
                <a:gd name="connsiteY43" fmla="*/ 466986 h 678287"/>
                <a:gd name="connsiteX44" fmla="*/ 612678 w 724600"/>
                <a:gd name="connsiteY44" fmla="*/ 474705 h 678287"/>
                <a:gd name="connsiteX45" fmla="*/ 608818 w 724600"/>
                <a:gd name="connsiteY45" fmla="*/ 476634 h 678287"/>
                <a:gd name="connsiteX46" fmla="*/ 616537 w 724600"/>
                <a:gd name="connsiteY46" fmla="*/ 484353 h 678287"/>
                <a:gd name="connsiteX47" fmla="*/ 619431 w 724600"/>
                <a:gd name="connsiteY47" fmla="*/ 489177 h 678287"/>
                <a:gd name="connsiteX48" fmla="*/ 625221 w 724600"/>
                <a:gd name="connsiteY48" fmla="*/ 494002 h 678287"/>
                <a:gd name="connsiteX49" fmla="*/ 625221 w 724600"/>
                <a:gd name="connsiteY49" fmla="*/ 496896 h 678287"/>
                <a:gd name="connsiteX50" fmla="*/ 629080 w 724600"/>
                <a:gd name="connsiteY50" fmla="*/ 501720 h 678287"/>
                <a:gd name="connsiteX51" fmla="*/ 631010 w 724600"/>
                <a:gd name="connsiteY51" fmla="*/ 499791 h 678287"/>
                <a:gd name="connsiteX52" fmla="*/ 639694 w 724600"/>
                <a:gd name="connsiteY52" fmla="*/ 504615 h 678287"/>
                <a:gd name="connsiteX53" fmla="*/ 643553 w 724600"/>
                <a:gd name="connsiteY53" fmla="*/ 504615 h 678287"/>
                <a:gd name="connsiteX54" fmla="*/ 643553 w 724600"/>
                <a:gd name="connsiteY54" fmla="*/ 502685 h 678287"/>
                <a:gd name="connsiteX55" fmla="*/ 650307 w 724600"/>
                <a:gd name="connsiteY55" fmla="*/ 500755 h 678287"/>
                <a:gd name="connsiteX56" fmla="*/ 654166 w 724600"/>
                <a:gd name="connsiteY56" fmla="*/ 500755 h 678287"/>
                <a:gd name="connsiteX57" fmla="*/ 656096 w 724600"/>
                <a:gd name="connsiteY57" fmla="*/ 502685 h 678287"/>
                <a:gd name="connsiteX58" fmla="*/ 658991 w 724600"/>
                <a:gd name="connsiteY58" fmla="*/ 502685 h 678287"/>
                <a:gd name="connsiteX59" fmla="*/ 660920 w 724600"/>
                <a:gd name="connsiteY59" fmla="*/ 506544 h 678287"/>
                <a:gd name="connsiteX60" fmla="*/ 662850 w 724600"/>
                <a:gd name="connsiteY60" fmla="*/ 522947 h 678287"/>
                <a:gd name="connsiteX61" fmla="*/ 659956 w 724600"/>
                <a:gd name="connsiteY61" fmla="*/ 530666 h 678287"/>
                <a:gd name="connsiteX62" fmla="*/ 659956 w 724600"/>
                <a:gd name="connsiteY62" fmla="*/ 537420 h 678287"/>
                <a:gd name="connsiteX63" fmla="*/ 656096 w 724600"/>
                <a:gd name="connsiteY63" fmla="*/ 548998 h 678287"/>
                <a:gd name="connsiteX64" fmla="*/ 656096 w 724600"/>
                <a:gd name="connsiteY64" fmla="*/ 550928 h 678287"/>
                <a:gd name="connsiteX65" fmla="*/ 654166 w 724600"/>
                <a:gd name="connsiteY65" fmla="*/ 552857 h 678287"/>
                <a:gd name="connsiteX66" fmla="*/ 654166 w 724600"/>
                <a:gd name="connsiteY66" fmla="*/ 559611 h 678287"/>
                <a:gd name="connsiteX67" fmla="*/ 652237 w 724600"/>
                <a:gd name="connsiteY67" fmla="*/ 574084 h 678287"/>
                <a:gd name="connsiteX68" fmla="*/ 657060 w 724600"/>
                <a:gd name="connsiteY68" fmla="*/ 576013 h 678287"/>
                <a:gd name="connsiteX69" fmla="*/ 662850 w 724600"/>
                <a:gd name="connsiteY69" fmla="*/ 576013 h 678287"/>
                <a:gd name="connsiteX70" fmla="*/ 666709 w 724600"/>
                <a:gd name="connsiteY70" fmla="*/ 579873 h 678287"/>
                <a:gd name="connsiteX71" fmla="*/ 664779 w 724600"/>
                <a:gd name="connsiteY71" fmla="*/ 583732 h 678287"/>
                <a:gd name="connsiteX72" fmla="*/ 664779 w 724600"/>
                <a:gd name="connsiteY72" fmla="*/ 600135 h 678287"/>
                <a:gd name="connsiteX73" fmla="*/ 661885 w 724600"/>
                <a:gd name="connsiteY73" fmla="*/ 611713 h 678287"/>
                <a:gd name="connsiteX74" fmla="*/ 654166 w 724600"/>
                <a:gd name="connsiteY74" fmla="*/ 648377 h 678287"/>
                <a:gd name="connsiteX75" fmla="*/ 647412 w 724600"/>
                <a:gd name="connsiteY75" fmla="*/ 648377 h 678287"/>
                <a:gd name="connsiteX76" fmla="*/ 640658 w 724600"/>
                <a:gd name="connsiteY76" fmla="*/ 657061 h 678287"/>
                <a:gd name="connsiteX77" fmla="*/ 633904 w 724600"/>
                <a:gd name="connsiteY77" fmla="*/ 657061 h 678287"/>
                <a:gd name="connsiteX78" fmla="*/ 630045 w 724600"/>
                <a:gd name="connsiteY78" fmla="*/ 662850 h 678287"/>
                <a:gd name="connsiteX79" fmla="*/ 626185 w 724600"/>
                <a:gd name="connsiteY79" fmla="*/ 664779 h 678287"/>
                <a:gd name="connsiteX80" fmla="*/ 624256 w 724600"/>
                <a:gd name="connsiteY80" fmla="*/ 662850 h 678287"/>
                <a:gd name="connsiteX81" fmla="*/ 624256 w 724600"/>
                <a:gd name="connsiteY81" fmla="*/ 654166 h 678287"/>
                <a:gd name="connsiteX82" fmla="*/ 624256 w 724600"/>
                <a:gd name="connsiteY82" fmla="*/ 651271 h 678287"/>
                <a:gd name="connsiteX83" fmla="*/ 624256 w 724600"/>
                <a:gd name="connsiteY83" fmla="*/ 648377 h 678287"/>
                <a:gd name="connsiteX84" fmla="*/ 618467 w 724600"/>
                <a:gd name="connsiteY84" fmla="*/ 644518 h 678287"/>
                <a:gd name="connsiteX85" fmla="*/ 618467 w 724600"/>
                <a:gd name="connsiteY85" fmla="*/ 642588 h 678287"/>
                <a:gd name="connsiteX86" fmla="*/ 611713 w 724600"/>
                <a:gd name="connsiteY86" fmla="*/ 637764 h 678287"/>
                <a:gd name="connsiteX87" fmla="*/ 607854 w 724600"/>
                <a:gd name="connsiteY87" fmla="*/ 631010 h 678287"/>
                <a:gd name="connsiteX88" fmla="*/ 607854 w 724600"/>
                <a:gd name="connsiteY88" fmla="*/ 627150 h 678287"/>
                <a:gd name="connsiteX89" fmla="*/ 602064 w 724600"/>
                <a:gd name="connsiteY89" fmla="*/ 627150 h 678287"/>
                <a:gd name="connsiteX90" fmla="*/ 597240 w 724600"/>
                <a:gd name="connsiteY90" fmla="*/ 625221 h 678287"/>
                <a:gd name="connsiteX91" fmla="*/ 590486 w 724600"/>
                <a:gd name="connsiteY91" fmla="*/ 625221 h 678287"/>
                <a:gd name="connsiteX92" fmla="*/ 584697 w 724600"/>
                <a:gd name="connsiteY92" fmla="*/ 625221 h 678287"/>
                <a:gd name="connsiteX93" fmla="*/ 580838 w 724600"/>
                <a:gd name="connsiteY93" fmla="*/ 622326 h 678287"/>
                <a:gd name="connsiteX94" fmla="*/ 573119 w 724600"/>
                <a:gd name="connsiteY94" fmla="*/ 624256 h 678287"/>
                <a:gd name="connsiteX95" fmla="*/ 567330 w 724600"/>
                <a:gd name="connsiteY95" fmla="*/ 624256 h 678287"/>
                <a:gd name="connsiteX96" fmla="*/ 565400 w 724600"/>
                <a:gd name="connsiteY96" fmla="*/ 624256 h 678287"/>
                <a:gd name="connsiteX97" fmla="*/ 562506 w 724600"/>
                <a:gd name="connsiteY97" fmla="*/ 628115 h 678287"/>
                <a:gd name="connsiteX98" fmla="*/ 556717 w 724600"/>
                <a:gd name="connsiteY98" fmla="*/ 631974 h 678287"/>
                <a:gd name="connsiteX99" fmla="*/ 550927 w 724600"/>
                <a:gd name="connsiteY99" fmla="*/ 630045 h 678287"/>
                <a:gd name="connsiteX100" fmla="*/ 550927 w 724600"/>
                <a:gd name="connsiteY100" fmla="*/ 628115 h 678287"/>
                <a:gd name="connsiteX101" fmla="*/ 540314 w 724600"/>
                <a:gd name="connsiteY101" fmla="*/ 629080 h 678287"/>
                <a:gd name="connsiteX102" fmla="*/ 524877 w 724600"/>
                <a:gd name="connsiteY102" fmla="*/ 638729 h 678287"/>
                <a:gd name="connsiteX103" fmla="*/ 520052 w 724600"/>
                <a:gd name="connsiteY103" fmla="*/ 635834 h 678287"/>
                <a:gd name="connsiteX104" fmla="*/ 511369 w 724600"/>
                <a:gd name="connsiteY104" fmla="*/ 641623 h 678287"/>
                <a:gd name="connsiteX105" fmla="*/ 491107 w 724600"/>
                <a:gd name="connsiteY105" fmla="*/ 641623 h 678287"/>
                <a:gd name="connsiteX106" fmla="*/ 485318 w 724600"/>
                <a:gd name="connsiteY106" fmla="*/ 641623 h 678287"/>
                <a:gd name="connsiteX107" fmla="*/ 485318 w 724600"/>
                <a:gd name="connsiteY107" fmla="*/ 643553 h 678287"/>
                <a:gd name="connsiteX108" fmla="*/ 481458 w 724600"/>
                <a:gd name="connsiteY108" fmla="*/ 648377 h 678287"/>
                <a:gd name="connsiteX109" fmla="*/ 473740 w 724600"/>
                <a:gd name="connsiteY109" fmla="*/ 654166 h 678287"/>
                <a:gd name="connsiteX110" fmla="*/ 469881 w 724600"/>
                <a:gd name="connsiteY110" fmla="*/ 654166 h 678287"/>
                <a:gd name="connsiteX111" fmla="*/ 464091 w 724600"/>
                <a:gd name="connsiteY111" fmla="*/ 654166 h 678287"/>
                <a:gd name="connsiteX112" fmla="*/ 457337 w 724600"/>
                <a:gd name="connsiteY112" fmla="*/ 658025 h 678287"/>
                <a:gd name="connsiteX113" fmla="*/ 452513 w 724600"/>
                <a:gd name="connsiteY113" fmla="*/ 659955 h 678287"/>
                <a:gd name="connsiteX114" fmla="*/ 446725 w 724600"/>
                <a:gd name="connsiteY114" fmla="*/ 659955 h 678287"/>
                <a:gd name="connsiteX115" fmla="*/ 428392 w 724600"/>
                <a:gd name="connsiteY115" fmla="*/ 660920 h 678287"/>
                <a:gd name="connsiteX116" fmla="*/ 425498 w 724600"/>
                <a:gd name="connsiteY116" fmla="*/ 660920 h 678287"/>
                <a:gd name="connsiteX117" fmla="*/ 419708 w 724600"/>
                <a:gd name="connsiteY117" fmla="*/ 662850 h 678287"/>
                <a:gd name="connsiteX118" fmla="*/ 419708 w 724600"/>
                <a:gd name="connsiteY118" fmla="*/ 667674 h 678287"/>
                <a:gd name="connsiteX119" fmla="*/ 424533 w 724600"/>
                <a:gd name="connsiteY119" fmla="*/ 670569 h 678287"/>
                <a:gd name="connsiteX120" fmla="*/ 421638 w 724600"/>
                <a:gd name="connsiteY120" fmla="*/ 672498 h 678287"/>
                <a:gd name="connsiteX121" fmla="*/ 417779 w 724600"/>
                <a:gd name="connsiteY121" fmla="*/ 670569 h 678287"/>
                <a:gd name="connsiteX122" fmla="*/ 415849 w 724600"/>
                <a:gd name="connsiteY122" fmla="*/ 673463 h 678287"/>
                <a:gd name="connsiteX123" fmla="*/ 410060 w 724600"/>
                <a:gd name="connsiteY123" fmla="*/ 673463 h 678287"/>
                <a:gd name="connsiteX124" fmla="*/ 404271 w 724600"/>
                <a:gd name="connsiteY124" fmla="*/ 672498 h 678287"/>
                <a:gd name="connsiteX125" fmla="*/ 400412 w 724600"/>
                <a:gd name="connsiteY125" fmla="*/ 672498 h 678287"/>
                <a:gd name="connsiteX126" fmla="*/ 397517 w 724600"/>
                <a:gd name="connsiteY126" fmla="*/ 676358 h 678287"/>
                <a:gd name="connsiteX127" fmla="*/ 392693 w 724600"/>
                <a:gd name="connsiteY127" fmla="*/ 676358 h 678287"/>
                <a:gd name="connsiteX128" fmla="*/ 388833 w 724600"/>
                <a:gd name="connsiteY128" fmla="*/ 674428 h 678287"/>
                <a:gd name="connsiteX129" fmla="*/ 381115 w 724600"/>
                <a:gd name="connsiteY129" fmla="*/ 678287 h 678287"/>
                <a:gd name="connsiteX130" fmla="*/ 376290 w 724600"/>
                <a:gd name="connsiteY130" fmla="*/ 676358 h 678287"/>
                <a:gd name="connsiteX131" fmla="*/ 373396 w 724600"/>
                <a:gd name="connsiteY131" fmla="*/ 673463 h 678287"/>
                <a:gd name="connsiteX132" fmla="*/ 370502 w 724600"/>
                <a:gd name="connsiteY132" fmla="*/ 673463 h 678287"/>
                <a:gd name="connsiteX133" fmla="*/ 361818 w 724600"/>
                <a:gd name="connsiteY133" fmla="*/ 664779 h 678287"/>
                <a:gd name="connsiteX134" fmla="*/ 357958 w 724600"/>
                <a:gd name="connsiteY134" fmla="*/ 664779 h 678287"/>
                <a:gd name="connsiteX135" fmla="*/ 352169 w 724600"/>
                <a:gd name="connsiteY135" fmla="*/ 668639 h 678287"/>
                <a:gd name="connsiteX136" fmla="*/ 347345 w 724600"/>
                <a:gd name="connsiteY136" fmla="*/ 674428 h 678287"/>
                <a:gd name="connsiteX137" fmla="*/ 342521 w 724600"/>
                <a:gd name="connsiteY137" fmla="*/ 672498 h 678287"/>
                <a:gd name="connsiteX138" fmla="*/ 342521 w 724600"/>
                <a:gd name="connsiteY138" fmla="*/ 663815 h 678287"/>
                <a:gd name="connsiteX139" fmla="*/ 347345 w 724600"/>
                <a:gd name="connsiteY139" fmla="*/ 658025 h 678287"/>
                <a:gd name="connsiteX140" fmla="*/ 349275 w 724600"/>
                <a:gd name="connsiteY140" fmla="*/ 655131 h 678287"/>
                <a:gd name="connsiteX141" fmla="*/ 349275 w 724600"/>
                <a:gd name="connsiteY141" fmla="*/ 651271 h 678287"/>
                <a:gd name="connsiteX142" fmla="*/ 344450 w 724600"/>
                <a:gd name="connsiteY142" fmla="*/ 645482 h 678287"/>
                <a:gd name="connsiteX143" fmla="*/ 340591 w 724600"/>
                <a:gd name="connsiteY143" fmla="*/ 645482 h 678287"/>
                <a:gd name="connsiteX144" fmla="*/ 336731 w 724600"/>
                <a:gd name="connsiteY144" fmla="*/ 646447 h 678287"/>
                <a:gd name="connsiteX145" fmla="*/ 333837 w 724600"/>
                <a:gd name="connsiteY145" fmla="*/ 646447 h 678287"/>
                <a:gd name="connsiteX146" fmla="*/ 328048 w 724600"/>
                <a:gd name="connsiteY146" fmla="*/ 650307 h 678287"/>
                <a:gd name="connsiteX147" fmla="*/ 326119 w 724600"/>
                <a:gd name="connsiteY147" fmla="*/ 653201 h 678287"/>
                <a:gd name="connsiteX148" fmla="*/ 320329 w 724600"/>
                <a:gd name="connsiteY148" fmla="*/ 656096 h 678287"/>
                <a:gd name="connsiteX149" fmla="*/ 318400 w 724600"/>
                <a:gd name="connsiteY149" fmla="*/ 656096 h 678287"/>
                <a:gd name="connsiteX150" fmla="*/ 318400 w 724600"/>
                <a:gd name="connsiteY150" fmla="*/ 648377 h 678287"/>
                <a:gd name="connsiteX151" fmla="*/ 315505 w 724600"/>
                <a:gd name="connsiteY151" fmla="*/ 646447 h 678287"/>
                <a:gd name="connsiteX152" fmla="*/ 305856 w 724600"/>
                <a:gd name="connsiteY152" fmla="*/ 641623 h 678287"/>
                <a:gd name="connsiteX153" fmla="*/ 297173 w 724600"/>
                <a:gd name="connsiteY153" fmla="*/ 638729 h 678287"/>
                <a:gd name="connsiteX154" fmla="*/ 291384 w 724600"/>
                <a:gd name="connsiteY154" fmla="*/ 632939 h 678287"/>
                <a:gd name="connsiteX155" fmla="*/ 288489 w 724600"/>
                <a:gd name="connsiteY155" fmla="*/ 628115 h 678287"/>
                <a:gd name="connsiteX156" fmla="*/ 288489 w 724600"/>
                <a:gd name="connsiteY156" fmla="*/ 616537 h 678287"/>
                <a:gd name="connsiteX157" fmla="*/ 288489 w 724600"/>
                <a:gd name="connsiteY157" fmla="*/ 609783 h 678287"/>
                <a:gd name="connsiteX158" fmla="*/ 285595 w 724600"/>
                <a:gd name="connsiteY158" fmla="*/ 605924 h 678287"/>
                <a:gd name="connsiteX159" fmla="*/ 279806 w 724600"/>
                <a:gd name="connsiteY159" fmla="*/ 605924 h 678287"/>
                <a:gd name="connsiteX160" fmla="*/ 272087 w 724600"/>
                <a:gd name="connsiteY160" fmla="*/ 605924 h 678287"/>
                <a:gd name="connsiteX161" fmla="*/ 268227 w 724600"/>
                <a:gd name="connsiteY161" fmla="*/ 603994 h 678287"/>
                <a:gd name="connsiteX162" fmla="*/ 268227 w 724600"/>
                <a:gd name="connsiteY162" fmla="*/ 601099 h 678287"/>
                <a:gd name="connsiteX163" fmla="*/ 274017 w 724600"/>
                <a:gd name="connsiteY163" fmla="*/ 599170 h 678287"/>
                <a:gd name="connsiteX164" fmla="*/ 274017 w 724600"/>
                <a:gd name="connsiteY164" fmla="*/ 601099 h 678287"/>
                <a:gd name="connsiteX165" fmla="*/ 279806 w 724600"/>
                <a:gd name="connsiteY165" fmla="*/ 601099 h 678287"/>
                <a:gd name="connsiteX166" fmla="*/ 282700 w 724600"/>
                <a:gd name="connsiteY166" fmla="*/ 596275 h 678287"/>
                <a:gd name="connsiteX167" fmla="*/ 294279 w 724600"/>
                <a:gd name="connsiteY167" fmla="*/ 592416 h 678287"/>
                <a:gd name="connsiteX168" fmla="*/ 300067 w 724600"/>
                <a:gd name="connsiteY168" fmla="*/ 584697 h 678287"/>
                <a:gd name="connsiteX169" fmla="*/ 300067 w 724600"/>
                <a:gd name="connsiteY169" fmla="*/ 576978 h 678287"/>
                <a:gd name="connsiteX170" fmla="*/ 300067 w 724600"/>
                <a:gd name="connsiteY170" fmla="*/ 573119 h 678287"/>
                <a:gd name="connsiteX171" fmla="*/ 300067 w 724600"/>
                <a:gd name="connsiteY171" fmla="*/ 568295 h 678287"/>
                <a:gd name="connsiteX172" fmla="*/ 306821 w 724600"/>
                <a:gd name="connsiteY172" fmla="*/ 564435 h 678287"/>
                <a:gd name="connsiteX173" fmla="*/ 311646 w 724600"/>
                <a:gd name="connsiteY173" fmla="*/ 559611 h 678287"/>
                <a:gd name="connsiteX174" fmla="*/ 311646 w 724600"/>
                <a:gd name="connsiteY174" fmla="*/ 551892 h 678287"/>
                <a:gd name="connsiteX175" fmla="*/ 309716 w 724600"/>
                <a:gd name="connsiteY175" fmla="*/ 550928 h 678287"/>
                <a:gd name="connsiteX176" fmla="*/ 311646 w 724600"/>
                <a:gd name="connsiteY176" fmla="*/ 543209 h 678287"/>
                <a:gd name="connsiteX177" fmla="*/ 313575 w 724600"/>
                <a:gd name="connsiteY177" fmla="*/ 535490 h 678287"/>
                <a:gd name="connsiteX178" fmla="*/ 313575 w 724600"/>
                <a:gd name="connsiteY178" fmla="*/ 528736 h 678287"/>
                <a:gd name="connsiteX179" fmla="*/ 308751 w 724600"/>
                <a:gd name="connsiteY179" fmla="*/ 515228 h 678287"/>
                <a:gd name="connsiteX180" fmla="*/ 304892 w 724600"/>
                <a:gd name="connsiteY180" fmla="*/ 500755 h 678287"/>
                <a:gd name="connsiteX181" fmla="*/ 313575 w 724600"/>
                <a:gd name="connsiteY181" fmla="*/ 490142 h 678287"/>
                <a:gd name="connsiteX182" fmla="*/ 313575 w 724600"/>
                <a:gd name="connsiteY182" fmla="*/ 488212 h 678287"/>
                <a:gd name="connsiteX183" fmla="*/ 305856 w 724600"/>
                <a:gd name="connsiteY183" fmla="*/ 481458 h 678287"/>
                <a:gd name="connsiteX184" fmla="*/ 305856 w 724600"/>
                <a:gd name="connsiteY184" fmla="*/ 479529 h 678287"/>
                <a:gd name="connsiteX185" fmla="*/ 298138 w 724600"/>
                <a:gd name="connsiteY185" fmla="*/ 481458 h 678287"/>
                <a:gd name="connsiteX186" fmla="*/ 293314 w 724600"/>
                <a:gd name="connsiteY186" fmla="*/ 481458 h 678287"/>
                <a:gd name="connsiteX187" fmla="*/ 290419 w 724600"/>
                <a:gd name="connsiteY187" fmla="*/ 479529 h 678287"/>
                <a:gd name="connsiteX188" fmla="*/ 286560 w 724600"/>
                <a:gd name="connsiteY188" fmla="*/ 479529 h 678287"/>
                <a:gd name="connsiteX189" fmla="*/ 286560 w 724600"/>
                <a:gd name="connsiteY189" fmla="*/ 474705 h 678287"/>
                <a:gd name="connsiteX190" fmla="*/ 282700 w 724600"/>
                <a:gd name="connsiteY190" fmla="*/ 470845 h 678287"/>
                <a:gd name="connsiteX191" fmla="*/ 280771 w 724600"/>
                <a:gd name="connsiteY191" fmla="*/ 472775 h 678287"/>
                <a:gd name="connsiteX192" fmla="*/ 275946 w 724600"/>
                <a:gd name="connsiteY192" fmla="*/ 469880 h 678287"/>
                <a:gd name="connsiteX193" fmla="*/ 272087 w 724600"/>
                <a:gd name="connsiteY193" fmla="*/ 469880 h 678287"/>
                <a:gd name="connsiteX194" fmla="*/ 269192 w 724600"/>
                <a:gd name="connsiteY194" fmla="*/ 474705 h 678287"/>
                <a:gd name="connsiteX195" fmla="*/ 264368 w 724600"/>
                <a:gd name="connsiteY195" fmla="*/ 472775 h 678287"/>
                <a:gd name="connsiteX196" fmla="*/ 264368 w 724600"/>
                <a:gd name="connsiteY196" fmla="*/ 475669 h 678287"/>
                <a:gd name="connsiteX197" fmla="*/ 264368 w 724600"/>
                <a:gd name="connsiteY197" fmla="*/ 479529 h 678287"/>
                <a:gd name="connsiteX198" fmla="*/ 248931 w 724600"/>
                <a:gd name="connsiteY198" fmla="*/ 481458 h 678287"/>
                <a:gd name="connsiteX199" fmla="*/ 243142 w 724600"/>
                <a:gd name="connsiteY199" fmla="*/ 481458 h 678287"/>
                <a:gd name="connsiteX200" fmla="*/ 242177 w 724600"/>
                <a:gd name="connsiteY200" fmla="*/ 476634 h 678287"/>
                <a:gd name="connsiteX201" fmla="*/ 245071 w 724600"/>
                <a:gd name="connsiteY201" fmla="*/ 470845 h 678287"/>
                <a:gd name="connsiteX202" fmla="*/ 236388 w 724600"/>
                <a:gd name="connsiteY202" fmla="*/ 470845 h 678287"/>
                <a:gd name="connsiteX203" fmla="*/ 233493 w 724600"/>
                <a:gd name="connsiteY203" fmla="*/ 473740 h 678287"/>
                <a:gd name="connsiteX204" fmla="*/ 229634 w 724600"/>
                <a:gd name="connsiteY204" fmla="*/ 473740 h 678287"/>
                <a:gd name="connsiteX205" fmla="*/ 229634 w 724600"/>
                <a:gd name="connsiteY205" fmla="*/ 467951 h 678287"/>
                <a:gd name="connsiteX206" fmla="*/ 223844 w 724600"/>
                <a:gd name="connsiteY206" fmla="*/ 463126 h 678287"/>
                <a:gd name="connsiteX207" fmla="*/ 222879 w 724600"/>
                <a:gd name="connsiteY207" fmla="*/ 463126 h 678287"/>
                <a:gd name="connsiteX208" fmla="*/ 218056 w 724600"/>
                <a:gd name="connsiteY208" fmla="*/ 461197 h 678287"/>
                <a:gd name="connsiteX209" fmla="*/ 204548 w 724600"/>
                <a:gd name="connsiteY209" fmla="*/ 459267 h 678287"/>
                <a:gd name="connsiteX210" fmla="*/ 199723 w 724600"/>
                <a:gd name="connsiteY210" fmla="*/ 455408 h 678287"/>
                <a:gd name="connsiteX211" fmla="*/ 199723 w 724600"/>
                <a:gd name="connsiteY211" fmla="*/ 459267 h 678287"/>
                <a:gd name="connsiteX212" fmla="*/ 193934 w 724600"/>
                <a:gd name="connsiteY212" fmla="*/ 459267 h 678287"/>
                <a:gd name="connsiteX213" fmla="*/ 193934 w 724600"/>
                <a:gd name="connsiteY213" fmla="*/ 453478 h 678287"/>
                <a:gd name="connsiteX214" fmla="*/ 193934 w 724600"/>
                <a:gd name="connsiteY214" fmla="*/ 447689 h 678287"/>
                <a:gd name="connsiteX215" fmla="*/ 193934 w 724600"/>
                <a:gd name="connsiteY215" fmla="*/ 442865 h 678287"/>
                <a:gd name="connsiteX216" fmla="*/ 191040 w 724600"/>
                <a:gd name="connsiteY216" fmla="*/ 439970 h 678287"/>
                <a:gd name="connsiteX217" fmla="*/ 191040 w 724600"/>
                <a:gd name="connsiteY217" fmla="*/ 437076 h 678287"/>
                <a:gd name="connsiteX218" fmla="*/ 192969 w 724600"/>
                <a:gd name="connsiteY218" fmla="*/ 432251 h 678287"/>
                <a:gd name="connsiteX219" fmla="*/ 198758 w 724600"/>
                <a:gd name="connsiteY219" fmla="*/ 429357 h 678287"/>
                <a:gd name="connsiteX220" fmla="*/ 202618 w 724600"/>
                <a:gd name="connsiteY220" fmla="*/ 429357 h 678287"/>
                <a:gd name="connsiteX221" fmla="*/ 205513 w 724600"/>
                <a:gd name="connsiteY221" fmla="*/ 421638 h 678287"/>
                <a:gd name="connsiteX222" fmla="*/ 205513 w 724600"/>
                <a:gd name="connsiteY222" fmla="*/ 416814 h 678287"/>
                <a:gd name="connsiteX223" fmla="*/ 194899 w 724600"/>
                <a:gd name="connsiteY223" fmla="*/ 416814 h 678287"/>
                <a:gd name="connsiteX224" fmla="*/ 177532 w 724600"/>
                <a:gd name="connsiteY224" fmla="*/ 422603 h 678287"/>
                <a:gd name="connsiteX225" fmla="*/ 172708 w 724600"/>
                <a:gd name="connsiteY225" fmla="*/ 424532 h 678287"/>
                <a:gd name="connsiteX226" fmla="*/ 161129 w 724600"/>
                <a:gd name="connsiteY226" fmla="*/ 424532 h 678287"/>
                <a:gd name="connsiteX227" fmla="*/ 153411 w 724600"/>
                <a:gd name="connsiteY227" fmla="*/ 424532 h 678287"/>
                <a:gd name="connsiteX228" fmla="*/ 142798 w 724600"/>
                <a:gd name="connsiteY228" fmla="*/ 421638 h 678287"/>
                <a:gd name="connsiteX229" fmla="*/ 132184 w 724600"/>
                <a:gd name="connsiteY229" fmla="*/ 421638 h 678287"/>
                <a:gd name="connsiteX230" fmla="*/ 121571 w 724600"/>
                <a:gd name="connsiteY230" fmla="*/ 426462 h 678287"/>
                <a:gd name="connsiteX231" fmla="*/ 114817 w 724600"/>
                <a:gd name="connsiteY231" fmla="*/ 428392 h 678287"/>
                <a:gd name="connsiteX232" fmla="*/ 97450 w 724600"/>
                <a:gd name="connsiteY232" fmla="*/ 428392 h 678287"/>
                <a:gd name="connsiteX233" fmla="*/ 89731 w 724600"/>
                <a:gd name="connsiteY233" fmla="*/ 423568 h 678287"/>
                <a:gd name="connsiteX234" fmla="*/ 89731 w 724600"/>
                <a:gd name="connsiteY234" fmla="*/ 420673 h 678287"/>
                <a:gd name="connsiteX235" fmla="*/ 91661 w 724600"/>
                <a:gd name="connsiteY235" fmla="*/ 417779 h 678287"/>
                <a:gd name="connsiteX236" fmla="*/ 91661 w 724600"/>
                <a:gd name="connsiteY236" fmla="*/ 411025 h 678287"/>
                <a:gd name="connsiteX237" fmla="*/ 94555 w 724600"/>
                <a:gd name="connsiteY237" fmla="*/ 406201 h 678287"/>
                <a:gd name="connsiteX238" fmla="*/ 90696 w 724600"/>
                <a:gd name="connsiteY238" fmla="*/ 399446 h 678287"/>
                <a:gd name="connsiteX239" fmla="*/ 84907 w 724600"/>
                <a:gd name="connsiteY239" fmla="*/ 392693 h 678287"/>
                <a:gd name="connsiteX240" fmla="*/ 72364 w 724600"/>
                <a:gd name="connsiteY240" fmla="*/ 380150 h 678287"/>
                <a:gd name="connsiteX241" fmla="*/ 73329 w 724600"/>
                <a:gd name="connsiteY241" fmla="*/ 380150 h 678287"/>
                <a:gd name="connsiteX242" fmla="*/ 71398 w 724600"/>
                <a:gd name="connsiteY242" fmla="*/ 373396 h 678287"/>
                <a:gd name="connsiteX243" fmla="*/ 74294 w 724600"/>
                <a:gd name="connsiteY243" fmla="*/ 370501 h 678287"/>
                <a:gd name="connsiteX244" fmla="*/ 74294 w 724600"/>
                <a:gd name="connsiteY244" fmla="*/ 367607 h 678287"/>
                <a:gd name="connsiteX245" fmla="*/ 74294 w 724600"/>
                <a:gd name="connsiteY245" fmla="*/ 364712 h 678287"/>
                <a:gd name="connsiteX246" fmla="*/ 58856 w 724600"/>
                <a:gd name="connsiteY246" fmla="*/ 345415 h 678287"/>
                <a:gd name="connsiteX247" fmla="*/ 51137 w 724600"/>
                <a:gd name="connsiteY247" fmla="*/ 358923 h 678287"/>
                <a:gd name="connsiteX248" fmla="*/ 47277 w 724600"/>
                <a:gd name="connsiteY248" fmla="*/ 366642 h 678287"/>
                <a:gd name="connsiteX249" fmla="*/ 45348 w 724600"/>
                <a:gd name="connsiteY249" fmla="*/ 369536 h 678287"/>
                <a:gd name="connsiteX250" fmla="*/ 28946 w 724600"/>
                <a:gd name="connsiteY250" fmla="*/ 394622 h 678287"/>
                <a:gd name="connsiteX251" fmla="*/ 25086 w 724600"/>
                <a:gd name="connsiteY251" fmla="*/ 400411 h 678287"/>
                <a:gd name="connsiteX252" fmla="*/ 13508 w 724600"/>
                <a:gd name="connsiteY252" fmla="*/ 400411 h 678287"/>
                <a:gd name="connsiteX253" fmla="*/ 18332 w 724600"/>
                <a:gd name="connsiteY253" fmla="*/ 394622 h 678287"/>
                <a:gd name="connsiteX254" fmla="*/ 13508 w 724600"/>
                <a:gd name="connsiteY254" fmla="*/ 394622 h 678287"/>
                <a:gd name="connsiteX255" fmla="*/ 13508 w 724600"/>
                <a:gd name="connsiteY255" fmla="*/ 391728 h 678287"/>
                <a:gd name="connsiteX256" fmla="*/ 18332 w 724600"/>
                <a:gd name="connsiteY256" fmla="*/ 388833 h 678287"/>
                <a:gd name="connsiteX257" fmla="*/ 18332 w 724600"/>
                <a:gd name="connsiteY257" fmla="*/ 385939 h 678287"/>
                <a:gd name="connsiteX258" fmla="*/ 19297 w 724600"/>
                <a:gd name="connsiteY258" fmla="*/ 378220 h 678287"/>
                <a:gd name="connsiteX259" fmla="*/ 22192 w 724600"/>
                <a:gd name="connsiteY259" fmla="*/ 372431 h 678287"/>
                <a:gd name="connsiteX260" fmla="*/ 20262 w 724600"/>
                <a:gd name="connsiteY260" fmla="*/ 367607 h 678287"/>
                <a:gd name="connsiteX261" fmla="*/ 22192 w 724600"/>
                <a:gd name="connsiteY261" fmla="*/ 362782 h 678287"/>
                <a:gd name="connsiteX262" fmla="*/ 25086 w 724600"/>
                <a:gd name="connsiteY262" fmla="*/ 362782 h 678287"/>
                <a:gd name="connsiteX263" fmla="*/ 25086 w 724600"/>
                <a:gd name="connsiteY263" fmla="*/ 357958 h 678287"/>
                <a:gd name="connsiteX264" fmla="*/ 23156 w 724600"/>
                <a:gd name="connsiteY264" fmla="*/ 357958 h 678287"/>
                <a:gd name="connsiteX265" fmla="*/ 23156 w 724600"/>
                <a:gd name="connsiteY265" fmla="*/ 351204 h 678287"/>
                <a:gd name="connsiteX266" fmla="*/ 26051 w 724600"/>
                <a:gd name="connsiteY266" fmla="*/ 348310 h 678287"/>
                <a:gd name="connsiteX267" fmla="*/ 26051 w 724600"/>
                <a:gd name="connsiteY267" fmla="*/ 343485 h 678287"/>
                <a:gd name="connsiteX268" fmla="*/ 28946 w 724600"/>
                <a:gd name="connsiteY268" fmla="*/ 334802 h 678287"/>
                <a:gd name="connsiteX269" fmla="*/ 25086 w 724600"/>
                <a:gd name="connsiteY269" fmla="*/ 337696 h 678287"/>
                <a:gd name="connsiteX270" fmla="*/ 20262 w 724600"/>
                <a:gd name="connsiteY270" fmla="*/ 345415 h 678287"/>
                <a:gd name="connsiteX271" fmla="*/ 17367 w 724600"/>
                <a:gd name="connsiteY271" fmla="*/ 345415 h 678287"/>
                <a:gd name="connsiteX272" fmla="*/ 14473 w 724600"/>
                <a:gd name="connsiteY272" fmla="*/ 343485 h 678287"/>
                <a:gd name="connsiteX273" fmla="*/ 17367 w 724600"/>
                <a:gd name="connsiteY273" fmla="*/ 337696 h 678287"/>
                <a:gd name="connsiteX274" fmla="*/ 22192 w 724600"/>
                <a:gd name="connsiteY274" fmla="*/ 337696 h 678287"/>
                <a:gd name="connsiteX275" fmla="*/ 27981 w 724600"/>
                <a:gd name="connsiteY275" fmla="*/ 330942 h 678287"/>
                <a:gd name="connsiteX276" fmla="*/ 30875 w 724600"/>
                <a:gd name="connsiteY276" fmla="*/ 327083 h 678287"/>
                <a:gd name="connsiteX277" fmla="*/ 37629 w 724600"/>
                <a:gd name="connsiteY277" fmla="*/ 322259 h 678287"/>
                <a:gd name="connsiteX278" fmla="*/ 41488 w 724600"/>
                <a:gd name="connsiteY278" fmla="*/ 317435 h 678287"/>
                <a:gd name="connsiteX279" fmla="*/ 45348 w 724600"/>
                <a:gd name="connsiteY279" fmla="*/ 308751 h 678287"/>
                <a:gd name="connsiteX280" fmla="*/ 49207 w 724600"/>
                <a:gd name="connsiteY280" fmla="*/ 304892 h 678287"/>
                <a:gd name="connsiteX281" fmla="*/ 47277 w 724600"/>
                <a:gd name="connsiteY281" fmla="*/ 302962 h 678287"/>
                <a:gd name="connsiteX282" fmla="*/ 44383 w 724600"/>
                <a:gd name="connsiteY282" fmla="*/ 302962 h 678287"/>
                <a:gd name="connsiteX283" fmla="*/ 42453 w 724600"/>
                <a:gd name="connsiteY283" fmla="*/ 301997 h 678287"/>
                <a:gd name="connsiteX284" fmla="*/ 40523 w 724600"/>
                <a:gd name="connsiteY284" fmla="*/ 296208 h 678287"/>
                <a:gd name="connsiteX285" fmla="*/ 32805 w 724600"/>
                <a:gd name="connsiteY285" fmla="*/ 296208 h 678287"/>
                <a:gd name="connsiteX286" fmla="*/ 28946 w 724600"/>
                <a:gd name="connsiteY286" fmla="*/ 299103 h 678287"/>
                <a:gd name="connsiteX287" fmla="*/ 28946 w 724600"/>
                <a:gd name="connsiteY287" fmla="*/ 301032 h 678287"/>
                <a:gd name="connsiteX288" fmla="*/ 23156 w 724600"/>
                <a:gd name="connsiteY288" fmla="*/ 302962 h 678287"/>
                <a:gd name="connsiteX289" fmla="*/ 14473 w 724600"/>
                <a:gd name="connsiteY289" fmla="*/ 306821 h 678287"/>
                <a:gd name="connsiteX290" fmla="*/ 12543 w 724600"/>
                <a:gd name="connsiteY290" fmla="*/ 299103 h 678287"/>
                <a:gd name="connsiteX291" fmla="*/ 14473 w 724600"/>
                <a:gd name="connsiteY291" fmla="*/ 293313 h 678287"/>
                <a:gd name="connsiteX292" fmla="*/ 19297 w 724600"/>
                <a:gd name="connsiteY292" fmla="*/ 285595 h 678287"/>
                <a:gd name="connsiteX293" fmla="*/ 19297 w 724600"/>
                <a:gd name="connsiteY293" fmla="*/ 280770 h 678287"/>
                <a:gd name="connsiteX294" fmla="*/ 26051 w 724600"/>
                <a:gd name="connsiteY294" fmla="*/ 278841 h 678287"/>
                <a:gd name="connsiteX295" fmla="*/ 26051 w 724600"/>
                <a:gd name="connsiteY295" fmla="*/ 276911 h 678287"/>
                <a:gd name="connsiteX296" fmla="*/ 17367 w 724600"/>
                <a:gd name="connsiteY296" fmla="*/ 277876 h 678287"/>
                <a:gd name="connsiteX297" fmla="*/ 0 w 724600"/>
                <a:gd name="connsiteY297" fmla="*/ 279805 h 678287"/>
                <a:gd name="connsiteX298" fmla="*/ 2894 w 724600"/>
                <a:gd name="connsiteY298" fmla="*/ 271122 h 678287"/>
                <a:gd name="connsiteX299" fmla="*/ 6754 w 724600"/>
                <a:gd name="connsiteY299" fmla="*/ 262438 h 678287"/>
                <a:gd name="connsiteX300" fmla="*/ 12543 w 724600"/>
                <a:gd name="connsiteY300" fmla="*/ 251825 h 678287"/>
                <a:gd name="connsiteX301" fmla="*/ 17367 w 724600"/>
                <a:gd name="connsiteY301" fmla="*/ 247001 h 678287"/>
                <a:gd name="connsiteX302" fmla="*/ 27016 w 724600"/>
                <a:gd name="connsiteY302" fmla="*/ 240247 h 678287"/>
                <a:gd name="connsiteX303" fmla="*/ 35700 w 724600"/>
                <a:gd name="connsiteY303" fmla="*/ 236388 h 678287"/>
                <a:gd name="connsiteX304" fmla="*/ 44383 w 724600"/>
                <a:gd name="connsiteY304" fmla="*/ 233493 h 678287"/>
                <a:gd name="connsiteX305" fmla="*/ 53067 w 724600"/>
                <a:gd name="connsiteY305" fmla="*/ 228669 h 678287"/>
                <a:gd name="connsiteX306" fmla="*/ 61750 w 724600"/>
                <a:gd name="connsiteY306" fmla="*/ 221915 h 678287"/>
                <a:gd name="connsiteX307" fmla="*/ 70434 w 724600"/>
                <a:gd name="connsiteY307" fmla="*/ 217090 h 678287"/>
                <a:gd name="connsiteX308" fmla="*/ 78152 w 724600"/>
                <a:gd name="connsiteY308" fmla="*/ 212266 h 678287"/>
                <a:gd name="connsiteX309" fmla="*/ 102274 w 724600"/>
                <a:gd name="connsiteY309" fmla="*/ 195864 h 678287"/>
                <a:gd name="connsiteX310" fmla="*/ 113852 w 724600"/>
                <a:gd name="connsiteY310" fmla="*/ 179462 h 678287"/>
                <a:gd name="connsiteX311" fmla="*/ 113852 w 724600"/>
                <a:gd name="connsiteY311" fmla="*/ 175602 h 678287"/>
                <a:gd name="connsiteX312" fmla="*/ 111923 w 724600"/>
                <a:gd name="connsiteY312" fmla="*/ 169813 h 678287"/>
                <a:gd name="connsiteX313" fmla="*/ 108063 w 724600"/>
                <a:gd name="connsiteY313" fmla="*/ 165954 h 678287"/>
                <a:gd name="connsiteX314" fmla="*/ 104204 w 724600"/>
                <a:gd name="connsiteY314" fmla="*/ 163059 h 678287"/>
                <a:gd name="connsiteX315" fmla="*/ 101309 w 724600"/>
                <a:gd name="connsiteY315" fmla="*/ 158235 h 678287"/>
                <a:gd name="connsiteX316" fmla="*/ 101309 w 724600"/>
                <a:gd name="connsiteY316" fmla="*/ 153411 h 678287"/>
                <a:gd name="connsiteX317" fmla="*/ 101309 w 724600"/>
                <a:gd name="connsiteY317" fmla="*/ 146657 h 678287"/>
                <a:gd name="connsiteX318" fmla="*/ 103239 w 724600"/>
                <a:gd name="connsiteY318" fmla="*/ 139903 h 678287"/>
                <a:gd name="connsiteX319" fmla="*/ 106133 w 724600"/>
                <a:gd name="connsiteY319" fmla="*/ 133149 h 678287"/>
                <a:gd name="connsiteX320" fmla="*/ 110958 w 724600"/>
                <a:gd name="connsiteY320" fmla="*/ 125430 h 678287"/>
                <a:gd name="connsiteX321" fmla="*/ 118676 w 724600"/>
                <a:gd name="connsiteY321" fmla="*/ 118676 h 678287"/>
                <a:gd name="connsiteX322" fmla="*/ 122536 w 724600"/>
                <a:gd name="connsiteY322" fmla="*/ 113852 h 678287"/>
                <a:gd name="connsiteX323" fmla="*/ 125430 w 724600"/>
                <a:gd name="connsiteY323" fmla="*/ 110957 h 678287"/>
                <a:gd name="connsiteX324" fmla="*/ 132184 w 724600"/>
                <a:gd name="connsiteY324" fmla="*/ 98414 h 678287"/>
                <a:gd name="connsiteX325" fmla="*/ 136044 w 724600"/>
                <a:gd name="connsiteY325" fmla="*/ 88766 h 678287"/>
                <a:gd name="connsiteX326" fmla="*/ 138938 w 724600"/>
                <a:gd name="connsiteY326" fmla="*/ 84907 h 678287"/>
                <a:gd name="connsiteX327" fmla="*/ 143762 w 724600"/>
                <a:gd name="connsiteY327" fmla="*/ 79117 h 678287"/>
                <a:gd name="connsiteX328" fmla="*/ 150516 w 724600"/>
                <a:gd name="connsiteY328" fmla="*/ 66574 h 678287"/>
                <a:gd name="connsiteX329" fmla="*/ 156305 w 724600"/>
                <a:gd name="connsiteY329" fmla="*/ 61750 h 678287"/>
                <a:gd name="connsiteX330" fmla="*/ 163059 w 724600"/>
                <a:gd name="connsiteY330" fmla="*/ 57891 h 678287"/>
                <a:gd name="connsiteX331" fmla="*/ 174637 w 724600"/>
                <a:gd name="connsiteY331" fmla="*/ 54031 h 678287"/>
                <a:gd name="connsiteX332" fmla="*/ 202618 w 724600"/>
                <a:gd name="connsiteY332" fmla="*/ 54031 h 678287"/>
                <a:gd name="connsiteX333" fmla="*/ 211302 w 724600"/>
                <a:gd name="connsiteY333" fmla="*/ 49207 h 678287"/>
                <a:gd name="connsiteX334" fmla="*/ 221915 w 724600"/>
                <a:gd name="connsiteY334" fmla="*/ 43418 h 678287"/>
                <a:gd name="connsiteX335" fmla="*/ 229634 w 724600"/>
                <a:gd name="connsiteY335" fmla="*/ 37629 h 678287"/>
                <a:gd name="connsiteX336" fmla="*/ 235423 w 724600"/>
                <a:gd name="connsiteY336" fmla="*/ 31840 h 678287"/>
                <a:gd name="connsiteX337" fmla="*/ 240247 w 724600"/>
                <a:gd name="connsiteY337" fmla="*/ 26051 h 678287"/>
                <a:gd name="connsiteX338" fmla="*/ 255685 w 724600"/>
                <a:gd name="connsiteY338" fmla="*/ 8684 h 678287"/>
                <a:gd name="connsiteX339" fmla="*/ 260509 w 724600"/>
                <a:gd name="connsiteY339" fmla="*/ 4824 h 678287"/>
                <a:gd name="connsiteX340" fmla="*/ 270157 w 724600"/>
                <a:gd name="connsiteY340" fmla="*/ 0 h 678287"/>
                <a:gd name="connsiteX341" fmla="*/ 280771 w 724600"/>
                <a:gd name="connsiteY341" fmla="*/ 14473 h 678287"/>
                <a:gd name="connsiteX342" fmla="*/ 292348 w 724600"/>
                <a:gd name="connsiteY342" fmla="*/ 21227 h 678287"/>
                <a:gd name="connsiteX343" fmla="*/ 303927 w 724600"/>
                <a:gd name="connsiteY343" fmla="*/ 28945 h 678287"/>
                <a:gd name="connsiteX344" fmla="*/ 319364 w 724600"/>
                <a:gd name="connsiteY344" fmla="*/ 37629 h 678287"/>
                <a:gd name="connsiteX345" fmla="*/ 319364 w 724600"/>
                <a:gd name="connsiteY345" fmla="*/ 42453 h 678287"/>
                <a:gd name="connsiteX346" fmla="*/ 326119 w 724600"/>
                <a:gd name="connsiteY346" fmla="*/ 42453 h 678287"/>
                <a:gd name="connsiteX347" fmla="*/ 340591 w 724600"/>
                <a:gd name="connsiteY347" fmla="*/ 47277 h 678287"/>
                <a:gd name="connsiteX348" fmla="*/ 349275 w 724600"/>
                <a:gd name="connsiteY348" fmla="*/ 47277 h 678287"/>
                <a:gd name="connsiteX349" fmla="*/ 348310 w 724600"/>
                <a:gd name="connsiteY349" fmla="*/ 51137 h 678287"/>
                <a:gd name="connsiteX350" fmla="*/ 348310 w 724600"/>
                <a:gd name="connsiteY350" fmla="*/ 55961 h 678287"/>
                <a:gd name="connsiteX351" fmla="*/ 346380 w 724600"/>
                <a:gd name="connsiteY351" fmla="*/ 63680 h 678287"/>
                <a:gd name="connsiteX352" fmla="*/ 348310 w 724600"/>
                <a:gd name="connsiteY352" fmla="*/ 68504 h 678287"/>
                <a:gd name="connsiteX353" fmla="*/ 348310 w 724600"/>
                <a:gd name="connsiteY353" fmla="*/ 74293 h 678287"/>
                <a:gd name="connsiteX354" fmla="*/ 346380 w 724600"/>
                <a:gd name="connsiteY354" fmla="*/ 79117 h 678287"/>
                <a:gd name="connsiteX355" fmla="*/ 348310 w 724600"/>
                <a:gd name="connsiteY355" fmla="*/ 84907 h 678287"/>
                <a:gd name="connsiteX356" fmla="*/ 356994 w 724600"/>
                <a:gd name="connsiteY356" fmla="*/ 87801 h 678287"/>
                <a:gd name="connsiteX357" fmla="*/ 356994 w 724600"/>
                <a:gd name="connsiteY357" fmla="*/ 90696 h 678287"/>
                <a:gd name="connsiteX358" fmla="*/ 351204 w 724600"/>
                <a:gd name="connsiteY358" fmla="*/ 94555 h 678287"/>
                <a:gd name="connsiteX359" fmla="*/ 351204 w 724600"/>
                <a:gd name="connsiteY359" fmla="*/ 97450 h 678287"/>
                <a:gd name="connsiteX360" fmla="*/ 355064 w 724600"/>
                <a:gd name="connsiteY360" fmla="*/ 97450 h 678287"/>
                <a:gd name="connsiteX361" fmla="*/ 363748 w 724600"/>
                <a:gd name="connsiteY361" fmla="*/ 93590 h 678287"/>
                <a:gd name="connsiteX362" fmla="*/ 378220 w 724600"/>
                <a:gd name="connsiteY362" fmla="*/ 93590 h 678287"/>
                <a:gd name="connsiteX363" fmla="*/ 384009 w 724600"/>
                <a:gd name="connsiteY363" fmla="*/ 89731 h 678287"/>
                <a:gd name="connsiteX364" fmla="*/ 389798 w 724600"/>
                <a:gd name="connsiteY364" fmla="*/ 82012 h 678287"/>
                <a:gd name="connsiteX365" fmla="*/ 392693 w 724600"/>
                <a:gd name="connsiteY365" fmla="*/ 82012 h 678287"/>
                <a:gd name="connsiteX366" fmla="*/ 394623 w 724600"/>
                <a:gd name="connsiteY366" fmla="*/ 80082 h 678287"/>
                <a:gd name="connsiteX367" fmla="*/ 398482 w 724600"/>
                <a:gd name="connsiteY367" fmla="*/ 78153 h 678287"/>
                <a:gd name="connsiteX368" fmla="*/ 401377 w 724600"/>
                <a:gd name="connsiteY368" fmla="*/ 81047 h 678287"/>
                <a:gd name="connsiteX369" fmla="*/ 407165 w 724600"/>
                <a:gd name="connsiteY369" fmla="*/ 79117 h 678287"/>
                <a:gd name="connsiteX370" fmla="*/ 411990 w 724600"/>
                <a:gd name="connsiteY370" fmla="*/ 81047 h 678287"/>
                <a:gd name="connsiteX371" fmla="*/ 414884 w 724600"/>
                <a:gd name="connsiteY371" fmla="*/ 83942 h 678287"/>
                <a:gd name="connsiteX372" fmla="*/ 422603 w 724600"/>
                <a:gd name="connsiteY372" fmla="*/ 85871 h 678287"/>
                <a:gd name="connsiteX373" fmla="*/ 422603 w 724600"/>
                <a:gd name="connsiteY373" fmla="*/ 81047 h 678287"/>
                <a:gd name="connsiteX374" fmla="*/ 428392 w 724600"/>
                <a:gd name="connsiteY374" fmla="*/ 78153 h 678287"/>
                <a:gd name="connsiteX375" fmla="*/ 431287 w 724600"/>
                <a:gd name="connsiteY375" fmla="*/ 82012 h 678287"/>
                <a:gd name="connsiteX376" fmla="*/ 443829 w 724600"/>
                <a:gd name="connsiteY376" fmla="*/ 85871 h 678287"/>
                <a:gd name="connsiteX377" fmla="*/ 443829 w 724600"/>
                <a:gd name="connsiteY377" fmla="*/ 91660 h 678287"/>
                <a:gd name="connsiteX378" fmla="*/ 445759 w 724600"/>
                <a:gd name="connsiteY378" fmla="*/ 92625 h 678287"/>
                <a:gd name="connsiteX379" fmla="*/ 451548 w 724600"/>
                <a:gd name="connsiteY379" fmla="*/ 90696 h 678287"/>
                <a:gd name="connsiteX380" fmla="*/ 456373 w 724600"/>
                <a:gd name="connsiteY380" fmla="*/ 94555 h 678287"/>
                <a:gd name="connsiteX381" fmla="*/ 461197 w 724600"/>
                <a:gd name="connsiteY381" fmla="*/ 96485 h 678287"/>
                <a:gd name="connsiteX382" fmla="*/ 467951 w 724600"/>
                <a:gd name="connsiteY382" fmla="*/ 101309 h 678287"/>
                <a:gd name="connsiteX383" fmla="*/ 470846 w 724600"/>
                <a:gd name="connsiteY383" fmla="*/ 98414 h 678287"/>
                <a:gd name="connsiteX384" fmla="*/ 478564 w 724600"/>
                <a:gd name="connsiteY384" fmla="*/ 105168 h 678287"/>
                <a:gd name="connsiteX385" fmla="*/ 483388 w 724600"/>
                <a:gd name="connsiteY385" fmla="*/ 105168 h 678287"/>
                <a:gd name="connsiteX386" fmla="*/ 487248 w 724600"/>
                <a:gd name="connsiteY386" fmla="*/ 106133 h 678287"/>
                <a:gd name="connsiteX387" fmla="*/ 487248 w 724600"/>
                <a:gd name="connsiteY387" fmla="*/ 102274 h 678287"/>
                <a:gd name="connsiteX388" fmla="*/ 490142 w 724600"/>
                <a:gd name="connsiteY388" fmla="*/ 102274 h 678287"/>
                <a:gd name="connsiteX389" fmla="*/ 494002 w 724600"/>
                <a:gd name="connsiteY389" fmla="*/ 95520 h 678287"/>
                <a:gd name="connsiteX390" fmla="*/ 495931 w 724600"/>
                <a:gd name="connsiteY390" fmla="*/ 93590 h 678287"/>
                <a:gd name="connsiteX391" fmla="*/ 500756 w 724600"/>
                <a:gd name="connsiteY391" fmla="*/ 99379 h 678287"/>
                <a:gd name="connsiteX392" fmla="*/ 502685 w 724600"/>
                <a:gd name="connsiteY392" fmla="*/ 103239 h 678287"/>
                <a:gd name="connsiteX393" fmla="*/ 498826 w 724600"/>
                <a:gd name="connsiteY393" fmla="*/ 109993 h 678287"/>
                <a:gd name="connsiteX394" fmla="*/ 500756 w 724600"/>
                <a:gd name="connsiteY394" fmla="*/ 111922 h 678287"/>
                <a:gd name="connsiteX395" fmla="*/ 505579 w 724600"/>
                <a:gd name="connsiteY395" fmla="*/ 111922 h 678287"/>
                <a:gd name="connsiteX396" fmla="*/ 509439 w 724600"/>
                <a:gd name="connsiteY396" fmla="*/ 107098 h 678287"/>
                <a:gd name="connsiteX397" fmla="*/ 516193 w 724600"/>
                <a:gd name="connsiteY397" fmla="*/ 109028 h 678287"/>
                <a:gd name="connsiteX398" fmla="*/ 516193 w 724600"/>
                <a:gd name="connsiteY398" fmla="*/ 114817 h 678287"/>
                <a:gd name="connsiteX399" fmla="*/ 512333 w 724600"/>
                <a:gd name="connsiteY399" fmla="*/ 114817 h 678287"/>
                <a:gd name="connsiteX400" fmla="*/ 506545 w 724600"/>
                <a:gd name="connsiteY400" fmla="*/ 117711 h 678287"/>
                <a:gd name="connsiteX401" fmla="*/ 497861 w 724600"/>
                <a:gd name="connsiteY401" fmla="*/ 117711 h 678287"/>
                <a:gd name="connsiteX402" fmla="*/ 493037 w 724600"/>
                <a:gd name="connsiteY402" fmla="*/ 120606 h 678287"/>
                <a:gd name="connsiteX403" fmla="*/ 494967 w 724600"/>
                <a:gd name="connsiteY403" fmla="*/ 123500 h 678287"/>
                <a:gd name="connsiteX404" fmla="*/ 500756 w 724600"/>
                <a:gd name="connsiteY404" fmla="*/ 127360 h 678287"/>
                <a:gd name="connsiteX405" fmla="*/ 503650 w 724600"/>
                <a:gd name="connsiteY405" fmla="*/ 129289 h 678287"/>
                <a:gd name="connsiteX406" fmla="*/ 503650 w 724600"/>
                <a:gd name="connsiteY406" fmla="*/ 133149 h 678287"/>
                <a:gd name="connsiteX407" fmla="*/ 510404 w 724600"/>
                <a:gd name="connsiteY407" fmla="*/ 138938 h 678287"/>
                <a:gd name="connsiteX408" fmla="*/ 510404 w 724600"/>
                <a:gd name="connsiteY408" fmla="*/ 146657 h 678287"/>
                <a:gd name="connsiteX409" fmla="*/ 510404 w 724600"/>
                <a:gd name="connsiteY409" fmla="*/ 148586 h 678287"/>
                <a:gd name="connsiteX410" fmla="*/ 510404 w 724600"/>
                <a:gd name="connsiteY410" fmla="*/ 154376 h 678287"/>
                <a:gd name="connsiteX411" fmla="*/ 509439 w 724600"/>
                <a:gd name="connsiteY411" fmla="*/ 163059 h 678287"/>
                <a:gd name="connsiteX412" fmla="*/ 505579 w 724600"/>
                <a:gd name="connsiteY412" fmla="*/ 173672 h 678287"/>
                <a:gd name="connsiteX413" fmla="*/ 507510 w 724600"/>
                <a:gd name="connsiteY413" fmla="*/ 178497 h 678287"/>
                <a:gd name="connsiteX414" fmla="*/ 502685 w 724600"/>
                <a:gd name="connsiteY414" fmla="*/ 182356 h 678287"/>
                <a:gd name="connsiteX415" fmla="*/ 500756 w 724600"/>
                <a:gd name="connsiteY415" fmla="*/ 185251 h 678287"/>
                <a:gd name="connsiteX416" fmla="*/ 500756 w 724600"/>
                <a:gd name="connsiteY416" fmla="*/ 192004 h 678287"/>
                <a:gd name="connsiteX417" fmla="*/ 498826 w 724600"/>
                <a:gd name="connsiteY417" fmla="*/ 194899 h 678287"/>
                <a:gd name="connsiteX418" fmla="*/ 500756 w 724600"/>
                <a:gd name="connsiteY418" fmla="*/ 200688 h 678287"/>
                <a:gd name="connsiteX419" fmla="*/ 497861 w 724600"/>
                <a:gd name="connsiteY419" fmla="*/ 209372 h 678287"/>
                <a:gd name="connsiteX420" fmla="*/ 499791 w 724600"/>
                <a:gd name="connsiteY420" fmla="*/ 212266 h 678287"/>
                <a:gd name="connsiteX421" fmla="*/ 499791 w 724600"/>
                <a:gd name="connsiteY421" fmla="*/ 216126 h 678287"/>
                <a:gd name="connsiteX422" fmla="*/ 506545 w 724600"/>
                <a:gd name="connsiteY422" fmla="*/ 216126 h 678287"/>
                <a:gd name="connsiteX423" fmla="*/ 512333 w 724600"/>
                <a:gd name="connsiteY423" fmla="*/ 216126 h 678287"/>
                <a:gd name="connsiteX424" fmla="*/ 520052 w 724600"/>
                <a:gd name="connsiteY424" fmla="*/ 218055 h 678287"/>
                <a:gd name="connsiteX425" fmla="*/ 523912 w 724600"/>
                <a:gd name="connsiteY425" fmla="*/ 218055 h 678287"/>
                <a:gd name="connsiteX426" fmla="*/ 528736 w 724600"/>
                <a:gd name="connsiteY426" fmla="*/ 215161 h 678287"/>
                <a:gd name="connsiteX427" fmla="*/ 536455 w 724600"/>
                <a:gd name="connsiteY427" fmla="*/ 215161 h 678287"/>
                <a:gd name="connsiteX428" fmla="*/ 542244 w 724600"/>
                <a:gd name="connsiteY428" fmla="*/ 206477 h 678287"/>
                <a:gd name="connsiteX429" fmla="*/ 542244 w 724600"/>
                <a:gd name="connsiteY429" fmla="*/ 200688 h 678287"/>
                <a:gd name="connsiteX430" fmla="*/ 544174 w 724600"/>
                <a:gd name="connsiteY430" fmla="*/ 198758 h 678287"/>
                <a:gd name="connsiteX431" fmla="*/ 548998 w 724600"/>
                <a:gd name="connsiteY431" fmla="*/ 201653 h 678287"/>
                <a:gd name="connsiteX432" fmla="*/ 548998 w 724600"/>
                <a:gd name="connsiteY432" fmla="*/ 205512 h 678287"/>
                <a:gd name="connsiteX433" fmla="*/ 552858 w 724600"/>
                <a:gd name="connsiteY433" fmla="*/ 205512 h 678287"/>
                <a:gd name="connsiteX434" fmla="*/ 556717 w 724600"/>
                <a:gd name="connsiteY434" fmla="*/ 203583 h 678287"/>
                <a:gd name="connsiteX435" fmla="*/ 556717 w 724600"/>
                <a:gd name="connsiteY435" fmla="*/ 206477 h 678287"/>
                <a:gd name="connsiteX436" fmla="*/ 560576 w 724600"/>
                <a:gd name="connsiteY436" fmla="*/ 206477 h 678287"/>
                <a:gd name="connsiteX437" fmla="*/ 564435 w 724600"/>
                <a:gd name="connsiteY437" fmla="*/ 215161 h 678287"/>
                <a:gd name="connsiteX438" fmla="*/ 573119 w 724600"/>
                <a:gd name="connsiteY438" fmla="*/ 213231 h 678287"/>
                <a:gd name="connsiteX439" fmla="*/ 577943 w 724600"/>
                <a:gd name="connsiteY439" fmla="*/ 215161 h 678287"/>
                <a:gd name="connsiteX440" fmla="*/ 577943 w 724600"/>
                <a:gd name="connsiteY440" fmla="*/ 218055 h 678287"/>
                <a:gd name="connsiteX441" fmla="*/ 584697 w 724600"/>
                <a:gd name="connsiteY441" fmla="*/ 220950 h 678287"/>
                <a:gd name="connsiteX442" fmla="*/ 586627 w 724600"/>
                <a:gd name="connsiteY442" fmla="*/ 218055 h 678287"/>
                <a:gd name="connsiteX443" fmla="*/ 591452 w 724600"/>
                <a:gd name="connsiteY443" fmla="*/ 220950 h 678287"/>
                <a:gd name="connsiteX444" fmla="*/ 591452 w 724600"/>
                <a:gd name="connsiteY444" fmla="*/ 215161 h 678287"/>
                <a:gd name="connsiteX445" fmla="*/ 594346 w 724600"/>
                <a:gd name="connsiteY445" fmla="*/ 218055 h 678287"/>
                <a:gd name="connsiteX446" fmla="*/ 597240 w 724600"/>
                <a:gd name="connsiteY446" fmla="*/ 218055 h 678287"/>
                <a:gd name="connsiteX447" fmla="*/ 597240 w 724600"/>
                <a:gd name="connsiteY447" fmla="*/ 226739 h 678287"/>
                <a:gd name="connsiteX448" fmla="*/ 602064 w 724600"/>
                <a:gd name="connsiteY448" fmla="*/ 223844 h 678287"/>
                <a:gd name="connsiteX449" fmla="*/ 604959 w 724600"/>
                <a:gd name="connsiteY449" fmla="*/ 223844 h 678287"/>
                <a:gd name="connsiteX450" fmla="*/ 611713 w 724600"/>
                <a:gd name="connsiteY450" fmla="*/ 222880 h 678287"/>
                <a:gd name="connsiteX451" fmla="*/ 615573 w 724600"/>
                <a:gd name="connsiteY451" fmla="*/ 222880 h 678287"/>
                <a:gd name="connsiteX452" fmla="*/ 615573 w 724600"/>
                <a:gd name="connsiteY452" fmla="*/ 225774 h 678287"/>
                <a:gd name="connsiteX453" fmla="*/ 620396 w 724600"/>
                <a:gd name="connsiteY453" fmla="*/ 233493 h 678287"/>
                <a:gd name="connsiteX454" fmla="*/ 633904 w 724600"/>
                <a:gd name="connsiteY454" fmla="*/ 225774 h 678287"/>
                <a:gd name="connsiteX455" fmla="*/ 635834 w 724600"/>
                <a:gd name="connsiteY455" fmla="*/ 228669 h 678287"/>
                <a:gd name="connsiteX456" fmla="*/ 637764 w 724600"/>
                <a:gd name="connsiteY456" fmla="*/ 225774 h 678287"/>
                <a:gd name="connsiteX457" fmla="*/ 642588 w 724600"/>
                <a:gd name="connsiteY457" fmla="*/ 227704 h 678287"/>
                <a:gd name="connsiteX458" fmla="*/ 644518 w 724600"/>
                <a:gd name="connsiteY458" fmla="*/ 229634 h 678287"/>
                <a:gd name="connsiteX459" fmla="*/ 651272 w 724600"/>
                <a:gd name="connsiteY459" fmla="*/ 225774 h 678287"/>
                <a:gd name="connsiteX460" fmla="*/ 651272 w 724600"/>
                <a:gd name="connsiteY460" fmla="*/ 220950 h 678287"/>
                <a:gd name="connsiteX461" fmla="*/ 655131 w 724600"/>
                <a:gd name="connsiteY461" fmla="*/ 220950 h 678287"/>
                <a:gd name="connsiteX462" fmla="*/ 661885 w 724600"/>
                <a:gd name="connsiteY462" fmla="*/ 224809 h 678287"/>
                <a:gd name="connsiteX463" fmla="*/ 661885 w 724600"/>
                <a:gd name="connsiteY463" fmla="*/ 226739 h 678287"/>
                <a:gd name="connsiteX464" fmla="*/ 660920 w 724600"/>
                <a:gd name="connsiteY464" fmla="*/ 230598 h 678287"/>
                <a:gd name="connsiteX465" fmla="*/ 658025 w 724600"/>
                <a:gd name="connsiteY465" fmla="*/ 232528 h 678287"/>
                <a:gd name="connsiteX466" fmla="*/ 656096 w 724600"/>
                <a:gd name="connsiteY466" fmla="*/ 235423 h 678287"/>
                <a:gd name="connsiteX467" fmla="*/ 656096 w 724600"/>
                <a:gd name="connsiteY467" fmla="*/ 237352 h 678287"/>
                <a:gd name="connsiteX468" fmla="*/ 660920 w 724600"/>
                <a:gd name="connsiteY468" fmla="*/ 239282 h 678287"/>
                <a:gd name="connsiteX469" fmla="*/ 665744 w 724600"/>
                <a:gd name="connsiteY469" fmla="*/ 239282 h 678287"/>
                <a:gd name="connsiteX470" fmla="*/ 673463 w 724600"/>
                <a:gd name="connsiteY470" fmla="*/ 244106 h 678287"/>
                <a:gd name="connsiteX471" fmla="*/ 671533 w 724600"/>
                <a:gd name="connsiteY471" fmla="*/ 246036 h 678287"/>
                <a:gd name="connsiteX472" fmla="*/ 668639 w 724600"/>
                <a:gd name="connsiteY472" fmla="*/ 246036 h 678287"/>
                <a:gd name="connsiteX473" fmla="*/ 667674 w 724600"/>
                <a:gd name="connsiteY473" fmla="*/ 248930 h 678287"/>
                <a:gd name="connsiteX474" fmla="*/ 671533 w 724600"/>
                <a:gd name="connsiteY474" fmla="*/ 248930 h 678287"/>
                <a:gd name="connsiteX475" fmla="*/ 676358 w 724600"/>
                <a:gd name="connsiteY475" fmla="*/ 250860 h 678287"/>
                <a:gd name="connsiteX476" fmla="*/ 678287 w 724600"/>
                <a:gd name="connsiteY476" fmla="*/ 253755 h 678287"/>
                <a:gd name="connsiteX477" fmla="*/ 678287 w 724600"/>
                <a:gd name="connsiteY477" fmla="*/ 257614 h 678287"/>
                <a:gd name="connsiteX478" fmla="*/ 675393 w 724600"/>
                <a:gd name="connsiteY478" fmla="*/ 260509 h 678287"/>
                <a:gd name="connsiteX479" fmla="*/ 682147 w 724600"/>
                <a:gd name="connsiteY479" fmla="*/ 262438 h 678287"/>
                <a:gd name="connsiteX480" fmla="*/ 685041 w 724600"/>
                <a:gd name="connsiteY480" fmla="*/ 257614 h 678287"/>
                <a:gd name="connsiteX481" fmla="*/ 688901 w 724600"/>
                <a:gd name="connsiteY481" fmla="*/ 259544 h 678287"/>
                <a:gd name="connsiteX482" fmla="*/ 691795 w 724600"/>
                <a:gd name="connsiteY482" fmla="*/ 263403 h 6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Lst>
              <a:rect l="l" t="t" r="r" b="b"/>
              <a:pathLst>
                <a:path w="724600" h="678287">
                  <a:moveTo>
                    <a:pt x="693725" y="278841"/>
                  </a:moveTo>
                  <a:lnTo>
                    <a:pt x="691795" y="287524"/>
                  </a:lnTo>
                  <a:lnTo>
                    <a:pt x="691795" y="292349"/>
                  </a:lnTo>
                  <a:lnTo>
                    <a:pt x="699514" y="292349"/>
                  </a:lnTo>
                  <a:cubicBezTo>
                    <a:pt x="699514" y="292349"/>
                    <a:pt x="708198" y="295243"/>
                    <a:pt x="708198" y="295243"/>
                  </a:cubicBezTo>
                  <a:lnTo>
                    <a:pt x="713022" y="298138"/>
                  </a:lnTo>
                  <a:lnTo>
                    <a:pt x="707233" y="302962"/>
                  </a:lnTo>
                  <a:lnTo>
                    <a:pt x="703373" y="310681"/>
                  </a:lnTo>
                  <a:lnTo>
                    <a:pt x="700479" y="326118"/>
                  </a:lnTo>
                  <a:lnTo>
                    <a:pt x="700479" y="328048"/>
                  </a:lnTo>
                  <a:cubicBezTo>
                    <a:pt x="700479" y="328048"/>
                    <a:pt x="700479" y="333837"/>
                    <a:pt x="700479" y="333837"/>
                  </a:cubicBezTo>
                  <a:lnTo>
                    <a:pt x="702408" y="340591"/>
                  </a:lnTo>
                  <a:lnTo>
                    <a:pt x="702408" y="345415"/>
                  </a:lnTo>
                  <a:cubicBezTo>
                    <a:pt x="702408" y="345415"/>
                    <a:pt x="700479" y="349275"/>
                    <a:pt x="700479" y="349275"/>
                  </a:cubicBezTo>
                  <a:lnTo>
                    <a:pt x="706268" y="358923"/>
                  </a:lnTo>
                  <a:lnTo>
                    <a:pt x="710127" y="361817"/>
                  </a:lnTo>
                  <a:lnTo>
                    <a:pt x="710127" y="369536"/>
                  </a:lnTo>
                  <a:cubicBezTo>
                    <a:pt x="710127" y="369536"/>
                    <a:pt x="705303" y="380150"/>
                    <a:pt x="705303" y="380150"/>
                  </a:cubicBezTo>
                  <a:lnTo>
                    <a:pt x="702408" y="383044"/>
                  </a:lnTo>
                  <a:lnTo>
                    <a:pt x="706268" y="384974"/>
                  </a:lnTo>
                  <a:lnTo>
                    <a:pt x="706268" y="387868"/>
                  </a:lnTo>
                  <a:cubicBezTo>
                    <a:pt x="706268" y="387868"/>
                    <a:pt x="712057" y="388833"/>
                    <a:pt x="712057" y="388833"/>
                  </a:cubicBezTo>
                  <a:lnTo>
                    <a:pt x="712057" y="396552"/>
                  </a:lnTo>
                  <a:lnTo>
                    <a:pt x="715916" y="403306"/>
                  </a:lnTo>
                  <a:lnTo>
                    <a:pt x="722670" y="403306"/>
                  </a:lnTo>
                  <a:cubicBezTo>
                    <a:pt x="722670" y="403306"/>
                    <a:pt x="724600" y="403306"/>
                    <a:pt x="724600" y="403306"/>
                  </a:cubicBezTo>
                  <a:lnTo>
                    <a:pt x="724600" y="406201"/>
                  </a:lnTo>
                  <a:cubicBezTo>
                    <a:pt x="724600" y="406201"/>
                    <a:pt x="719776" y="409095"/>
                    <a:pt x="719776" y="409095"/>
                  </a:cubicBezTo>
                  <a:lnTo>
                    <a:pt x="719776" y="412954"/>
                  </a:lnTo>
                  <a:cubicBezTo>
                    <a:pt x="719776" y="412954"/>
                    <a:pt x="717846" y="417779"/>
                    <a:pt x="717846" y="417779"/>
                  </a:cubicBezTo>
                  <a:lnTo>
                    <a:pt x="705303" y="424532"/>
                  </a:lnTo>
                  <a:lnTo>
                    <a:pt x="705303" y="426462"/>
                  </a:lnTo>
                  <a:cubicBezTo>
                    <a:pt x="705303" y="426462"/>
                    <a:pt x="694690" y="426462"/>
                    <a:pt x="694690" y="426462"/>
                  </a:cubicBezTo>
                  <a:lnTo>
                    <a:pt x="686971" y="428392"/>
                  </a:lnTo>
                  <a:lnTo>
                    <a:pt x="677323" y="433216"/>
                  </a:lnTo>
                  <a:lnTo>
                    <a:pt x="668639" y="439970"/>
                  </a:lnTo>
                  <a:lnTo>
                    <a:pt x="660920" y="444794"/>
                  </a:lnTo>
                  <a:lnTo>
                    <a:pt x="653202" y="447689"/>
                  </a:lnTo>
                  <a:lnTo>
                    <a:pt x="653202" y="451548"/>
                  </a:lnTo>
                  <a:cubicBezTo>
                    <a:pt x="653202" y="451548"/>
                    <a:pt x="653202" y="454443"/>
                    <a:pt x="653202" y="454443"/>
                  </a:cubicBezTo>
                  <a:lnTo>
                    <a:pt x="648377" y="457337"/>
                  </a:lnTo>
                  <a:lnTo>
                    <a:pt x="637764" y="461197"/>
                  </a:lnTo>
                  <a:lnTo>
                    <a:pt x="629080" y="463126"/>
                  </a:lnTo>
                  <a:lnTo>
                    <a:pt x="623291" y="466986"/>
                  </a:lnTo>
                  <a:lnTo>
                    <a:pt x="612678" y="474705"/>
                  </a:lnTo>
                  <a:lnTo>
                    <a:pt x="608818" y="476634"/>
                  </a:lnTo>
                  <a:lnTo>
                    <a:pt x="616537" y="484353"/>
                  </a:lnTo>
                  <a:lnTo>
                    <a:pt x="619431" y="489177"/>
                  </a:lnTo>
                  <a:lnTo>
                    <a:pt x="625221" y="494002"/>
                  </a:lnTo>
                  <a:lnTo>
                    <a:pt x="625221" y="496896"/>
                  </a:lnTo>
                  <a:cubicBezTo>
                    <a:pt x="625221" y="496896"/>
                    <a:pt x="629080" y="501720"/>
                    <a:pt x="629080" y="501720"/>
                  </a:cubicBezTo>
                  <a:lnTo>
                    <a:pt x="631010" y="499791"/>
                  </a:lnTo>
                  <a:lnTo>
                    <a:pt x="639694" y="504615"/>
                  </a:lnTo>
                  <a:lnTo>
                    <a:pt x="643553" y="504615"/>
                  </a:lnTo>
                  <a:lnTo>
                    <a:pt x="643553" y="502685"/>
                  </a:lnTo>
                  <a:cubicBezTo>
                    <a:pt x="643553" y="502685"/>
                    <a:pt x="650307" y="500755"/>
                    <a:pt x="650307" y="500755"/>
                  </a:cubicBezTo>
                  <a:lnTo>
                    <a:pt x="654166" y="500755"/>
                  </a:lnTo>
                  <a:cubicBezTo>
                    <a:pt x="654166" y="500755"/>
                    <a:pt x="656096" y="502685"/>
                    <a:pt x="656096" y="502685"/>
                  </a:cubicBezTo>
                  <a:lnTo>
                    <a:pt x="658991" y="502685"/>
                  </a:lnTo>
                  <a:cubicBezTo>
                    <a:pt x="658991" y="502685"/>
                    <a:pt x="660920" y="506544"/>
                    <a:pt x="660920" y="506544"/>
                  </a:cubicBezTo>
                  <a:lnTo>
                    <a:pt x="662850" y="522947"/>
                  </a:lnTo>
                  <a:lnTo>
                    <a:pt x="659956" y="530666"/>
                  </a:lnTo>
                  <a:lnTo>
                    <a:pt x="659956" y="537420"/>
                  </a:lnTo>
                  <a:cubicBezTo>
                    <a:pt x="659956" y="537420"/>
                    <a:pt x="656096" y="548998"/>
                    <a:pt x="656096" y="548998"/>
                  </a:cubicBezTo>
                  <a:lnTo>
                    <a:pt x="656096" y="550928"/>
                  </a:lnTo>
                  <a:cubicBezTo>
                    <a:pt x="656096" y="550928"/>
                    <a:pt x="654166" y="552857"/>
                    <a:pt x="654166" y="552857"/>
                  </a:cubicBezTo>
                  <a:lnTo>
                    <a:pt x="654166" y="559611"/>
                  </a:lnTo>
                  <a:lnTo>
                    <a:pt x="652237" y="574084"/>
                  </a:lnTo>
                  <a:lnTo>
                    <a:pt x="657060" y="576013"/>
                  </a:lnTo>
                  <a:lnTo>
                    <a:pt x="662850" y="576013"/>
                  </a:lnTo>
                  <a:cubicBezTo>
                    <a:pt x="662850" y="576013"/>
                    <a:pt x="666709" y="579873"/>
                    <a:pt x="666709" y="579873"/>
                  </a:cubicBezTo>
                  <a:lnTo>
                    <a:pt x="664779" y="583732"/>
                  </a:lnTo>
                  <a:lnTo>
                    <a:pt x="664779" y="600135"/>
                  </a:lnTo>
                  <a:cubicBezTo>
                    <a:pt x="664779" y="600135"/>
                    <a:pt x="661885" y="611713"/>
                    <a:pt x="661885" y="611713"/>
                  </a:cubicBezTo>
                  <a:lnTo>
                    <a:pt x="654166" y="648377"/>
                  </a:lnTo>
                  <a:lnTo>
                    <a:pt x="647412" y="648377"/>
                  </a:lnTo>
                  <a:lnTo>
                    <a:pt x="640658" y="657061"/>
                  </a:lnTo>
                  <a:lnTo>
                    <a:pt x="633904" y="657061"/>
                  </a:lnTo>
                  <a:cubicBezTo>
                    <a:pt x="633904" y="657061"/>
                    <a:pt x="630045" y="662850"/>
                    <a:pt x="630045" y="662850"/>
                  </a:cubicBezTo>
                  <a:lnTo>
                    <a:pt x="626185" y="664779"/>
                  </a:lnTo>
                  <a:lnTo>
                    <a:pt x="624256" y="662850"/>
                  </a:lnTo>
                  <a:lnTo>
                    <a:pt x="624256" y="654166"/>
                  </a:lnTo>
                  <a:cubicBezTo>
                    <a:pt x="624256" y="654166"/>
                    <a:pt x="624256" y="651271"/>
                    <a:pt x="624256" y="651271"/>
                  </a:cubicBezTo>
                  <a:lnTo>
                    <a:pt x="624256" y="648377"/>
                  </a:lnTo>
                  <a:cubicBezTo>
                    <a:pt x="624256" y="648377"/>
                    <a:pt x="618467" y="644518"/>
                    <a:pt x="618467" y="644518"/>
                  </a:cubicBezTo>
                  <a:lnTo>
                    <a:pt x="618467" y="642588"/>
                  </a:lnTo>
                  <a:cubicBezTo>
                    <a:pt x="618467" y="642588"/>
                    <a:pt x="611713" y="637764"/>
                    <a:pt x="611713" y="637764"/>
                  </a:cubicBezTo>
                  <a:lnTo>
                    <a:pt x="607854" y="631010"/>
                  </a:lnTo>
                  <a:lnTo>
                    <a:pt x="607854" y="627150"/>
                  </a:lnTo>
                  <a:lnTo>
                    <a:pt x="602064" y="627150"/>
                  </a:lnTo>
                  <a:lnTo>
                    <a:pt x="597240" y="625221"/>
                  </a:lnTo>
                  <a:lnTo>
                    <a:pt x="590486" y="625221"/>
                  </a:lnTo>
                  <a:cubicBezTo>
                    <a:pt x="590486" y="625221"/>
                    <a:pt x="584697" y="625221"/>
                    <a:pt x="584697" y="625221"/>
                  </a:cubicBezTo>
                  <a:lnTo>
                    <a:pt x="580838" y="622326"/>
                  </a:lnTo>
                  <a:lnTo>
                    <a:pt x="573119" y="624256"/>
                  </a:lnTo>
                  <a:lnTo>
                    <a:pt x="567330" y="624256"/>
                  </a:lnTo>
                  <a:cubicBezTo>
                    <a:pt x="567330" y="624256"/>
                    <a:pt x="565400" y="624256"/>
                    <a:pt x="565400" y="624256"/>
                  </a:cubicBezTo>
                  <a:lnTo>
                    <a:pt x="562506" y="628115"/>
                  </a:lnTo>
                  <a:lnTo>
                    <a:pt x="556717" y="631974"/>
                  </a:lnTo>
                  <a:lnTo>
                    <a:pt x="550927" y="630045"/>
                  </a:lnTo>
                  <a:lnTo>
                    <a:pt x="550927" y="628115"/>
                  </a:lnTo>
                  <a:cubicBezTo>
                    <a:pt x="550927" y="628115"/>
                    <a:pt x="540314" y="629080"/>
                    <a:pt x="540314" y="629080"/>
                  </a:cubicBezTo>
                  <a:lnTo>
                    <a:pt x="524877" y="638729"/>
                  </a:lnTo>
                  <a:lnTo>
                    <a:pt x="520052" y="635834"/>
                  </a:lnTo>
                  <a:lnTo>
                    <a:pt x="511369" y="641623"/>
                  </a:lnTo>
                  <a:lnTo>
                    <a:pt x="491107" y="641623"/>
                  </a:lnTo>
                  <a:cubicBezTo>
                    <a:pt x="491107" y="641623"/>
                    <a:pt x="485318" y="641623"/>
                    <a:pt x="485318" y="641623"/>
                  </a:cubicBezTo>
                  <a:lnTo>
                    <a:pt x="485318" y="643553"/>
                  </a:lnTo>
                  <a:cubicBezTo>
                    <a:pt x="485318" y="643553"/>
                    <a:pt x="481458" y="648377"/>
                    <a:pt x="481458" y="648377"/>
                  </a:cubicBezTo>
                  <a:lnTo>
                    <a:pt x="473740" y="654166"/>
                  </a:lnTo>
                  <a:lnTo>
                    <a:pt x="469881" y="654166"/>
                  </a:lnTo>
                  <a:cubicBezTo>
                    <a:pt x="469881" y="654166"/>
                    <a:pt x="464091" y="654166"/>
                    <a:pt x="464091" y="654166"/>
                  </a:cubicBezTo>
                  <a:lnTo>
                    <a:pt x="457337" y="658025"/>
                  </a:lnTo>
                  <a:lnTo>
                    <a:pt x="452513" y="659955"/>
                  </a:lnTo>
                  <a:lnTo>
                    <a:pt x="446725" y="659955"/>
                  </a:lnTo>
                  <a:cubicBezTo>
                    <a:pt x="446725" y="659955"/>
                    <a:pt x="428392" y="660920"/>
                    <a:pt x="428392" y="660920"/>
                  </a:cubicBezTo>
                  <a:lnTo>
                    <a:pt x="425498" y="660920"/>
                  </a:lnTo>
                  <a:cubicBezTo>
                    <a:pt x="425498" y="660920"/>
                    <a:pt x="419708" y="662850"/>
                    <a:pt x="419708" y="662850"/>
                  </a:cubicBezTo>
                  <a:lnTo>
                    <a:pt x="419708" y="667674"/>
                  </a:lnTo>
                  <a:cubicBezTo>
                    <a:pt x="419708" y="667674"/>
                    <a:pt x="424533" y="670569"/>
                    <a:pt x="424533" y="670569"/>
                  </a:cubicBezTo>
                  <a:lnTo>
                    <a:pt x="421638" y="672498"/>
                  </a:lnTo>
                  <a:lnTo>
                    <a:pt x="417779" y="670569"/>
                  </a:lnTo>
                  <a:lnTo>
                    <a:pt x="415849" y="673463"/>
                  </a:lnTo>
                  <a:lnTo>
                    <a:pt x="410060" y="673463"/>
                  </a:lnTo>
                  <a:cubicBezTo>
                    <a:pt x="410060" y="673463"/>
                    <a:pt x="404271" y="672498"/>
                    <a:pt x="404271" y="672498"/>
                  </a:cubicBezTo>
                  <a:lnTo>
                    <a:pt x="400412" y="672498"/>
                  </a:lnTo>
                  <a:cubicBezTo>
                    <a:pt x="400412" y="672498"/>
                    <a:pt x="397517" y="676358"/>
                    <a:pt x="397517" y="676358"/>
                  </a:cubicBezTo>
                  <a:lnTo>
                    <a:pt x="392693" y="676358"/>
                  </a:lnTo>
                  <a:lnTo>
                    <a:pt x="388833" y="674428"/>
                  </a:lnTo>
                  <a:lnTo>
                    <a:pt x="381115" y="678287"/>
                  </a:lnTo>
                  <a:lnTo>
                    <a:pt x="376290" y="676358"/>
                  </a:lnTo>
                  <a:lnTo>
                    <a:pt x="373396" y="673463"/>
                  </a:lnTo>
                  <a:lnTo>
                    <a:pt x="370502" y="673463"/>
                  </a:lnTo>
                  <a:cubicBezTo>
                    <a:pt x="370502" y="673463"/>
                    <a:pt x="361818" y="664779"/>
                    <a:pt x="361818" y="664779"/>
                  </a:cubicBezTo>
                  <a:lnTo>
                    <a:pt x="357958" y="664779"/>
                  </a:lnTo>
                  <a:cubicBezTo>
                    <a:pt x="357958" y="664779"/>
                    <a:pt x="352169" y="668639"/>
                    <a:pt x="352169" y="668639"/>
                  </a:cubicBezTo>
                  <a:lnTo>
                    <a:pt x="347345" y="674428"/>
                  </a:lnTo>
                  <a:lnTo>
                    <a:pt x="342521" y="672498"/>
                  </a:lnTo>
                  <a:lnTo>
                    <a:pt x="342521" y="663815"/>
                  </a:lnTo>
                  <a:cubicBezTo>
                    <a:pt x="342521" y="663815"/>
                    <a:pt x="347345" y="658025"/>
                    <a:pt x="347345" y="658025"/>
                  </a:cubicBezTo>
                  <a:lnTo>
                    <a:pt x="349275" y="655131"/>
                  </a:lnTo>
                  <a:lnTo>
                    <a:pt x="349275" y="651271"/>
                  </a:lnTo>
                  <a:cubicBezTo>
                    <a:pt x="349275" y="651271"/>
                    <a:pt x="344450" y="645482"/>
                    <a:pt x="344450" y="645482"/>
                  </a:cubicBezTo>
                  <a:lnTo>
                    <a:pt x="340591" y="645482"/>
                  </a:lnTo>
                  <a:cubicBezTo>
                    <a:pt x="340591" y="645482"/>
                    <a:pt x="336731" y="646447"/>
                    <a:pt x="336731" y="646447"/>
                  </a:cubicBezTo>
                  <a:lnTo>
                    <a:pt x="333837" y="646447"/>
                  </a:lnTo>
                  <a:lnTo>
                    <a:pt x="328048" y="650307"/>
                  </a:lnTo>
                  <a:lnTo>
                    <a:pt x="326119" y="653201"/>
                  </a:lnTo>
                  <a:lnTo>
                    <a:pt x="320329" y="656096"/>
                  </a:lnTo>
                  <a:lnTo>
                    <a:pt x="318400" y="656096"/>
                  </a:lnTo>
                  <a:cubicBezTo>
                    <a:pt x="318400" y="656096"/>
                    <a:pt x="318400" y="648377"/>
                    <a:pt x="318400" y="648377"/>
                  </a:cubicBezTo>
                  <a:lnTo>
                    <a:pt x="315505" y="646447"/>
                  </a:lnTo>
                  <a:lnTo>
                    <a:pt x="305856" y="641623"/>
                  </a:lnTo>
                  <a:lnTo>
                    <a:pt x="297173" y="638729"/>
                  </a:lnTo>
                  <a:lnTo>
                    <a:pt x="291384" y="632939"/>
                  </a:lnTo>
                  <a:lnTo>
                    <a:pt x="288489" y="628115"/>
                  </a:lnTo>
                  <a:lnTo>
                    <a:pt x="288489" y="616537"/>
                  </a:lnTo>
                  <a:cubicBezTo>
                    <a:pt x="288489" y="616537"/>
                    <a:pt x="288489" y="609783"/>
                    <a:pt x="288489" y="609783"/>
                  </a:cubicBezTo>
                  <a:lnTo>
                    <a:pt x="285595" y="605924"/>
                  </a:lnTo>
                  <a:lnTo>
                    <a:pt x="279806" y="605924"/>
                  </a:lnTo>
                  <a:cubicBezTo>
                    <a:pt x="279806" y="605924"/>
                    <a:pt x="272087" y="605924"/>
                    <a:pt x="272087" y="605924"/>
                  </a:cubicBezTo>
                  <a:lnTo>
                    <a:pt x="268227" y="603994"/>
                  </a:lnTo>
                  <a:lnTo>
                    <a:pt x="268227" y="601099"/>
                  </a:lnTo>
                  <a:cubicBezTo>
                    <a:pt x="268227" y="601099"/>
                    <a:pt x="274017" y="599170"/>
                    <a:pt x="274017" y="599170"/>
                  </a:cubicBezTo>
                  <a:lnTo>
                    <a:pt x="274017" y="601099"/>
                  </a:lnTo>
                  <a:cubicBezTo>
                    <a:pt x="274017" y="601099"/>
                    <a:pt x="279806" y="601099"/>
                    <a:pt x="279806" y="601099"/>
                  </a:cubicBezTo>
                  <a:lnTo>
                    <a:pt x="282700" y="596275"/>
                  </a:lnTo>
                  <a:lnTo>
                    <a:pt x="294279" y="592416"/>
                  </a:lnTo>
                  <a:lnTo>
                    <a:pt x="300067" y="584697"/>
                  </a:lnTo>
                  <a:lnTo>
                    <a:pt x="300067" y="576978"/>
                  </a:lnTo>
                  <a:cubicBezTo>
                    <a:pt x="300067" y="576978"/>
                    <a:pt x="300067" y="573119"/>
                    <a:pt x="300067" y="573119"/>
                  </a:cubicBezTo>
                  <a:lnTo>
                    <a:pt x="300067" y="568295"/>
                  </a:lnTo>
                  <a:cubicBezTo>
                    <a:pt x="300067" y="568295"/>
                    <a:pt x="306821" y="564435"/>
                    <a:pt x="306821" y="564435"/>
                  </a:cubicBezTo>
                  <a:lnTo>
                    <a:pt x="311646" y="559611"/>
                  </a:lnTo>
                  <a:lnTo>
                    <a:pt x="311646" y="551892"/>
                  </a:lnTo>
                  <a:cubicBezTo>
                    <a:pt x="311646" y="551892"/>
                    <a:pt x="309716" y="550928"/>
                    <a:pt x="309716" y="550928"/>
                  </a:cubicBezTo>
                  <a:lnTo>
                    <a:pt x="311646" y="543209"/>
                  </a:lnTo>
                  <a:lnTo>
                    <a:pt x="313575" y="535490"/>
                  </a:lnTo>
                  <a:lnTo>
                    <a:pt x="313575" y="528736"/>
                  </a:lnTo>
                  <a:cubicBezTo>
                    <a:pt x="313575" y="528736"/>
                    <a:pt x="308751" y="515228"/>
                    <a:pt x="308751" y="515228"/>
                  </a:cubicBezTo>
                  <a:lnTo>
                    <a:pt x="304892" y="500755"/>
                  </a:lnTo>
                  <a:lnTo>
                    <a:pt x="313575" y="490142"/>
                  </a:lnTo>
                  <a:lnTo>
                    <a:pt x="313575" y="488212"/>
                  </a:lnTo>
                  <a:cubicBezTo>
                    <a:pt x="313575" y="488212"/>
                    <a:pt x="305856" y="481458"/>
                    <a:pt x="305856" y="481458"/>
                  </a:cubicBezTo>
                  <a:lnTo>
                    <a:pt x="305856" y="479529"/>
                  </a:lnTo>
                  <a:cubicBezTo>
                    <a:pt x="305856" y="479529"/>
                    <a:pt x="298138" y="481458"/>
                    <a:pt x="298138" y="481458"/>
                  </a:cubicBezTo>
                  <a:lnTo>
                    <a:pt x="293314" y="481458"/>
                  </a:lnTo>
                  <a:cubicBezTo>
                    <a:pt x="293314" y="481458"/>
                    <a:pt x="290419" y="479529"/>
                    <a:pt x="290419" y="479529"/>
                  </a:cubicBezTo>
                  <a:lnTo>
                    <a:pt x="286560" y="479529"/>
                  </a:lnTo>
                  <a:cubicBezTo>
                    <a:pt x="286560" y="479529"/>
                    <a:pt x="286560" y="474705"/>
                    <a:pt x="286560" y="474705"/>
                  </a:cubicBezTo>
                  <a:lnTo>
                    <a:pt x="282700" y="470845"/>
                  </a:lnTo>
                  <a:lnTo>
                    <a:pt x="280771" y="472775"/>
                  </a:lnTo>
                  <a:lnTo>
                    <a:pt x="275946" y="469880"/>
                  </a:lnTo>
                  <a:lnTo>
                    <a:pt x="272087" y="469880"/>
                  </a:lnTo>
                  <a:cubicBezTo>
                    <a:pt x="272087" y="469880"/>
                    <a:pt x="269192" y="474705"/>
                    <a:pt x="269192" y="474705"/>
                  </a:cubicBezTo>
                  <a:lnTo>
                    <a:pt x="264368" y="472775"/>
                  </a:lnTo>
                  <a:lnTo>
                    <a:pt x="264368" y="475669"/>
                  </a:lnTo>
                  <a:cubicBezTo>
                    <a:pt x="264368" y="475669"/>
                    <a:pt x="264368" y="479529"/>
                    <a:pt x="264368" y="479529"/>
                  </a:cubicBezTo>
                  <a:lnTo>
                    <a:pt x="248931" y="481458"/>
                  </a:lnTo>
                  <a:lnTo>
                    <a:pt x="243142" y="481458"/>
                  </a:lnTo>
                  <a:cubicBezTo>
                    <a:pt x="243142" y="481458"/>
                    <a:pt x="242177" y="476634"/>
                    <a:pt x="242177" y="476634"/>
                  </a:cubicBezTo>
                  <a:lnTo>
                    <a:pt x="245071" y="470845"/>
                  </a:lnTo>
                  <a:lnTo>
                    <a:pt x="236388" y="470845"/>
                  </a:lnTo>
                  <a:cubicBezTo>
                    <a:pt x="236388" y="470845"/>
                    <a:pt x="233493" y="473740"/>
                    <a:pt x="233493" y="473740"/>
                  </a:cubicBezTo>
                  <a:lnTo>
                    <a:pt x="229634" y="473740"/>
                  </a:lnTo>
                  <a:cubicBezTo>
                    <a:pt x="229634" y="473740"/>
                    <a:pt x="229634" y="467951"/>
                    <a:pt x="229634" y="467951"/>
                  </a:cubicBezTo>
                  <a:lnTo>
                    <a:pt x="223844" y="463126"/>
                  </a:lnTo>
                  <a:lnTo>
                    <a:pt x="222879" y="463126"/>
                  </a:lnTo>
                  <a:cubicBezTo>
                    <a:pt x="222879" y="463126"/>
                    <a:pt x="218056" y="461197"/>
                    <a:pt x="218056" y="461197"/>
                  </a:cubicBezTo>
                  <a:lnTo>
                    <a:pt x="204548" y="459267"/>
                  </a:lnTo>
                  <a:lnTo>
                    <a:pt x="199723" y="455408"/>
                  </a:lnTo>
                  <a:lnTo>
                    <a:pt x="199723" y="459267"/>
                  </a:lnTo>
                  <a:cubicBezTo>
                    <a:pt x="199723" y="459267"/>
                    <a:pt x="193934" y="459267"/>
                    <a:pt x="193934" y="459267"/>
                  </a:cubicBezTo>
                  <a:lnTo>
                    <a:pt x="193934" y="453478"/>
                  </a:lnTo>
                  <a:cubicBezTo>
                    <a:pt x="193934" y="453478"/>
                    <a:pt x="193934" y="447689"/>
                    <a:pt x="193934" y="447689"/>
                  </a:cubicBezTo>
                  <a:lnTo>
                    <a:pt x="193934" y="442865"/>
                  </a:lnTo>
                  <a:cubicBezTo>
                    <a:pt x="193934" y="442865"/>
                    <a:pt x="191040" y="439970"/>
                    <a:pt x="191040" y="439970"/>
                  </a:cubicBezTo>
                  <a:lnTo>
                    <a:pt x="191040" y="437076"/>
                  </a:lnTo>
                  <a:cubicBezTo>
                    <a:pt x="191040" y="437076"/>
                    <a:pt x="192969" y="432251"/>
                    <a:pt x="192969" y="432251"/>
                  </a:cubicBezTo>
                  <a:lnTo>
                    <a:pt x="198758" y="429357"/>
                  </a:lnTo>
                  <a:lnTo>
                    <a:pt x="202618" y="429357"/>
                  </a:lnTo>
                  <a:cubicBezTo>
                    <a:pt x="202618" y="429357"/>
                    <a:pt x="205513" y="421638"/>
                    <a:pt x="205513" y="421638"/>
                  </a:cubicBezTo>
                  <a:lnTo>
                    <a:pt x="205513" y="416814"/>
                  </a:lnTo>
                  <a:cubicBezTo>
                    <a:pt x="205513" y="416814"/>
                    <a:pt x="194899" y="416814"/>
                    <a:pt x="194899" y="416814"/>
                  </a:cubicBezTo>
                  <a:lnTo>
                    <a:pt x="177532" y="422603"/>
                  </a:lnTo>
                  <a:lnTo>
                    <a:pt x="172708" y="424532"/>
                  </a:lnTo>
                  <a:lnTo>
                    <a:pt x="161129" y="424532"/>
                  </a:lnTo>
                  <a:cubicBezTo>
                    <a:pt x="161129" y="424532"/>
                    <a:pt x="153411" y="424532"/>
                    <a:pt x="153411" y="424532"/>
                  </a:cubicBezTo>
                  <a:lnTo>
                    <a:pt x="142798" y="421638"/>
                  </a:lnTo>
                  <a:lnTo>
                    <a:pt x="132184" y="421638"/>
                  </a:lnTo>
                  <a:cubicBezTo>
                    <a:pt x="132184" y="421638"/>
                    <a:pt x="121571" y="426462"/>
                    <a:pt x="121571" y="426462"/>
                  </a:cubicBezTo>
                  <a:lnTo>
                    <a:pt x="114817" y="428392"/>
                  </a:lnTo>
                  <a:lnTo>
                    <a:pt x="97450" y="428392"/>
                  </a:lnTo>
                  <a:cubicBezTo>
                    <a:pt x="97450" y="428392"/>
                    <a:pt x="89731" y="423568"/>
                    <a:pt x="89731" y="423568"/>
                  </a:cubicBezTo>
                  <a:lnTo>
                    <a:pt x="89731" y="420673"/>
                  </a:lnTo>
                  <a:lnTo>
                    <a:pt x="91661" y="417779"/>
                  </a:lnTo>
                  <a:lnTo>
                    <a:pt x="91661" y="411025"/>
                  </a:lnTo>
                  <a:cubicBezTo>
                    <a:pt x="91661" y="411025"/>
                    <a:pt x="94555" y="406201"/>
                    <a:pt x="94555" y="406201"/>
                  </a:cubicBezTo>
                  <a:lnTo>
                    <a:pt x="90696" y="399446"/>
                  </a:lnTo>
                  <a:lnTo>
                    <a:pt x="84907" y="392693"/>
                  </a:lnTo>
                  <a:lnTo>
                    <a:pt x="72364" y="380150"/>
                  </a:lnTo>
                  <a:lnTo>
                    <a:pt x="73329" y="380150"/>
                  </a:lnTo>
                  <a:cubicBezTo>
                    <a:pt x="73329" y="380150"/>
                    <a:pt x="71398" y="373396"/>
                    <a:pt x="71398" y="373396"/>
                  </a:cubicBezTo>
                  <a:lnTo>
                    <a:pt x="74294" y="370501"/>
                  </a:lnTo>
                  <a:lnTo>
                    <a:pt x="74294" y="367607"/>
                  </a:lnTo>
                  <a:cubicBezTo>
                    <a:pt x="74294" y="367607"/>
                    <a:pt x="74294" y="364712"/>
                    <a:pt x="74294" y="364712"/>
                  </a:cubicBezTo>
                  <a:lnTo>
                    <a:pt x="58856" y="345415"/>
                  </a:lnTo>
                  <a:lnTo>
                    <a:pt x="51137" y="358923"/>
                  </a:lnTo>
                  <a:lnTo>
                    <a:pt x="47277" y="366642"/>
                  </a:lnTo>
                  <a:lnTo>
                    <a:pt x="45348" y="369536"/>
                  </a:lnTo>
                  <a:lnTo>
                    <a:pt x="28946" y="394622"/>
                  </a:lnTo>
                  <a:lnTo>
                    <a:pt x="25086" y="400411"/>
                  </a:lnTo>
                  <a:lnTo>
                    <a:pt x="13508" y="400411"/>
                  </a:lnTo>
                  <a:cubicBezTo>
                    <a:pt x="13508" y="400411"/>
                    <a:pt x="18332" y="394622"/>
                    <a:pt x="18332" y="394622"/>
                  </a:cubicBezTo>
                  <a:lnTo>
                    <a:pt x="13508" y="394622"/>
                  </a:lnTo>
                  <a:cubicBezTo>
                    <a:pt x="13508" y="394622"/>
                    <a:pt x="13508" y="391728"/>
                    <a:pt x="13508" y="391728"/>
                  </a:cubicBezTo>
                  <a:lnTo>
                    <a:pt x="18332" y="388833"/>
                  </a:lnTo>
                  <a:lnTo>
                    <a:pt x="18332" y="385939"/>
                  </a:lnTo>
                  <a:cubicBezTo>
                    <a:pt x="18332" y="385939"/>
                    <a:pt x="19297" y="378220"/>
                    <a:pt x="19297" y="378220"/>
                  </a:cubicBezTo>
                  <a:lnTo>
                    <a:pt x="22192" y="372431"/>
                  </a:lnTo>
                  <a:lnTo>
                    <a:pt x="20262" y="367607"/>
                  </a:lnTo>
                  <a:lnTo>
                    <a:pt x="22192" y="362782"/>
                  </a:lnTo>
                  <a:lnTo>
                    <a:pt x="25086" y="362782"/>
                  </a:lnTo>
                  <a:cubicBezTo>
                    <a:pt x="25086" y="362782"/>
                    <a:pt x="25086" y="357958"/>
                    <a:pt x="25086" y="357958"/>
                  </a:cubicBezTo>
                  <a:lnTo>
                    <a:pt x="23156" y="357958"/>
                  </a:lnTo>
                  <a:cubicBezTo>
                    <a:pt x="23156" y="357958"/>
                    <a:pt x="23156" y="351204"/>
                    <a:pt x="23156" y="351204"/>
                  </a:cubicBezTo>
                  <a:lnTo>
                    <a:pt x="26051" y="348310"/>
                  </a:lnTo>
                  <a:lnTo>
                    <a:pt x="26051" y="343485"/>
                  </a:lnTo>
                  <a:cubicBezTo>
                    <a:pt x="26051" y="343485"/>
                    <a:pt x="28946" y="334802"/>
                    <a:pt x="28946" y="334802"/>
                  </a:cubicBezTo>
                  <a:lnTo>
                    <a:pt x="25086" y="337696"/>
                  </a:lnTo>
                  <a:lnTo>
                    <a:pt x="20262" y="345415"/>
                  </a:lnTo>
                  <a:lnTo>
                    <a:pt x="17367" y="345415"/>
                  </a:lnTo>
                  <a:cubicBezTo>
                    <a:pt x="17367" y="345415"/>
                    <a:pt x="14473" y="343485"/>
                    <a:pt x="14473" y="343485"/>
                  </a:cubicBezTo>
                  <a:lnTo>
                    <a:pt x="17367" y="337696"/>
                  </a:lnTo>
                  <a:lnTo>
                    <a:pt x="22192" y="337696"/>
                  </a:lnTo>
                  <a:cubicBezTo>
                    <a:pt x="22192" y="337696"/>
                    <a:pt x="27981" y="330942"/>
                    <a:pt x="27981" y="330942"/>
                  </a:cubicBezTo>
                  <a:lnTo>
                    <a:pt x="30875" y="327083"/>
                  </a:lnTo>
                  <a:lnTo>
                    <a:pt x="37629" y="322259"/>
                  </a:lnTo>
                  <a:lnTo>
                    <a:pt x="41488" y="317435"/>
                  </a:lnTo>
                  <a:lnTo>
                    <a:pt x="45348" y="308751"/>
                  </a:lnTo>
                  <a:lnTo>
                    <a:pt x="49207" y="304892"/>
                  </a:lnTo>
                  <a:lnTo>
                    <a:pt x="47277" y="302962"/>
                  </a:lnTo>
                  <a:lnTo>
                    <a:pt x="44383" y="302962"/>
                  </a:lnTo>
                  <a:cubicBezTo>
                    <a:pt x="44383" y="302962"/>
                    <a:pt x="42453" y="301997"/>
                    <a:pt x="42453" y="301997"/>
                  </a:cubicBezTo>
                  <a:lnTo>
                    <a:pt x="40523" y="296208"/>
                  </a:lnTo>
                  <a:lnTo>
                    <a:pt x="32805" y="296208"/>
                  </a:lnTo>
                  <a:cubicBezTo>
                    <a:pt x="32805" y="296208"/>
                    <a:pt x="28946" y="299103"/>
                    <a:pt x="28946" y="299103"/>
                  </a:cubicBezTo>
                  <a:lnTo>
                    <a:pt x="28946" y="301032"/>
                  </a:lnTo>
                  <a:cubicBezTo>
                    <a:pt x="28946" y="301032"/>
                    <a:pt x="23156" y="302962"/>
                    <a:pt x="23156" y="302962"/>
                  </a:cubicBezTo>
                  <a:lnTo>
                    <a:pt x="14473" y="306821"/>
                  </a:lnTo>
                  <a:lnTo>
                    <a:pt x="12543" y="299103"/>
                  </a:lnTo>
                  <a:lnTo>
                    <a:pt x="14473" y="293313"/>
                  </a:lnTo>
                  <a:lnTo>
                    <a:pt x="19297" y="285595"/>
                  </a:lnTo>
                  <a:lnTo>
                    <a:pt x="19297" y="280770"/>
                  </a:lnTo>
                  <a:cubicBezTo>
                    <a:pt x="19297" y="280770"/>
                    <a:pt x="26051" y="278841"/>
                    <a:pt x="26051" y="278841"/>
                  </a:cubicBezTo>
                  <a:lnTo>
                    <a:pt x="26051" y="276911"/>
                  </a:lnTo>
                  <a:cubicBezTo>
                    <a:pt x="26051" y="276911"/>
                    <a:pt x="17367" y="277876"/>
                    <a:pt x="17367" y="277876"/>
                  </a:cubicBezTo>
                  <a:lnTo>
                    <a:pt x="0" y="279805"/>
                  </a:lnTo>
                  <a:lnTo>
                    <a:pt x="2894" y="271122"/>
                  </a:lnTo>
                  <a:lnTo>
                    <a:pt x="6754" y="262438"/>
                  </a:lnTo>
                  <a:lnTo>
                    <a:pt x="12543" y="251825"/>
                  </a:lnTo>
                  <a:lnTo>
                    <a:pt x="17367" y="247001"/>
                  </a:lnTo>
                  <a:lnTo>
                    <a:pt x="27016" y="240247"/>
                  </a:lnTo>
                  <a:lnTo>
                    <a:pt x="35700" y="236388"/>
                  </a:lnTo>
                  <a:lnTo>
                    <a:pt x="44383" y="233493"/>
                  </a:lnTo>
                  <a:lnTo>
                    <a:pt x="53067" y="228669"/>
                  </a:lnTo>
                  <a:lnTo>
                    <a:pt x="61750" y="221915"/>
                  </a:lnTo>
                  <a:lnTo>
                    <a:pt x="70434" y="217090"/>
                  </a:lnTo>
                  <a:lnTo>
                    <a:pt x="78152" y="212266"/>
                  </a:lnTo>
                  <a:lnTo>
                    <a:pt x="102274" y="195864"/>
                  </a:lnTo>
                  <a:lnTo>
                    <a:pt x="113852" y="179462"/>
                  </a:lnTo>
                  <a:lnTo>
                    <a:pt x="113852" y="175602"/>
                  </a:lnTo>
                  <a:cubicBezTo>
                    <a:pt x="113852" y="175602"/>
                    <a:pt x="111923" y="169813"/>
                    <a:pt x="111923" y="169813"/>
                  </a:cubicBezTo>
                  <a:lnTo>
                    <a:pt x="108063" y="165954"/>
                  </a:lnTo>
                  <a:lnTo>
                    <a:pt x="104204" y="163059"/>
                  </a:lnTo>
                  <a:lnTo>
                    <a:pt x="101309" y="158235"/>
                  </a:lnTo>
                  <a:lnTo>
                    <a:pt x="101309" y="153411"/>
                  </a:lnTo>
                  <a:cubicBezTo>
                    <a:pt x="101309" y="153411"/>
                    <a:pt x="101309" y="146657"/>
                    <a:pt x="101309" y="146657"/>
                  </a:cubicBezTo>
                  <a:lnTo>
                    <a:pt x="103239" y="139903"/>
                  </a:lnTo>
                  <a:lnTo>
                    <a:pt x="106133" y="133149"/>
                  </a:lnTo>
                  <a:lnTo>
                    <a:pt x="110958" y="125430"/>
                  </a:lnTo>
                  <a:lnTo>
                    <a:pt x="118676" y="118676"/>
                  </a:lnTo>
                  <a:lnTo>
                    <a:pt x="122536" y="113852"/>
                  </a:lnTo>
                  <a:lnTo>
                    <a:pt x="125430" y="110957"/>
                  </a:lnTo>
                  <a:lnTo>
                    <a:pt x="132184" y="98414"/>
                  </a:lnTo>
                  <a:lnTo>
                    <a:pt x="136044" y="88766"/>
                  </a:lnTo>
                  <a:lnTo>
                    <a:pt x="138938" y="84907"/>
                  </a:lnTo>
                  <a:lnTo>
                    <a:pt x="143762" y="79117"/>
                  </a:lnTo>
                  <a:lnTo>
                    <a:pt x="150516" y="66574"/>
                  </a:lnTo>
                  <a:lnTo>
                    <a:pt x="156305" y="61750"/>
                  </a:lnTo>
                  <a:lnTo>
                    <a:pt x="163059" y="57891"/>
                  </a:lnTo>
                  <a:lnTo>
                    <a:pt x="174637" y="54031"/>
                  </a:lnTo>
                  <a:lnTo>
                    <a:pt x="202618" y="54031"/>
                  </a:lnTo>
                  <a:cubicBezTo>
                    <a:pt x="202618" y="54031"/>
                    <a:pt x="211302" y="49207"/>
                    <a:pt x="211302" y="49207"/>
                  </a:cubicBezTo>
                  <a:lnTo>
                    <a:pt x="221915" y="43418"/>
                  </a:lnTo>
                  <a:lnTo>
                    <a:pt x="229634" y="37629"/>
                  </a:lnTo>
                  <a:lnTo>
                    <a:pt x="235423" y="31840"/>
                  </a:lnTo>
                  <a:lnTo>
                    <a:pt x="240247" y="26051"/>
                  </a:lnTo>
                  <a:lnTo>
                    <a:pt x="255685" y="8684"/>
                  </a:lnTo>
                  <a:lnTo>
                    <a:pt x="260509" y="4824"/>
                  </a:lnTo>
                  <a:lnTo>
                    <a:pt x="270157" y="0"/>
                  </a:lnTo>
                  <a:lnTo>
                    <a:pt x="280771" y="14473"/>
                  </a:lnTo>
                  <a:lnTo>
                    <a:pt x="292348" y="21227"/>
                  </a:lnTo>
                  <a:lnTo>
                    <a:pt x="303927" y="28945"/>
                  </a:lnTo>
                  <a:lnTo>
                    <a:pt x="319364" y="37629"/>
                  </a:lnTo>
                  <a:lnTo>
                    <a:pt x="319364" y="42453"/>
                  </a:lnTo>
                  <a:cubicBezTo>
                    <a:pt x="319364" y="42453"/>
                    <a:pt x="326119" y="42453"/>
                    <a:pt x="326119" y="42453"/>
                  </a:cubicBezTo>
                  <a:lnTo>
                    <a:pt x="340591" y="47277"/>
                  </a:lnTo>
                  <a:lnTo>
                    <a:pt x="349275" y="47277"/>
                  </a:lnTo>
                  <a:cubicBezTo>
                    <a:pt x="349275" y="47277"/>
                    <a:pt x="348310" y="51137"/>
                    <a:pt x="348310" y="51137"/>
                  </a:cubicBezTo>
                  <a:lnTo>
                    <a:pt x="348310" y="55961"/>
                  </a:lnTo>
                  <a:lnTo>
                    <a:pt x="346380" y="63680"/>
                  </a:lnTo>
                  <a:lnTo>
                    <a:pt x="348310" y="68504"/>
                  </a:lnTo>
                  <a:lnTo>
                    <a:pt x="348310" y="74293"/>
                  </a:lnTo>
                  <a:cubicBezTo>
                    <a:pt x="348310" y="74293"/>
                    <a:pt x="346380" y="79117"/>
                    <a:pt x="346380" y="79117"/>
                  </a:cubicBezTo>
                  <a:lnTo>
                    <a:pt x="348310" y="84907"/>
                  </a:lnTo>
                  <a:lnTo>
                    <a:pt x="356994" y="87801"/>
                  </a:lnTo>
                  <a:lnTo>
                    <a:pt x="356994" y="90696"/>
                  </a:lnTo>
                  <a:cubicBezTo>
                    <a:pt x="356994" y="90696"/>
                    <a:pt x="351204" y="94555"/>
                    <a:pt x="351204" y="94555"/>
                  </a:cubicBezTo>
                  <a:lnTo>
                    <a:pt x="351204" y="97450"/>
                  </a:lnTo>
                  <a:cubicBezTo>
                    <a:pt x="351204" y="97450"/>
                    <a:pt x="355064" y="97450"/>
                    <a:pt x="355064" y="97450"/>
                  </a:cubicBezTo>
                  <a:lnTo>
                    <a:pt x="363748" y="93590"/>
                  </a:lnTo>
                  <a:lnTo>
                    <a:pt x="378220" y="93590"/>
                  </a:lnTo>
                  <a:cubicBezTo>
                    <a:pt x="378220" y="93590"/>
                    <a:pt x="384009" y="89731"/>
                    <a:pt x="384009" y="89731"/>
                  </a:cubicBezTo>
                  <a:lnTo>
                    <a:pt x="389798" y="82012"/>
                  </a:lnTo>
                  <a:lnTo>
                    <a:pt x="392693" y="82012"/>
                  </a:lnTo>
                  <a:cubicBezTo>
                    <a:pt x="392693" y="82012"/>
                    <a:pt x="394623" y="80082"/>
                    <a:pt x="394623" y="80082"/>
                  </a:cubicBezTo>
                  <a:lnTo>
                    <a:pt x="398482" y="78153"/>
                  </a:lnTo>
                  <a:lnTo>
                    <a:pt x="401377" y="81047"/>
                  </a:lnTo>
                  <a:lnTo>
                    <a:pt x="407165" y="79117"/>
                  </a:lnTo>
                  <a:lnTo>
                    <a:pt x="411990" y="81047"/>
                  </a:lnTo>
                  <a:lnTo>
                    <a:pt x="414884" y="83942"/>
                  </a:lnTo>
                  <a:lnTo>
                    <a:pt x="422603" y="85871"/>
                  </a:lnTo>
                  <a:lnTo>
                    <a:pt x="422603" y="81047"/>
                  </a:lnTo>
                  <a:cubicBezTo>
                    <a:pt x="422603" y="81047"/>
                    <a:pt x="428392" y="78153"/>
                    <a:pt x="428392" y="78153"/>
                  </a:cubicBezTo>
                  <a:lnTo>
                    <a:pt x="431287" y="82012"/>
                  </a:lnTo>
                  <a:lnTo>
                    <a:pt x="443829" y="85871"/>
                  </a:lnTo>
                  <a:lnTo>
                    <a:pt x="443829" y="91660"/>
                  </a:lnTo>
                  <a:cubicBezTo>
                    <a:pt x="443829" y="91660"/>
                    <a:pt x="445759" y="92625"/>
                    <a:pt x="445759" y="92625"/>
                  </a:cubicBezTo>
                  <a:lnTo>
                    <a:pt x="451548" y="90696"/>
                  </a:lnTo>
                  <a:lnTo>
                    <a:pt x="456373" y="94555"/>
                  </a:lnTo>
                  <a:lnTo>
                    <a:pt x="461197" y="96485"/>
                  </a:lnTo>
                  <a:lnTo>
                    <a:pt x="467951" y="101309"/>
                  </a:lnTo>
                  <a:lnTo>
                    <a:pt x="470846" y="98414"/>
                  </a:lnTo>
                  <a:lnTo>
                    <a:pt x="478564" y="105168"/>
                  </a:lnTo>
                  <a:lnTo>
                    <a:pt x="483388" y="105168"/>
                  </a:lnTo>
                  <a:cubicBezTo>
                    <a:pt x="483388" y="105168"/>
                    <a:pt x="487248" y="106133"/>
                    <a:pt x="487248" y="106133"/>
                  </a:cubicBezTo>
                  <a:lnTo>
                    <a:pt x="487248" y="102274"/>
                  </a:lnTo>
                  <a:cubicBezTo>
                    <a:pt x="487248" y="102274"/>
                    <a:pt x="490142" y="102274"/>
                    <a:pt x="490142" y="102274"/>
                  </a:cubicBezTo>
                  <a:lnTo>
                    <a:pt x="494002" y="95520"/>
                  </a:lnTo>
                  <a:lnTo>
                    <a:pt x="495931" y="93590"/>
                  </a:lnTo>
                  <a:lnTo>
                    <a:pt x="500756" y="99379"/>
                  </a:lnTo>
                  <a:lnTo>
                    <a:pt x="502685" y="103239"/>
                  </a:lnTo>
                  <a:lnTo>
                    <a:pt x="498826" y="109993"/>
                  </a:lnTo>
                  <a:lnTo>
                    <a:pt x="500756" y="111922"/>
                  </a:lnTo>
                  <a:lnTo>
                    <a:pt x="505579" y="111922"/>
                  </a:lnTo>
                  <a:cubicBezTo>
                    <a:pt x="505579" y="111922"/>
                    <a:pt x="509439" y="107098"/>
                    <a:pt x="509439" y="107098"/>
                  </a:cubicBezTo>
                  <a:lnTo>
                    <a:pt x="516193" y="109028"/>
                  </a:lnTo>
                  <a:lnTo>
                    <a:pt x="516193" y="114817"/>
                  </a:lnTo>
                  <a:cubicBezTo>
                    <a:pt x="516193" y="114817"/>
                    <a:pt x="512333" y="114817"/>
                    <a:pt x="512333" y="114817"/>
                  </a:cubicBezTo>
                  <a:lnTo>
                    <a:pt x="506545" y="117711"/>
                  </a:lnTo>
                  <a:lnTo>
                    <a:pt x="497861" y="117711"/>
                  </a:lnTo>
                  <a:cubicBezTo>
                    <a:pt x="497861" y="117711"/>
                    <a:pt x="493037" y="120606"/>
                    <a:pt x="493037" y="120606"/>
                  </a:cubicBezTo>
                  <a:lnTo>
                    <a:pt x="494967" y="123500"/>
                  </a:lnTo>
                  <a:lnTo>
                    <a:pt x="500756" y="127360"/>
                  </a:lnTo>
                  <a:lnTo>
                    <a:pt x="503650" y="129289"/>
                  </a:lnTo>
                  <a:lnTo>
                    <a:pt x="503650" y="133149"/>
                  </a:lnTo>
                  <a:cubicBezTo>
                    <a:pt x="503650" y="133149"/>
                    <a:pt x="510404" y="138938"/>
                    <a:pt x="510404" y="138938"/>
                  </a:cubicBezTo>
                  <a:lnTo>
                    <a:pt x="510404" y="146657"/>
                  </a:lnTo>
                  <a:cubicBezTo>
                    <a:pt x="510404" y="146657"/>
                    <a:pt x="510404" y="148586"/>
                    <a:pt x="510404" y="148586"/>
                  </a:cubicBezTo>
                  <a:lnTo>
                    <a:pt x="510404" y="154376"/>
                  </a:lnTo>
                  <a:cubicBezTo>
                    <a:pt x="510404" y="154376"/>
                    <a:pt x="509439" y="163059"/>
                    <a:pt x="509439" y="163059"/>
                  </a:cubicBezTo>
                  <a:lnTo>
                    <a:pt x="505579" y="173672"/>
                  </a:lnTo>
                  <a:lnTo>
                    <a:pt x="507510" y="178497"/>
                  </a:lnTo>
                  <a:lnTo>
                    <a:pt x="502685" y="182356"/>
                  </a:lnTo>
                  <a:lnTo>
                    <a:pt x="500756" y="185251"/>
                  </a:lnTo>
                  <a:lnTo>
                    <a:pt x="500756" y="192004"/>
                  </a:lnTo>
                  <a:cubicBezTo>
                    <a:pt x="500756" y="192004"/>
                    <a:pt x="498826" y="194899"/>
                    <a:pt x="498826" y="194899"/>
                  </a:cubicBezTo>
                  <a:lnTo>
                    <a:pt x="500756" y="200688"/>
                  </a:lnTo>
                  <a:lnTo>
                    <a:pt x="497861" y="209372"/>
                  </a:lnTo>
                  <a:lnTo>
                    <a:pt x="499791" y="212266"/>
                  </a:lnTo>
                  <a:lnTo>
                    <a:pt x="499791" y="216126"/>
                  </a:lnTo>
                  <a:cubicBezTo>
                    <a:pt x="499791" y="216126"/>
                    <a:pt x="506545" y="216126"/>
                    <a:pt x="506545" y="216126"/>
                  </a:cubicBezTo>
                  <a:lnTo>
                    <a:pt x="512333" y="216126"/>
                  </a:lnTo>
                  <a:cubicBezTo>
                    <a:pt x="512333" y="216126"/>
                    <a:pt x="520052" y="218055"/>
                    <a:pt x="520052" y="218055"/>
                  </a:cubicBezTo>
                  <a:lnTo>
                    <a:pt x="523912" y="218055"/>
                  </a:lnTo>
                  <a:cubicBezTo>
                    <a:pt x="523912" y="218055"/>
                    <a:pt x="528736" y="215161"/>
                    <a:pt x="528736" y="215161"/>
                  </a:cubicBezTo>
                  <a:lnTo>
                    <a:pt x="536455" y="215161"/>
                  </a:lnTo>
                  <a:lnTo>
                    <a:pt x="542244" y="206477"/>
                  </a:lnTo>
                  <a:lnTo>
                    <a:pt x="542244" y="200688"/>
                  </a:lnTo>
                  <a:cubicBezTo>
                    <a:pt x="542244" y="200688"/>
                    <a:pt x="544174" y="198758"/>
                    <a:pt x="544174" y="198758"/>
                  </a:cubicBezTo>
                  <a:lnTo>
                    <a:pt x="548998" y="201653"/>
                  </a:lnTo>
                  <a:lnTo>
                    <a:pt x="548998" y="205512"/>
                  </a:lnTo>
                  <a:cubicBezTo>
                    <a:pt x="548998" y="205512"/>
                    <a:pt x="552858" y="205512"/>
                    <a:pt x="552858" y="205512"/>
                  </a:cubicBezTo>
                  <a:lnTo>
                    <a:pt x="556717" y="203583"/>
                  </a:lnTo>
                  <a:lnTo>
                    <a:pt x="556717" y="206477"/>
                  </a:lnTo>
                  <a:cubicBezTo>
                    <a:pt x="556717" y="206477"/>
                    <a:pt x="560576" y="206477"/>
                    <a:pt x="560576" y="206477"/>
                  </a:cubicBezTo>
                  <a:lnTo>
                    <a:pt x="564435" y="215161"/>
                  </a:lnTo>
                  <a:lnTo>
                    <a:pt x="573119" y="213231"/>
                  </a:lnTo>
                  <a:lnTo>
                    <a:pt x="577943" y="215161"/>
                  </a:lnTo>
                  <a:lnTo>
                    <a:pt x="577943" y="218055"/>
                  </a:lnTo>
                  <a:cubicBezTo>
                    <a:pt x="577943" y="218055"/>
                    <a:pt x="584697" y="220950"/>
                    <a:pt x="584697" y="220950"/>
                  </a:cubicBezTo>
                  <a:lnTo>
                    <a:pt x="586627" y="218055"/>
                  </a:lnTo>
                  <a:lnTo>
                    <a:pt x="591452" y="220950"/>
                  </a:lnTo>
                  <a:lnTo>
                    <a:pt x="591452" y="215161"/>
                  </a:lnTo>
                  <a:cubicBezTo>
                    <a:pt x="591452" y="215161"/>
                    <a:pt x="594346" y="218055"/>
                    <a:pt x="594346" y="218055"/>
                  </a:cubicBezTo>
                  <a:lnTo>
                    <a:pt x="597240" y="218055"/>
                  </a:lnTo>
                  <a:lnTo>
                    <a:pt x="597240" y="226739"/>
                  </a:lnTo>
                  <a:cubicBezTo>
                    <a:pt x="597240" y="226739"/>
                    <a:pt x="602064" y="223844"/>
                    <a:pt x="602064" y="223844"/>
                  </a:cubicBezTo>
                  <a:lnTo>
                    <a:pt x="604959" y="223844"/>
                  </a:lnTo>
                  <a:cubicBezTo>
                    <a:pt x="604959" y="223844"/>
                    <a:pt x="611713" y="222880"/>
                    <a:pt x="611713" y="222880"/>
                  </a:cubicBezTo>
                  <a:lnTo>
                    <a:pt x="615573" y="222880"/>
                  </a:lnTo>
                  <a:cubicBezTo>
                    <a:pt x="615573" y="222880"/>
                    <a:pt x="615573" y="225774"/>
                    <a:pt x="615573" y="225774"/>
                  </a:cubicBezTo>
                  <a:lnTo>
                    <a:pt x="620396" y="233493"/>
                  </a:lnTo>
                  <a:lnTo>
                    <a:pt x="633904" y="225774"/>
                  </a:lnTo>
                  <a:lnTo>
                    <a:pt x="635834" y="228669"/>
                  </a:lnTo>
                  <a:lnTo>
                    <a:pt x="637764" y="225774"/>
                  </a:lnTo>
                  <a:lnTo>
                    <a:pt x="642588" y="227704"/>
                  </a:lnTo>
                  <a:lnTo>
                    <a:pt x="644518" y="229634"/>
                  </a:lnTo>
                  <a:lnTo>
                    <a:pt x="651272" y="225774"/>
                  </a:lnTo>
                  <a:lnTo>
                    <a:pt x="651272" y="220950"/>
                  </a:lnTo>
                  <a:cubicBezTo>
                    <a:pt x="651272" y="220950"/>
                    <a:pt x="655131" y="220950"/>
                    <a:pt x="655131" y="220950"/>
                  </a:cubicBezTo>
                  <a:lnTo>
                    <a:pt x="661885" y="224809"/>
                  </a:lnTo>
                  <a:lnTo>
                    <a:pt x="661885" y="226739"/>
                  </a:lnTo>
                  <a:cubicBezTo>
                    <a:pt x="661885" y="226739"/>
                    <a:pt x="660920" y="230598"/>
                    <a:pt x="660920" y="230598"/>
                  </a:cubicBezTo>
                  <a:lnTo>
                    <a:pt x="658025" y="232528"/>
                  </a:lnTo>
                  <a:lnTo>
                    <a:pt x="656096" y="235423"/>
                  </a:lnTo>
                  <a:lnTo>
                    <a:pt x="656096" y="237352"/>
                  </a:lnTo>
                  <a:cubicBezTo>
                    <a:pt x="656096" y="237352"/>
                    <a:pt x="660920" y="239282"/>
                    <a:pt x="660920" y="239282"/>
                  </a:cubicBezTo>
                  <a:lnTo>
                    <a:pt x="665744" y="239282"/>
                  </a:lnTo>
                  <a:cubicBezTo>
                    <a:pt x="665744" y="239282"/>
                    <a:pt x="673463" y="244106"/>
                    <a:pt x="673463" y="244106"/>
                  </a:cubicBezTo>
                  <a:lnTo>
                    <a:pt x="671533" y="246036"/>
                  </a:lnTo>
                  <a:lnTo>
                    <a:pt x="668639" y="246036"/>
                  </a:lnTo>
                  <a:cubicBezTo>
                    <a:pt x="668639" y="246036"/>
                    <a:pt x="667674" y="248930"/>
                    <a:pt x="667674" y="248930"/>
                  </a:cubicBezTo>
                  <a:lnTo>
                    <a:pt x="671533" y="248930"/>
                  </a:lnTo>
                  <a:cubicBezTo>
                    <a:pt x="671533" y="248930"/>
                    <a:pt x="676358" y="250860"/>
                    <a:pt x="676358" y="250860"/>
                  </a:cubicBezTo>
                  <a:lnTo>
                    <a:pt x="678287" y="253755"/>
                  </a:lnTo>
                  <a:lnTo>
                    <a:pt x="678287" y="257614"/>
                  </a:lnTo>
                  <a:cubicBezTo>
                    <a:pt x="678287" y="257614"/>
                    <a:pt x="675393" y="260509"/>
                    <a:pt x="675393" y="260509"/>
                  </a:cubicBezTo>
                  <a:lnTo>
                    <a:pt x="682147" y="262438"/>
                  </a:lnTo>
                  <a:lnTo>
                    <a:pt x="685041" y="257614"/>
                  </a:lnTo>
                  <a:lnTo>
                    <a:pt x="688901" y="259544"/>
                  </a:lnTo>
                  <a:lnTo>
                    <a:pt x="691795" y="263403"/>
                  </a:lnTo>
                  <a:close/>
                </a:path>
              </a:pathLst>
            </a:custGeom>
            <a:grpFill/>
            <a:ln w="24100" cap="flat">
              <a:solidFill>
                <a:schemeClr val="bg1"/>
              </a:solidFill>
              <a:prstDash val="solid"/>
              <a:round/>
            </a:ln>
          </p:spPr>
          <p:txBody>
            <a:bodyPr rtlCol="0" anchor="ctr"/>
            <a:lstStyle/>
            <a:p>
              <a:endParaRPr lang="en-GB"/>
            </a:p>
          </p:txBody>
        </p:sp>
        <p:sp>
          <p:nvSpPr>
            <p:cNvPr id="14" name="Freeform: Shape 11">
              <a:extLst>
                <a:ext uri="{FF2B5EF4-FFF2-40B4-BE49-F238E27FC236}">
                  <a16:creationId xmlns:a16="http://schemas.microsoft.com/office/drawing/2014/main" id="{997FB40C-4262-3E6C-63FD-95A848A82D06}"/>
                </a:ext>
              </a:extLst>
            </p:cNvPr>
            <p:cNvSpPr/>
            <p:nvPr/>
          </p:nvSpPr>
          <p:spPr>
            <a:xfrm>
              <a:off x="5833515" y="5156339"/>
              <a:ext cx="34734" cy="4824"/>
            </a:xfrm>
            <a:custGeom>
              <a:avLst/>
              <a:gdLst>
                <a:gd name="connsiteX0" fmla="*/ 0 w 34734"/>
                <a:gd name="connsiteY0" fmla="*/ 0 h 4824"/>
                <a:gd name="connsiteX1" fmla="*/ 5789 w 34734"/>
                <a:gd name="connsiteY1" fmla="*/ 2895 h 4824"/>
                <a:gd name="connsiteX2" fmla="*/ 27016 w 34734"/>
                <a:gd name="connsiteY2" fmla="*/ 4825 h 4824"/>
                <a:gd name="connsiteX3" fmla="*/ 34735 w 34734"/>
                <a:gd name="connsiteY3" fmla="*/ 4825 h 4824"/>
                <a:gd name="connsiteX4" fmla="*/ 34735 w 34734"/>
                <a:gd name="connsiteY4" fmla="*/ 4825 h 4824"/>
                <a:gd name="connsiteX5" fmla="*/ 27981 w 34734"/>
                <a:gd name="connsiteY5" fmla="*/ 4825 h 4824"/>
                <a:gd name="connsiteX6" fmla="*/ 6754 w 34734"/>
                <a:gd name="connsiteY6" fmla="*/ 3859 h 4824"/>
                <a:gd name="connsiteX7" fmla="*/ 0 w 34734"/>
                <a:gd name="connsiteY7" fmla="*/ 965 h 4824"/>
                <a:gd name="connsiteX8" fmla="*/ 965 w 34734"/>
                <a:gd name="connsiteY8" fmla="*/ 965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4" h="4824">
                  <a:moveTo>
                    <a:pt x="0" y="0"/>
                  </a:moveTo>
                  <a:lnTo>
                    <a:pt x="5789" y="2895"/>
                  </a:lnTo>
                  <a:lnTo>
                    <a:pt x="27016" y="4825"/>
                  </a:lnTo>
                  <a:lnTo>
                    <a:pt x="34735" y="4825"/>
                  </a:lnTo>
                  <a:cubicBezTo>
                    <a:pt x="34735" y="4825"/>
                    <a:pt x="34735" y="4825"/>
                    <a:pt x="34735" y="4825"/>
                  </a:cubicBezTo>
                  <a:lnTo>
                    <a:pt x="27981" y="4825"/>
                  </a:lnTo>
                  <a:cubicBezTo>
                    <a:pt x="27981" y="4825"/>
                    <a:pt x="6754" y="3859"/>
                    <a:pt x="6754" y="3859"/>
                  </a:cubicBezTo>
                  <a:lnTo>
                    <a:pt x="0" y="965"/>
                  </a:lnTo>
                  <a:lnTo>
                    <a:pt x="965" y="965"/>
                  </a:lnTo>
                  <a:close/>
                </a:path>
              </a:pathLst>
            </a:custGeom>
            <a:grpFill/>
            <a:ln w="24100" cap="flat">
              <a:solidFill>
                <a:schemeClr val="bg1"/>
              </a:solidFill>
              <a:prstDash val="solid"/>
              <a:round/>
            </a:ln>
          </p:spPr>
          <p:txBody>
            <a:bodyPr rtlCol="0" anchor="ctr"/>
            <a:lstStyle/>
            <a:p>
              <a:endParaRPr lang="en-GB"/>
            </a:p>
          </p:txBody>
        </p:sp>
        <p:sp>
          <p:nvSpPr>
            <p:cNvPr id="15" name="Freeform: Shape 12">
              <a:extLst>
                <a:ext uri="{FF2B5EF4-FFF2-40B4-BE49-F238E27FC236}">
                  <a16:creationId xmlns:a16="http://schemas.microsoft.com/office/drawing/2014/main" id="{524CD904-649F-AE92-2F13-8FF1DB2BCF8B}"/>
                </a:ext>
              </a:extLst>
            </p:cNvPr>
            <p:cNvSpPr/>
            <p:nvPr/>
          </p:nvSpPr>
          <p:spPr>
            <a:xfrm>
              <a:off x="5839304" y="5102308"/>
              <a:ext cx="7718" cy="4824"/>
            </a:xfrm>
            <a:custGeom>
              <a:avLst/>
              <a:gdLst>
                <a:gd name="connsiteX0" fmla="*/ 0 w 7718"/>
                <a:gd name="connsiteY0" fmla="*/ 0 h 4824"/>
                <a:gd name="connsiteX1" fmla="*/ 6754 w 7718"/>
                <a:gd name="connsiteY1" fmla="*/ 0 h 4824"/>
                <a:gd name="connsiteX2" fmla="*/ 7719 w 7718"/>
                <a:gd name="connsiteY2" fmla="*/ 4824 h 4824"/>
                <a:gd name="connsiteX3" fmla="*/ 5789 w 7718"/>
                <a:gd name="connsiteY3" fmla="*/ 4824 h 4824"/>
                <a:gd name="connsiteX4" fmla="*/ 2894 w 7718"/>
                <a:gd name="connsiteY4" fmla="*/ 4824 h 4824"/>
                <a:gd name="connsiteX5" fmla="*/ 965 w 7718"/>
                <a:gd name="connsiteY5" fmla="*/ 0 h 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4824">
                  <a:moveTo>
                    <a:pt x="0" y="0"/>
                  </a:moveTo>
                  <a:lnTo>
                    <a:pt x="6754" y="0"/>
                  </a:lnTo>
                  <a:cubicBezTo>
                    <a:pt x="6754" y="0"/>
                    <a:pt x="7719" y="4824"/>
                    <a:pt x="7719" y="4824"/>
                  </a:cubicBezTo>
                  <a:lnTo>
                    <a:pt x="5789" y="4824"/>
                  </a:lnTo>
                  <a:cubicBezTo>
                    <a:pt x="5789" y="4824"/>
                    <a:pt x="2894" y="4824"/>
                    <a:pt x="2894" y="4824"/>
                  </a:cubicBezTo>
                  <a:lnTo>
                    <a:pt x="965" y="0"/>
                  </a:lnTo>
                  <a:close/>
                </a:path>
              </a:pathLst>
            </a:custGeom>
            <a:grpFill/>
            <a:ln w="24100" cap="flat">
              <a:solidFill>
                <a:schemeClr val="bg1"/>
              </a:solidFill>
              <a:prstDash val="solid"/>
              <a:round/>
            </a:ln>
          </p:spPr>
          <p:txBody>
            <a:bodyPr rtlCol="0" anchor="ctr"/>
            <a:lstStyle/>
            <a:p>
              <a:endParaRPr lang="en-GB"/>
            </a:p>
          </p:txBody>
        </p:sp>
        <p:sp>
          <p:nvSpPr>
            <p:cNvPr id="16" name="Freeform: Shape 13">
              <a:extLst>
                <a:ext uri="{FF2B5EF4-FFF2-40B4-BE49-F238E27FC236}">
                  <a16:creationId xmlns:a16="http://schemas.microsoft.com/office/drawing/2014/main" id="{84FCE5CA-810C-4BFB-1173-17D87EDE3CD4}"/>
                </a:ext>
              </a:extLst>
            </p:cNvPr>
            <p:cNvSpPr/>
            <p:nvPr/>
          </p:nvSpPr>
          <p:spPr>
            <a:xfrm>
              <a:off x="5762116" y="4886182"/>
              <a:ext cx="299102" cy="255684"/>
            </a:xfrm>
            <a:custGeom>
              <a:avLst/>
              <a:gdLst>
                <a:gd name="connsiteX0" fmla="*/ 128324 w 299102"/>
                <a:gd name="connsiteY0" fmla="*/ 242177 h 255684"/>
                <a:gd name="connsiteX1" fmla="*/ 130254 w 299102"/>
                <a:gd name="connsiteY1" fmla="*/ 237352 h 255684"/>
                <a:gd name="connsiteX2" fmla="*/ 130254 w 299102"/>
                <a:gd name="connsiteY2" fmla="*/ 233493 h 255684"/>
                <a:gd name="connsiteX3" fmla="*/ 127360 w 299102"/>
                <a:gd name="connsiteY3" fmla="*/ 229634 h 255684"/>
                <a:gd name="connsiteX4" fmla="*/ 127360 w 299102"/>
                <a:gd name="connsiteY4" fmla="*/ 227704 h 255684"/>
                <a:gd name="connsiteX5" fmla="*/ 123500 w 299102"/>
                <a:gd name="connsiteY5" fmla="*/ 224809 h 255684"/>
                <a:gd name="connsiteX6" fmla="*/ 123500 w 299102"/>
                <a:gd name="connsiteY6" fmla="*/ 220950 h 255684"/>
                <a:gd name="connsiteX7" fmla="*/ 121571 w 299102"/>
                <a:gd name="connsiteY7" fmla="*/ 216126 h 255684"/>
                <a:gd name="connsiteX8" fmla="*/ 121571 w 299102"/>
                <a:gd name="connsiteY8" fmla="*/ 213231 h 255684"/>
                <a:gd name="connsiteX9" fmla="*/ 114817 w 299102"/>
                <a:gd name="connsiteY9" fmla="*/ 209372 h 255684"/>
                <a:gd name="connsiteX10" fmla="*/ 116746 w 299102"/>
                <a:gd name="connsiteY10" fmla="*/ 207442 h 255684"/>
                <a:gd name="connsiteX11" fmla="*/ 113852 w 299102"/>
                <a:gd name="connsiteY11" fmla="*/ 199723 h 255684"/>
                <a:gd name="connsiteX12" fmla="*/ 109027 w 299102"/>
                <a:gd name="connsiteY12" fmla="*/ 201653 h 255684"/>
                <a:gd name="connsiteX13" fmla="*/ 97449 w 299102"/>
                <a:gd name="connsiteY13" fmla="*/ 197793 h 255684"/>
                <a:gd name="connsiteX14" fmla="*/ 93590 w 299102"/>
                <a:gd name="connsiteY14" fmla="*/ 197793 h 255684"/>
                <a:gd name="connsiteX15" fmla="*/ 88766 w 299102"/>
                <a:gd name="connsiteY15" fmla="*/ 201653 h 255684"/>
                <a:gd name="connsiteX16" fmla="*/ 86836 w 299102"/>
                <a:gd name="connsiteY16" fmla="*/ 199723 h 255684"/>
                <a:gd name="connsiteX17" fmla="*/ 82977 w 299102"/>
                <a:gd name="connsiteY17" fmla="*/ 199723 h 255684"/>
                <a:gd name="connsiteX18" fmla="*/ 75258 w 299102"/>
                <a:gd name="connsiteY18" fmla="*/ 204548 h 255684"/>
                <a:gd name="connsiteX19" fmla="*/ 67539 w 299102"/>
                <a:gd name="connsiteY19" fmla="*/ 204548 h 255684"/>
                <a:gd name="connsiteX20" fmla="*/ 64645 w 299102"/>
                <a:gd name="connsiteY20" fmla="*/ 209372 h 255684"/>
                <a:gd name="connsiteX21" fmla="*/ 58855 w 299102"/>
                <a:gd name="connsiteY21" fmla="*/ 207442 h 255684"/>
                <a:gd name="connsiteX22" fmla="*/ 58855 w 299102"/>
                <a:gd name="connsiteY22" fmla="*/ 202618 h 255684"/>
                <a:gd name="connsiteX23" fmla="*/ 65609 w 299102"/>
                <a:gd name="connsiteY23" fmla="*/ 198759 h 255684"/>
                <a:gd name="connsiteX24" fmla="*/ 63680 w 299102"/>
                <a:gd name="connsiteY24" fmla="*/ 195864 h 255684"/>
                <a:gd name="connsiteX25" fmla="*/ 59820 w 299102"/>
                <a:gd name="connsiteY25" fmla="*/ 195864 h 255684"/>
                <a:gd name="connsiteX26" fmla="*/ 56926 w 299102"/>
                <a:gd name="connsiteY26" fmla="*/ 195864 h 255684"/>
                <a:gd name="connsiteX27" fmla="*/ 52101 w 299102"/>
                <a:gd name="connsiteY27" fmla="*/ 192005 h 255684"/>
                <a:gd name="connsiteX28" fmla="*/ 40523 w 299102"/>
                <a:gd name="connsiteY28" fmla="*/ 193934 h 255684"/>
                <a:gd name="connsiteX29" fmla="*/ 37629 w 299102"/>
                <a:gd name="connsiteY29" fmla="*/ 193934 h 255684"/>
                <a:gd name="connsiteX30" fmla="*/ 29910 w 299102"/>
                <a:gd name="connsiteY30" fmla="*/ 187180 h 255684"/>
                <a:gd name="connsiteX31" fmla="*/ 29910 w 299102"/>
                <a:gd name="connsiteY31" fmla="*/ 184286 h 255684"/>
                <a:gd name="connsiteX32" fmla="*/ 33769 w 299102"/>
                <a:gd name="connsiteY32" fmla="*/ 182356 h 255684"/>
                <a:gd name="connsiteX33" fmla="*/ 30875 w 299102"/>
                <a:gd name="connsiteY33" fmla="*/ 179462 h 255684"/>
                <a:gd name="connsiteX34" fmla="*/ 32804 w 299102"/>
                <a:gd name="connsiteY34" fmla="*/ 174637 h 255684"/>
                <a:gd name="connsiteX35" fmla="*/ 32804 w 299102"/>
                <a:gd name="connsiteY35" fmla="*/ 166918 h 255684"/>
                <a:gd name="connsiteX36" fmla="*/ 30875 w 299102"/>
                <a:gd name="connsiteY36" fmla="*/ 151481 h 255684"/>
                <a:gd name="connsiteX37" fmla="*/ 27016 w 299102"/>
                <a:gd name="connsiteY37" fmla="*/ 144727 h 255684"/>
                <a:gd name="connsiteX38" fmla="*/ 23156 w 299102"/>
                <a:gd name="connsiteY38" fmla="*/ 132184 h 255684"/>
                <a:gd name="connsiteX39" fmla="*/ 19297 w 299102"/>
                <a:gd name="connsiteY39" fmla="*/ 129289 h 255684"/>
                <a:gd name="connsiteX40" fmla="*/ 17367 w 299102"/>
                <a:gd name="connsiteY40" fmla="*/ 123501 h 255684"/>
                <a:gd name="connsiteX41" fmla="*/ 14472 w 299102"/>
                <a:gd name="connsiteY41" fmla="*/ 123501 h 255684"/>
                <a:gd name="connsiteX42" fmla="*/ 9648 w 299102"/>
                <a:gd name="connsiteY42" fmla="*/ 120606 h 255684"/>
                <a:gd name="connsiteX43" fmla="*/ 4824 w 299102"/>
                <a:gd name="connsiteY43" fmla="*/ 115782 h 255684"/>
                <a:gd name="connsiteX44" fmla="*/ 0 w 299102"/>
                <a:gd name="connsiteY44" fmla="*/ 111922 h 255684"/>
                <a:gd name="connsiteX45" fmla="*/ 0 w 299102"/>
                <a:gd name="connsiteY45" fmla="*/ 105168 h 255684"/>
                <a:gd name="connsiteX46" fmla="*/ 2894 w 299102"/>
                <a:gd name="connsiteY46" fmla="*/ 101309 h 255684"/>
                <a:gd name="connsiteX47" fmla="*/ 4824 w 299102"/>
                <a:gd name="connsiteY47" fmla="*/ 96485 h 255684"/>
                <a:gd name="connsiteX48" fmla="*/ 4824 w 299102"/>
                <a:gd name="connsiteY48" fmla="*/ 91661 h 255684"/>
                <a:gd name="connsiteX49" fmla="*/ 6754 w 299102"/>
                <a:gd name="connsiteY49" fmla="*/ 89731 h 255684"/>
                <a:gd name="connsiteX50" fmla="*/ 6754 w 299102"/>
                <a:gd name="connsiteY50" fmla="*/ 80082 h 255684"/>
                <a:gd name="connsiteX51" fmla="*/ 9648 w 299102"/>
                <a:gd name="connsiteY51" fmla="*/ 77188 h 255684"/>
                <a:gd name="connsiteX52" fmla="*/ 3859 w 299102"/>
                <a:gd name="connsiteY52" fmla="*/ 77188 h 255684"/>
                <a:gd name="connsiteX53" fmla="*/ 3859 w 299102"/>
                <a:gd name="connsiteY53" fmla="*/ 66575 h 255684"/>
                <a:gd name="connsiteX54" fmla="*/ 3859 w 299102"/>
                <a:gd name="connsiteY54" fmla="*/ 57891 h 255684"/>
                <a:gd name="connsiteX55" fmla="*/ 3859 w 299102"/>
                <a:gd name="connsiteY55" fmla="*/ 52102 h 255684"/>
                <a:gd name="connsiteX56" fmla="*/ 6754 w 299102"/>
                <a:gd name="connsiteY56" fmla="*/ 43418 h 255684"/>
                <a:gd name="connsiteX57" fmla="*/ 9648 w 299102"/>
                <a:gd name="connsiteY57" fmla="*/ 38594 h 255684"/>
                <a:gd name="connsiteX58" fmla="*/ 14472 w 299102"/>
                <a:gd name="connsiteY58" fmla="*/ 31840 h 255684"/>
                <a:gd name="connsiteX59" fmla="*/ 26051 w 299102"/>
                <a:gd name="connsiteY59" fmla="*/ 34735 h 255684"/>
                <a:gd name="connsiteX60" fmla="*/ 30875 w 299102"/>
                <a:gd name="connsiteY60" fmla="*/ 39559 h 255684"/>
                <a:gd name="connsiteX61" fmla="*/ 30875 w 299102"/>
                <a:gd name="connsiteY61" fmla="*/ 44383 h 255684"/>
                <a:gd name="connsiteX62" fmla="*/ 34734 w 299102"/>
                <a:gd name="connsiteY62" fmla="*/ 46313 h 255684"/>
                <a:gd name="connsiteX63" fmla="*/ 38594 w 299102"/>
                <a:gd name="connsiteY63" fmla="*/ 43418 h 255684"/>
                <a:gd name="connsiteX64" fmla="*/ 44383 w 299102"/>
                <a:gd name="connsiteY64" fmla="*/ 45348 h 255684"/>
                <a:gd name="connsiteX65" fmla="*/ 44383 w 299102"/>
                <a:gd name="connsiteY65" fmla="*/ 49207 h 255684"/>
                <a:gd name="connsiteX66" fmla="*/ 49207 w 299102"/>
                <a:gd name="connsiteY66" fmla="*/ 51137 h 255684"/>
                <a:gd name="connsiteX67" fmla="*/ 58855 w 299102"/>
                <a:gd name="connsiteY67" fmla="*/ 47278 h 255684"/>
                <a:gd name="connsiteX68" fmla="*/ 60785 w 299102"/>
                <a:gd name="connsiteY68" fmla="*/ 50172 h 255684"/>
                <a:gd name="connsiteX69" fmla="*/ 67539 w 299102"/>
                <a:gd name="connsiteY69" fmla="*/ 45348 h 255684"/>
                <a:gd name="connsiteX70" fmla="*/ 70434 w 299102"/>
                <a:gd name="connsiteY70" fmla="*/ 38594 h 255684"/>
                <a:gd name="connsiteX71" fmla="*/ 68504 w 299102"/>
                <a:gd name="connsiteY71" fmla="*/ 32805 h 255684"/>
                <a:gd name="connsiteX72" fmla="*/ 76223 w 299102"/>
                <a:gd name="connsiteY72" fmla="*/ 29910 h 255684"/>
                <a:gd name="connsiteX73" fmla="*/ 82977 w 299102"/>
                <a:gd name="connsiteY73" fmla="*/ 23156 h 255684"/>
                <a:gd name="connsiteX74" fmla="*/ 82977 w 299102"/>
                <a:gd name="connsiteY74" fmla="*/ 16403 h 255684"/>
                <a:gd name="connsiteX75" fmla="*/ 91660 w 299102"/>
                <a:gd name="connsiteY75" fmla="*/ 16403 h 255684"/>
                <a:gd name="connsiteX76" fmla="*/ 91660 w 299102"/>
                <a:gd name="connsiteY76" fmla="*/ 24121 h 255684"/>
                <a:gd name="connsiteX77" fmla="*/ 95520 w 299102"/>
                <a:gd name="connsiteY77" fmla="*/ 26051 h 255684"/>
                <a:gd name="connsiteX78" fmla="*/ 98414 w 299102"/>
                <a:gd name="connsiteY78" fmla="*/ 30875 h 255684"/>
                <a:gd name="connsiteX79" fmla="*/ 107098 w 299102"/>
                <a:gd name="connsiteY79" fmla="*/ 26051 h 255684"/>
                <a:gd name="connsiteX80" fmla="*/ 110957 w 299102"/>
                <a:gd name="connsiteY80" fmla="*/ 26051 h 255684"/>
                <a:gd name="connsiteX81" fmla="*/ 115781 w 299102"/>
                <a:gd name="connsiteY81" fmla="*/ 27016 h 255684"/>
                <a:gd name="connsiteX82" fmla="*/ 122535 w 299102"/>
                <a:gd name="connsiteY82" fmla="*/ 25086 h 255684"/>
                <a:gd name="connsiteX83" fmla="*/ 135078 w 299102"/>
                <a:gd name="connsiteY83" fmla="*/ 19297 h 255684"/>
                <a:gd name="connsiteX84" fmla="*/ 135078 w 299102"/>
                <a:gd name="connsiteY84" fmla="*/ 14473 h 255684"/>
                <a:gd name="connsiteX85" fmla="*/ 137973 w 299102"/>
                <a:gd name="connsiteY85" fmla="*/ 7719 h 255684"/>
                <a:gd name="connsiteX86" fmla="*/ 148586 w 299102"/>
                <a:gd name="connsiteY86" fmla="*/ 2895 h 255684"/>
                <a:gd name="connsiteX87" fmla="*/ 153410 w 299102"/>
                <a:gd name="connsiteY87" fmla="*/ 0 h 255684"/>
                <a:gd name="connsiteX88" fmla="*/ 158235 w 299102"/>
                <a:gd name="connsiteY88" fmla="*/ 4824 h 255684"/>
                <a:gd name="connsiteX89" fmla="*/ 160165 w 299102"/>
                <a:gd name="connsiteY89" fmla="*/ 14473 h 255684"/>
                <a:gd name="connsiteX90" fmla="*/ 164024 w 299102"/>
                <a:gd name="connsiteY90" fmla="*/ 14473 h 255684"/>
                <a:gd name="connsiteX91" fmla="*/ 162094 w 299102"/>
                <a:gd name="connsiteY91" fmla="*/ 21227 h 255684"/>
                <a:gd name="connsiteX92" fmla="*/ 162094 w 299102"/>
                <a:gd name="connsiteY92" fmla="*/ 23156 h 255684"/>
                <a:gd name="connsiteX93" fmla="*/ 160165 w 299102"/>
                <a:gd name="connsiteY93" fmla="*/ 26051 h 255684"/>
                <a:gd name="connsiteX94" fmla="*/ 160165 w 299102"/>
                <a:gd name="connsiteY94" fmla="*/ 28945 h 255684"/>
                <a:gd name="connsiteX95" fmla="*/ 164024 w 299102"/>
                <a:gd name="connsiteY95" fmla="*/ 34735 h 255684"/>
                <a:gd name="connsiteX96" fmla="*/ 171743 w 299102"/>
                <a:gd name="connsiteY96" fmla="*/ 34735 h 255684"/>
                <a:gd name="connsiteX97" fmla="*/ 175602 w 299102"/>
                <a:gd name="connsiteY97" fmla="*/ 35700 h 255684"/>
                <a:gd name="connsiteX98" fmla="*/ 177531 w 299102"/>
                <a:gd name="connsiteY98" fmla="*/ 38594 h 255684"/>
                <a:gd name="connsiteX99" fmla="*/ 183321 w 299102"/>
                <a:gd name="connsiteY99" fmla="*/ 40524 h 255684"/>
                <a:gd name="connsiteX100" fmla="*/ 185250 w 299102"/>
                <a:gd name="connsiteY100" fmla="*/ 42453 h 255684"/>
                <a:gd name="connsiteX101" fmla="*/ 192004 w 299102"/>
                <a:gd name="connsiteY101" fmla="*/ 42453 h 255684"/>
                <a:gd name="connsiteX102" fmla="*/ 195864 w 299102"/>
                <a:gd name="connsiteY102" fmla="*/ 45348 h 255684"/>
                <a:gd name="connsiteX103" fmla="*/ 197794 w 299102"/>
                <a:gd name="connsiteY103" fmla="*/ 45348 h 255684"/>
                <a:gd name="connsiteX104" fmla="*/ 202618 w 299102"/>
                <a:gd name="connsiteY104" fmla="*/ 49207 h 255684"/>
                <a:gd name="connsiteX105" fmla="*/ 202618 w 299102"/>
                <a:gd name="connsiteY105" fmla="*/ 54996 h 255684"/>
                <a:gd name="connsiteX106" fmla="*/ 205512 w 299102"/>
                <a:gd name="connsiteY106" fmla="*/ 60785 h 255684"/>
                <a:gd name="connsiteX107" fmla="*/ 207442 w 299102"/>
                <a:gd name="connsiteY107" fmla="*/ 62715 h 255684"/>
                <a:gd name="connsiteX108" fmla="*/ 204547 w 299102"/>
                <a:gd name="connsiteY108" fmla="*/ 69469 h 255684"/>
                <a:gd name="connsiteX109" fmla="*/ 204547 w 299102"/>
                <a:gd name="connsiteY109" fmla="*/ 72363 h 255684"/>
                <a:gd name="connsiteX110" fmla="*/ 209372 w 299102"/>
                <a:gd name="connsiteY110" fmla="*/ 75258 h 255684"/>
                <a:gd name="connsiteX111" fmla="*/ 209372 w 299102"/>
                <a:gd name="connsiteY111" fmla="*/ 80082 h 255684"/>
                <a:gd name="connsiteX112" fmla="*/ 207442 w 299102"/>
                <a:gd name="connsiteY112" fmla="*/ 85871 h 255684"/>
                <a:gd name="connsiteX113" fmla="*/ 209372 w 299102"/>
                <a:gd name="connsiteY113" fmla="*/ 88766 h 255684"/>
                <a:gd name="connsiteX114" fmla="*/ 214196 w 299102"/>
                <a:gd name="connsiteY114" fmla="*/ 88766 h 255684"/>
                <a:gd name="connsiteX115" fmla="*/ 217091 w 299102"/>
                <a:gd name="connsiteY115" fmla="*/ 93590 h 255684"/>
                <a:gd name="connsiteX116" fmla="*/ 217091 w 299102"/>
                <a:gd name="connsiteY116" fmla="*/ 106133 h 255684"/>
                <a:gd name="connsiteX117" fmla="*/ 228669 w 299102"/>
                <a:gd name="connsiteY117" fmla="*/ 108063 h 255684"/>
                <a:gd name="connsiteX118" fmla="*/ 237352 w 299102"/>
                <a:gd name="connsiteY118" fmla="*/ 108063 h 255684"/>
                <a:gd name="connsiteX119" fmla="*/ 242176 w 299102"/>
                <a:gd name="connsiteY119" fmla="*/ 105168 h 255684"/>
                <a:gd name="connsiteX120" fmla="*/ 244106 w 299102"/>
                <a:gd name="connsiteY120" fmla="*/ 109028 h 255684"/>
                <a:gd name="connsiteX121" fmla="*/ 248930 w 299102"/>
                <a:gd name="connsiteY121" fmla="*/ 109028 h 255684"/>
                <a:gd name="connsiteX122" fmla="*/ 248930 w 299102"/>
                <a:gd name="connsiteY122" fmla="*/ 106133 h 255684"/>
                <a:gd name="connsiteX123" fmla="*/ 254719 w 299102"/>
                <a:gd name="connsiteY123" fmla="*/ 108063 h 255684"/>
                <a:gd name="connsiteX124" fmla="*/ 258579 w 299102"/>
                <a:gd name="connsiteY124" fmla="*/ 108063 h 255684"/>
                <a:gd name="connsiteX125" fmla="*/ 261473 w 299102"/>
                <a:gd name="connsiteY125" fmla="*/ 109028 h 255684"/>
                <a:gd name="connsiteX126" fmla="*/ 269192 w 299102"/>
                <a:gd name="connsiteY126" fmla="*/ 109028 h 255684"/>
                <a:gd name="connsiteX127" fmla="*/ 269192 w 299102"/>
                <a:gd name="connsiteY127" fmla="*/ 109992 h 255684"/>
                <a:gd name="connsiteX128" fmla="*/ 266298 w 299102"/>
                <a:gd name="connsiteY128" fmla="*/ 116746 h 255684"/>
                <a:gd name="connsiteX129" fmla="*/ 272087 w 299102"/>
                <a:gd name="connsiteY129" fmla="*/ 118676 h 255684"/>
                <a:gd name="connsiteX130" fmla="*/ 277876 w 299102"/>
                <a:gd name="connsiteY130" fmla="*/ 118676 h 255684"/>
                <a:gd name="connsiteX131" fmla="*/ 284629 w 299102"/>
                <a:gd name="connsiteY131" fmla="*/ 119641 h 255684"/>
                <a:gd name="connsiteX132" fmla="*/ 282700 w 299102"/>
                <a:gd name="connsiteY132" fmla="*/ 125430 h 255684"/>
                <a:gd name="connsiteX133" fmla="*/ 288489 w 299102"/>
                <a:gd name="connsiteY133" fmla="*/ 127360 h 255684"/>
                <a:gd name="connsiteX134" fmla="*/ 286559 w 299102"/>
                <a:gd name="connsiteY134" fmla="*/ 132184 h 255684"/>
                <a:gd name="connsiteX135" fmla="*/ 298137 w 299102"/>
                <a:gd name="connsiteY135" fmla="*/ 132184 h 255684"/>
                <a:gd name="connsiteX136" fmla="*/ 299102 w 299102"/>
                <a:gd name="connsiteY136" fmla="*/ 141833 h 255684"/>
                <a:gd name="connsiteX137" fmla="*/ 299102 w 299102"/>
                <a:gd name="connsiteY137" fmla="*/ 144727 h 255684"/>
                <a:gd name="connsiteX138" fmla="*/ 290419 w 299102"/>
                <a:gd name="connsiteY138" fmla="*/ 155340 h 255684"/>
                <a:gd name="connsiteX139" fmla="*/ 292348 w 299102"/>
                <a:gd name="connsiteY139" fmla="*/ 160165 h 255684"/>
                <a:gd name="connsiteX140" fmla="*/ 288489 w 299102"/>
                <a:gd name="connsiteY140" fmla="*/ 164989 h 255684"/>
                <a:gd name="connsiteX141" fmla="*/ 280770 w 299102"/>
                <a:gd name="connsiteY141" fmla="*/ 167883 h 255684"/>
                <a:gd name="connsiteX142" fmla="*/ 272087 w 299102"/>
                <a:gd name="connsiteY142" fmla="*/ 169813 h 255684"/>
                <a:gd name="connsiteX143" fmla="*/ 264368 w 299102"/>
                <a:gd name="connsiteY143" fmla="*/ 169813 h 255684"/>
                <a:gd name="connsiteX144" fmla="*/ 255684 w 299102"/>
                <a:gd name="connsiteY144" fmla="*/ 167883 h 255684"/>
                <a:gd name="connsiteX145" fmla="*/ 249895 w 299102"/>
                <a:gd name="connsiteY145" fmla="*/ 167883 h 255684"/>
                <a:gd name="connsiteX146" fmla="*/ 249895 w 299102"/>
                <a:gd name="connsiteY146" fmla="*/ 175602 h 255684"/>
                <a:gd name="connsiteX147" fmla="*/ 243141 w 299102"/>
                <a:gd name="connsiteY147" fmla="*/ 188145 h 255684"/>
                <a:gd name="connsiteX148" fmla="*/ 243141 w 299102"/>
                <a:gd name="connsiteY148" fmla="*/ 191040 h 255684"/>
                <a:gd name="connsiteX149" fmla="*/ 248930 w 299102"/>
                <a:gd name="connsiteY149" fmla="*/ 200688 h 255684"/>
                <a:gd name="connsiteX150" fmla="*/ 250860 w 299102"/>
                <a:gd name="connsiteY150" fmla="*/ 203583 h 255684"/>
                <a:gd name="connsiteX151" fmla="*/ 250860 w 299102"/>
                <a:gd name="connsiteY151" fmla="*/ 207442 h 255684"/>
                <a:gd name="connsiteX152" fmla="*/ 247966 w 299102"/>
                <a:gd name="connsiteY152" fmla="*/ 210337 h 255684"/>
                <a:gd name="connsiteX153" fmla="*/ 249895 w 299102"/>
                <a:gd name="connsiteY153" fmla="*/ 216126 h 255684"/>
                <a:gd name="connsiteX154" fmla="*/ 244106 w 299102"/>
                <a:gd name="connsiteY154" fmla="*/ 218056 h 255684"/>
                <a:gd name="connsiteX155" fmla="*/ 239282 w 299102"/>
                <a:gd name="connsiteY155" fmla="*/ 216126 h 255684"/>
                <a:gd name="connsiteX156" fmla="*/ 236387 w 299102"/>
                <a:gd name="connsiteY156" fmla="*/ 220950 h 255684"/>
                <a:gd name="connsiteX157" fmla="*/ 234457 w 299102"/>
                <a:gd name="connsiteY157" fmla="*/ 219020 h 255684"/>
                <a:gd name="connsiteX158" fmla="*/ 230598 w 299102"/>
                <a:gd name="connsiteY158" fmla="*/ 219020 h 255684"/>
                <a:gd name="connsiteX159" fmla="*/ 224809 w 299102"/>
                <a:gd name="connsiteY159" fmla="*/ 221915 h 255684"/>
                <a:gd name="connsiteX160" fmla="*/ 214196 w 299102"/>
                <a:gd name="connsiteY160" fmla="*/ 226739 h 255684"/>
                <a:gd name="connsiteX161" fmla="*/ 214196 w 299102"/>
                <a:gd name="connsiteY161" fmla="*/ 228669 h 255684"/>
                <a:gd name="connsiteX162" fmla="*/ 201653 w 299102"/>
                <a:gd name="connsiteY162" fmla="*/ 234458 h 255684"/>
                <a:gd name="connsiteX163" fmla="*/ 197794 w 299102"/>
                <a:gd name="connsiteY163" fmla="*/ 244106 h 255684"/>
                <a:gd name="connsiteX164" fmla="*/ 194899 w 299102"/>
                <a:gd name="connsiteY164" fmla="*/ 247966 h 255684"/>
                <a:gd name="connsiteX165" fmla="*/ 191040 w 299102"/>
                <a:gd name="connsiteY165" fmla="*/ 250860 h 255684"/>
                <a:gd name="connsiteX166" fmla="*/ 186215 w 299102"/>
                <a:gd name="connsiteY166" fmla="*/ 250860 h 255684"/>
                <a:gd name="connsiteX167" fmla="*/ 184286 w 299102"/>
                <a:gd name="connsiteY167" fmla="*/ 255685 h 255684"/>
                <a:gd name="connsiteX168" fmla="*/ 180426 w 299102"/>
                <a:gd name="connsiteY168" fmla="*/ 252790 h 255684"/>
                <a:gd name="connsiteX169" fmla="*/ 170778 w 299102"/>
                <a:gd name="connsiteY169" fmla="*/ 248931 h 255684"/>
                <a:gd name="connsiteX170" fmla="*/ 167883 w 299102"/>
                <a:gd name="connsiteY170" fmla="*/ 248931 h 255684"/>
                <a:gd name="connsiteX171" fmla="*/ 160165 w 299102"/>
                <a:gd name="connsiteY171" fmla="*/ 244106 h 255684"/>
                <a:gd name="connsiteX172" fmla="*/ 155340 w 299102"/>
                <a:gd name="connsiteY172" fmla="*/ 244106 h 255684"/>
                <a:gd name="connsiteX173" fmla="*/ 146656 w 299102"/>
                <a:gd name="connsiteY173" fmla="*/ 247001 h 255684"/>
                <a:gd name="connsiteX174" fmla="*/ 143762 w 299102"/>
                <a:gd name="connsiteY174" fmla="*/ 247001 h 255684"/>
                <a:gd name="connsiteX175" fmla="*/ 140868 w 299102"/>
                <a:gd name="connsiteY175" fmla="*/ 244106 h 255684"/>
                <a:gd name="connsiteX176" fmla="*/ 136043 w 299102"/>
                <a:gd name="connsiteY176" fmla="*/ 244106 h 255684"/>
                <a:gd name="connsiteX177" fmla="*/ 130254 w 299102"/>
                <a:gd name="connsiteY177" fmla="*/ 241212 h 25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99102" h="255684">
                  <a:moveTo>
                    <a:pt x="128324" y="242177"/>
                  </a:moveTo>
                  <a:lnTo>
                    <a:pt x="130254" y="237352"/>
                  </a:lnTo>
                  <a:lnTo>
                    <a:pt x="130254" y="233493"/>
                  </a:lnTo>
                  <a:cubicBezTo>
                    <a:pt x="130254" y="233493"/>
                    <a:pt x="127360" y="229634"/>
                    <a:pt x="127360" y="229634"/>
                  </a:cubicBezTo>
                  <a:lnTo>
                    <a:pt x="127360" y="227704"/>
                  </a:lnTo>
                  <a:cubicBezTo>
                    <a:pt x="127360" y="227704"/>
                    <a:pt x="123500" y="224809"/>
                    <a:pt x="123500" y="224809"/>
                  </a:cubicBezTo>
                  <a:lnTo>
                    <a:pt x="123500" y="220950"/>
                  </a:lnTo>
                  <a:cubicBezTo>
                    <a:pt x="123500" y="220950"/>
                    <a:pt x="121571" y="216126"/>
                    <a:pt x="121571" y="216126"/>
                  </a:cubicBezTo>
                  <a:lnTo>
                    <a:pt x="121571" y="213231"/>
                  </a:lnTo>
                  <a:cubicBezTo>
                    <a:pt x="121571" y="213231"/>
                    <a:pt x="114817" y="209372"/>
                    <a:pt x="114817" y="209372"/>
                  </a:cubicBezTo>
                  <a:lnTo>
                    <a:pt x="116746" y="207442"/>
                  </a:lnTo>
                  <a:lnTo>
                    <a:pt x="113852" y="199723"/>
                  </a:lnTo>
                  <a:lnTo>
                    <a:pt x="109027" y="201653"/>
                  </a:lnTo>
                  <a:lnTo>
                    <a:pt x="97449" y="197793"/>
                  </a:lnTo>
                  <a:lnTo>
                    <a:pt x="93590" y="197793"/>
                  </a:lnTo>
                  <a:cubicBezTo>
                    <a:pt x="93590" y="197793"/>
                    <a:pt x="88766" y="201653"/>
                    <a:pt x="88766" y="201653"/>
                  </a:cubicBezTo>
                  <a:lnTo>
                    <a:pt x="86836" y="199723"/>
                  </a:lnTo>
                  <a:lnTo>
                    <a:pt x="82977" y="199723"/>
                  </a:lnTo>
                  <a:cubicBezTo>
                    <a:pt x="82977" y="199723"/>
                    <a:pt x="75258" y="204548"/>
                    <a:pt x="75258" y="204548"/>
                  </a:cubicBezTo>
                  <a:lnTo>
                    <a:pt x="67539" y="204548"/>
                  </a:lnTo>
                  <a:cubicBezTo>
                    <a:pt x="67539" y="204548"/>
                    <a:pt x="64645" y="209372"/>
                    <a:pt x="64645" y="209372"/>
                  </a:cubicBezTo>
                  <a:lnTo>
                    <a:pt x="58855" y="207442"/>
                  </a:lnTo>
                  <a:lnTo>
                    <a:pt x="58855" y="202618"/>
                  </a:lnTo>
                  <a:cubicBezTo>
                    <a:pt x="58855" y="202618"/>
                    <a:pt x="65609" y="198759"/>
                    <a:pt x="65609" y="198759"/>
                  </a:cubicBezTo>
                  <a:lnTo>
                    <a:pt x="63680" y="195864"/>
                  </a:lnTo>
                  <a:lnTo>
                    <a:pt x="59820" y="195864"/>
                  </a:lnTo>
                  <a:cubicBezTo>
                    <a:pt x="59820" y="195864"/>
                    <a:pt x="56926" y="195864"/>
                    <a:pt x="56926" y="195864"/>
                  </a:cubicBezTo>
                  <a:lnTo>
                    <a:pt x="52101" y="192005"/>
                  </a:lnTo>
                  <a:lnTo>
                    <a:pt x="40523" y="193934"/>
                  </a:lnTo>
                  <a:lnTo>
                    <a:pt x="37629" y="193934"/>
                  </a:lnTo>
                  <a:cubicBezTo>
                    <a:pt x="37629" y="193934"/>
                    <a:pt x="29910" y="187180"/>
                    <a:pt x="29910" y="187180"/>
                  </a:cubicBezTo>
                  <a:lnTo>
                    <a:pt x="29910" y="184286"/>
                  </a:lnTo>
                  <a:cubicBezTo>
                    <a:pt x="29910" y="184286"/>
                    <a:pt x="33769" y="182356"/>
                    <a:pt x="33769" y="182356"/>
                  </a:cubicBezTo>
                  <a:lnTo>
                    <a:pt x="30875" y="179462"/>
                  </a:lnTo>
                  <a:lnTo>
                    <a:pt x="32804" y="174637"/>
                  </a:lnTo>
                  <a:lnTo>
                    <a:pt x="32804" y="166918"/>
                  </a:lnTo>
                  <a:cubicBezTo>
                    <a:pt x="32804" y="166918"/>
                    <a:pt x="30875" y="151481"/>
                    <a:pt x="30875" y="151481"/>
                  </a:cubicBezTo>
                  <a:lnTo>
                    <a:pt x="27016" y="144727"/>
                  </a:lnTo>
                  <a:lnTo>
                    <a:pt x="23156" y="132184"/>
                  </a:lnTo>
                  <a:lnTo>
                    <a:pt x="19297" y="129289"/>
                  </a:lnTo>
                  <a:lnTo>
                    <a:pt x="17367" y="123501"/>
                  </a:lnTo>
                  <a:lnTo>
                    <a:pt x="14472" y="123501"/>
                  </a:lnTo>
                  <a:cubicBezTo>
                    <a:pt x="14472" y="123501"/>
                    <a:pt x="9648" y="120606"/>
                    <a:pt x="9648" y="120606"/>
                  </a:cubicBezTo>
                  <a:lnTo>
                    <a:pt x="4824" y="115782"/>
                  </a:lnTo>
                  <a:lnTo>
                    <a:pt x="0" y="111922"/>
                  </a:lnTo>
                  <a:lnTo>
                    <a:pt x="0" y="105168"/>
                  </a:lnTo>
                  <a:cubicBezTo>
                    <a:pt x="0" y="105168"/>
                    <a:pt x="2894" y="101309"/>
                    <a:pt x="2894" y="101309"/>
                  </a:cubicBezTo>
                  <a:lnTo>
                    <a:pt x="4824" y="96485"/>
                  </a:lnTo>
                  <a:lnTo>
                    <a:pt x="4824" y="91661"/>
                  </a:lnTo>
                  <a:cubicBezTo>
                    <a:pt x="4824" y="91661"/>
                    <a:pt x="6754" y="89731"/>
                    <a:pt x="6754" y="89731"/>
                  </a:cubicBezTo>
                  <a:lnTo>
                    <a:pt x="6754" y="80082"/>
                  </a:lnTo>
                  <a:cubicBezTo>
                    <a:pt x="6754" y="80082"/>
                    <a:pt x="9648" y="77188"/>
                    <a:pt x="9648" y="77188"/>
                  </a:cubicBezTo>
                  <a:lnTo>
                    <a:pt x="3859" y="77188"/>
                  </a:lnTo>
                  <a:lnTo>
                    <a:pt x="3859" y="66575"/>
                  </a:lnTo>
                  <a:cubicBezTo>
                    <a:pt x="3859" y="66575"/>
                    <a:pt x="3859" y="57891"/>
                    <a:pt x="3859" y="57891"/>
                  </a:cubicBezTo>
                  <a:lnTo>
                    <a:pt x="3859" y="52102"/>
                  </a:lnTo>
                  <a:cubicBezTo>
                    <a:pt x="3859" y="52102"/>
                    <a:pt x="6754" y="43418"/>
                    <a:pt x="6754" y="43418"/>
                  </a:cubicBezTo>
                  <a:lnTo>
                    <a:pt x="9648" y="38594"/>
                  </a:lnTo>
                  <a:lnTo>
                    <a:pt x="14472" y="31840"/>
                  </a:lnTo>
                  <a:lnTo>
                    <a:pt x="26051" y="34735"/>
                  </a:lnTo>
                  <a:lnTo>
                    <a:pt x="30875" y="39559"/>
                  </a:lnTo>
                  <a:lnTo>
                    <a:pt x="30875" y="44383"/>
                  </a:lnTo>
                  <a:cubicBezTo>
                    <a:pt x="30875" y="44383"/>
                    <a:pt x="34734" y="46313"/>
                    <a:pt x="34734" y="46313"/>
                  </a:cubicBezTo>
                  <a:lnTo>
                    <a:pt x="38594" y="43418"/>
                  </a:lnTo>
                  <a:lnTo>
                    <a:pt x="44383" y="45348"/>
                  </a:lnTo>
                  <a:lnTo>
                    <a:pt x="44383" y="49207"/>
                  </a:lnTo>
                  <a:cubicBezTo>
                    <a:pt x="44383" y="49207"/>
                    <a:pt x="49207" y="51137"/>
                    <a:pt x="49207" y="51137"/>
                  </a:cubicBezTo>
                  <a:lnTo>
                    <a:pt x="58855" y="47278"/>
                  </a:lnTo>
                  <a:lnTo>
                    <a:pt x="60785" y="50172"/>
                  </a:lnTo>
                  <a:lnTo>
                    <a:pt x="67539" y="45348"/>
                  </a:lnTo>
                  <a:lnTo>
                    <a:pt x="70434" y="38594"/>
                  </a:lnTo>
                  <a:lnTo>
                    <a:pt x="68504" y="32805"/>
                  </a:lnTo>
                  <a:lnTo>
                    <a:pt x="76223" y="29910"/>
                  </a:lnTo>
                  <a:lnTo>
                    <a:pt x="82977" y="23156"/>
                  </a:lnTo>
                  <a:lnTo>
                    <a:pt x="82977" y="16403"/>
                  </a:lnTo>
                  <a:cubicBezTo>
                    <a:pt x="82977" y="16403"/>
                    <a:pt x="91660" y="16403"/>
                    <a:pt x="91660" y="16403"/>
                  </a:cubicBezTo>
                  <a:lnTo>
                    <a:pt x="91660" y="24121"/>
                  </a:lnTo>
                  <a:lnTo>
                    <a:pt x="95520" y="26051"/>
                  </a:lnTo>
                  <a:lnTo>
                    <a:pt x="98414" y="30875"/>
                  </a:lnTo>
                  <a:lnTo>
                    <a:pt x="107098" y="26051"/>
                  </a:lnTo>
                  <a:lnTo>
                    <a:pt x="110957" y="26051"/>
                  </a:lnTo>
                  <a:cubicBezTo>
                    <a:pt x="110957" y="26051"/>
                    <a:pt x="115781" y="27016"/>
                    <a:pt x="115781" y="27016"/>
                  </a:cubicBezTo>
                  <a:lnTo>
                    <a:pt x="122535" y="25086"/>
                  </a:lnTo>
                  <a:lnTo>
                    <a:pt x="135078" y="19297"/>
                  </a:lnTo>
                  <a:lnTo>
                    <a:pt x="135078" y="14473"/>
                  </a:lnTo>
                  <a:cubicBezTo>
                    <a:pt x="135078" y="14473"/>
                    <a:pt x="137973" y="7719"/>
                    <a:pt x="137973" y="7719"/>
                  </a:cubicBezTo>
                  <a:lnTo>
                    <a:pt x="148586" y="2895"/>
                  </a:lnTo>
                  <a:lnTo>
                    <a:pt x="153410" y="0"/>
                  </a:lnTo>
                  <a:lnTo>
                    <a:pt x="158235" y="4824"/>
                  </a:lnTo>
                  <a:lnTo>
                    <a:pt x="160165" y="14473"/>
                  </a:lnTo>
                  <a:lnTo>
                    <a:pt x="164024" y="14473"/>
                  </a:lnTo>
                  <a:lnTo>
                    <a:pt x="162094" y="21227"/>
                  </a:lnTo>
                  <a:lnTo>
                    <a:pt x="162094" y="23156"/>
                  </a:lnTo>
                  <a:cubicBezTo>
                    <a:pt x="162094" y="23156"/>
                    <a:pt x="160165" y="26051"/>
                    <a:pt x="160165" y="26051"/>
                  </a:cubicBezTo>
                  <a:lnTo>
                    <a:pt x="160165" y="28945"/>
                  </a:lnTo>
                  <a:cubicBezTo>
                    <a:pt x="160165" y="28945"/>
                    <a:pt x="164024" y="34735"/>
                    <a:pt x="164024" y="34735"/>
                  </a:cubicBezTo>
                  <a:lnTo>
                    <a:pt x="171743" y="34735"/>
                  </a:lnTo>
                  <a:cubicBezTo>
                    <a:pt x="171743" y="34735"/>
                    <a:pt x="175602" y="35700"/>
                    <a:pt x="175602" y="35700"/>
                  </a:cubicBezTo>
                  <a:lnTo>
                    <a:pt x="177531" y="38594"/>
                  </a:lnTo>
                  <a:lnTo>
                    <a:pt x="183321" y="40524"/>
                  </a:lnTo>
                  <a:lnTo>
                    <a:pt x="185250" y="42453"/>
                  </a:lnTo>
                  <a:lnTo>
                    <a:pt x="192004" y="42453"/>
                  </a:lnTo>
                  <a:cubicBezTo>
                    <a:pt x="192004" y="42453"/>
                    <a:pt x="195864" y="45348"/>
                    <a:pt x="195864" y="45348"/>
                  </a:cubicBezTo>
                  <a:lnTo>
                    <a:pt x="197794" y="45348"/>
                  </a:lnTo>
                  <a:cubicBezTo>
                    <a:pt x="197794" y="45348"/>
                    <a:pt x="202618" y="49207"/>
                    <a:pt x="202618" y="49207"/>
                  </a:cubicBezTo>
                  <a:lnTo>
                    <a:pt x="202618" y="54996"/>
                  </a:lnTo>
                  <a:cubicBezTo>
                    <a:pt x="202618" y="54996"/>
                    <a:pt x="205512" y="60785"/>
                    <a:pt x="205512" y="60785"/>
                  </a:cubicBezTo>
                  <a:lnTo>
                    <a:pt x="207442" y="62715"/>
                  </a:lnTo>
                  <a:lnTo>
                    <a:pt x="204547" y="69469"/>
                  </a:lnTo>
                  <a:lnTo>
                    <a:pt x="204547" y="72363"/>
                  </a:lnTo>
                  <a:cubicBezTo>
                    <a:pt x="204547" y="72363"/>
                    <a:pt x="209372" y="75258"/>
                    <a:pt x="209372" y="75258"/>
                  </a:cubicBezTo>
                  <a:lnTo>
                    <a:pt x="209372" y="80082"/>
                  </a:lnTo>
                  <a:cubicBezTo>
                    <a:pt x="209372" y="80082"/>
                    <a:pt x="207442" y="85871"/>
                    <a:pt x="207442" y="85871"/>
                  </a:cubicBezTo>
                  <a:lnTo>
                    <a:pt x="209372" y="88766"/>
                  </a:lnTo>
                  <a:lnTo>
                    <a:pt x="214196" y="88766"/>
                  </a:lnTo>
                  <a:cubicBezTo>
                    <a:pt x="214196" y="88766"/>
                    <a:pt x="217091" y="93590"/>
                    <a:pt x="217091" y="93590"/>
                  </a:cubicBezTo>
                  <a:lnTo>
                    <a:pt x="217091" y="106133"/>
                  </a:lnTo>
                  <a:cubicBezTo>
                    <a:pt x="217091" y="106133"/>
                    <a:pt x="228669" y="108063"/>
                    <a:pt x="228669" y="108063"/>
                  </a:cubicBezTo>
                  <a:lnTo>
                    <a:pt x="237352" y="108063"/>
                  </a:lnTo>
                  <a:cubicBezTo>
                    <a:pt x="237352" y="108063"/>
                    <a:pt x="242176" y="105168"/>
                    <a:pt x="242176" y="105168"/>
                  </a:cubicBezTo>
                  <a:lnTo>
                    <a:pt x="244106" y="109028"/>
                  </a:lnTo>
                  <a:lnTo>
                    <a:pt x="248930" y="109028"/>
                  </a:lnTo>
                  <a:cubicBezTo>
                    <a:pt x="248930" y="109028"/>
                    <a:pt x="248930" y="106133"/>
                    <a:pt x="248930" y="106133"/>
                  </a:cubicBezTo>
                  <a:lnTo>
                    <a:pt x="254719" y="108063"/>
                  </a:lnTo>
                  <a:lnTo>
                    <a:pt x="258579" y="108063"/>
                  </a:lnTo>
                  <a:cubicBezTo>
                    <a:pt x="258579" y="108063"/>
                    <a:pt x="261473" y="109028"/>
                    <a:pt x="261473" y="109028"/>
                  </a:cubicBezTo>
                  <a:lnTo>
                    <a:pt x="269192" y="109028"/>
                  </a:lnTo>
                  <a:cubicBezTo>
                    <a:pt x="269192" y="109028"/>
                    <a:pt x="269192" y="109992"/>
                    <a:pt x="269192" y="109992"/>
                  </a:cubicBezTo>
                  <a:lnTo>
                    <a:pt x="266298" y="116746"/>
                  </a:lnTo>
                  <a:lnTo>
                    <a:pt x="272087" y="118676"/>
                  </a:lnTo>
                  <a:lnTo>
                    <a:pt x="277876" y="118676"/>
                  </a:lnTo>
                  <a:cubicBezTo>
                    <a:pt x="277876" y="118676"/>
                    <a:pt x="284629" y="119641"/>
                    <a:pt x="284629" y="119641"/>
                  </a:cubicBezTo>
                  <a:lnTo>
                    <a:pt x="282700" y="125430"/>
                  </a:lnTo>
                  <a:lnTo>
                    <a:pt x="288489" y="127360"/>
                  </a:lnTo>
                  <a:lnTo>
                    <a:pt x="286559" y="132184"/>
                  </a:lnTo>
                  <a:lnTo>
                    <a:pt x="298137" y="132184"/>
                  </a:lnTo>
                  <a:cubicBezTo>
                    <a:pt x="298137" y="132184"/>
                    <a:pt x="299102" y="141833"/>
                    <a:pt x="299102" y="141833"/>
                  </a:cubicBezTo>
                  <a:lnTo>
                    <a:pt x="299102" y="144727"/>
                  </a:lnTo>
                  <a:cubicBezTo>
                    <a:pt x="299102" y="144727"/>
                    <a:pt x="290419" y="155340"/>
                    <a:pt x="290419" y="155340"/>
                  </a:cubicBezTo>
                  <a:lnTo>
                    <a:pt x="292348" y="160165"/>
                  </a:lnTo>
                  <a:lnTo>
                    <a:pt x="288489" y="164989"/>
                  </a:lnTo>
                  <a:lnTo>
                    <a:pt x="280770" y="167883"/>
                  </a:lnTo>
                  <a:lnTo>
                    <a:pt x="272087" y="169813"/>
                  </a:lnTo>
                  <a:lnTo>
                    <a:pt x="264368" y="169813"/>
                  </a:lnTo>
                  <a:cubicBezTo>
                    <a:pt x="264368" y="169813"/>
                    <a:pt x="255684" y="167883"/>
                    <a:pt x="255684" y="167883"/>
                  </a:cubicBezTo>
                  <a:lnTo>
                    <a:pt x="249895" y="167883"/>
                  </a:lnTo>
                  <a:cubicBezTo>
                    <a:pt x="249895" y="167883"/>
                    <a:pt x="249895" y="175602"/>
                    <a:pt x="249895" y="175602"/>
                  </a:cubicBezTo>
                  <a:lnTo>
                    <a:pt x="243141" y="188145"/>
                  </a:lnTo>
                  <a:lnTo>
                    <a:pt x="243141" y="191040"/>
                  </a:lnTo>
                  <a:cubicBezTo>
                    <a:pt x="243141" y="191040"/>
                    <a:pt x="248930" y="200688"/>
                    <a:pt x="248930" y="200688"/>
                  </a:cubicBezTo>
                  <a:lnTo>
                    <a:pt x="250860" y="203583"/>
                  </a:lnTo>
                  <a:lnTo>
                    <a:pt x="250860" y="207442"/>
                  </a:lnTo>
                  <a:cubicBezTo>
                    <a:pt x="250860" y="207442"/>
                    <a:pt x="247966" y="210337"/>
                    <a:pt x="247966" y="210337"/>
                  </a:cubicBezTo>
                  <a:lnTo>
                    <a:pt x="249895" y="216126"/>
                  </a:lnTo>
                  <a:lnTo>
                    <a:pt x="244106" y="218056"/>
                  </a:lnTo>
                  <a:lnTo>
                    <a:pt x="239282" y="216126"/>
                  </a:lnTo>
                  <a:lnTo>
                    <a:pt x="236387" y="220950"/>
                  </a:lnTo>
                  <a:lnTo>
                    <a:pt x="234457" y="219020"/>
                  </a:lnTo>
                  <a:lnTo>
                    <a:pt x="230598" y="219020"/>
                  </a:lnTo>
                  <a:cubicBezTo>
                    <a:pt x="230598" y="219020"/>
                    <a:pt x="224809" y="221915"/>
                    <a:pt x="224809" y="221915"/>
                  </a:cubicBezTo>
                  <a:lnTo>
                    <a:pt x="214196" y="226739"/>
                  </a:lnTo>
                  <a:lnTo>
                    <a:pt x="214196" y="228669"/>
                  </a:lnTo>
                  <a:cubicBezTo>
                    <a:pt x="214196" y="228669"/>
                    <a:pt x="201653" y="234458"/>
                    <a:pt x="201653" y="234458"/>
                  </a:cubicBezTo>
                  <a:lnTo>
                    <a:pt x="197794" y="244106"/>
                  </a:lnTo>
                  <a:lnTo>
                    <a:pt x="194899" y="247966"/>
                  </a:lnTo>
                  <a:lnTo>
                    <a:pt x="191040" y="250860"/>
                  </a:lnTo>
                  <a:lnTo>
                    <a:pt x="186215" y="250860"/>
                  </a:lnTo>
                  <a:cubicBezTo>
                    <a:pt x="186215" y="250860"/>
                    <a:pt x="184286" y="255685"/>
                    <a:pt x="184286" y="255685"/>
                  </a:cubicBezTo>
                  <a:lnTo>
                    <a:pt x="180426" y="252790"/>
                  </a:lnTo>
                  <a:lnTo>
                    <a:pt x="170778" y="248931"/>
                  </a:lnTo>
                  <a:lnTo>
                    <a:pt x="167883" y="248931"/>
                  </a:lnTo>
                  <a:cubicBezTo>
                    <a:pt x="167883" y="248931"/>
                    <a:pt x="160165" y="244106"/>
                    <a:pt x="160165" y="244106"/>
                  </a:cubicBezTo>
                  <a:lnTo>
                    <a:pt x="155340" y="244106"/>
                  </a:lnTo>
                  <a:cubicBezTo>
                    <a:pt x="155340" y="244106"/>
                    <a:pt x="146656" y="247001"/>
                    <a:pt x="146656" y="247001"/>
                  </a:cubicBezTo>
                  <a:lnTo>
                    <a:pt x="143762" y="247001"/>
                  </a:lnTo>
                  <a:cubicBezTo>
                    <a:pt x="143762" y="247001"/>
                    <a:pt x="140868" y="244106"/>
                    <a:pt x="140868" y="244106"/>
                  </a:cubicBezTo>
                  <a:lnTo>
                    <a:pt x="136043" y="244106"/>
                  </a:lnTo>
                  <a:cubicBezTo>
                    <a:pt x="136043" y="244106"/>
                    <a:pt x="130254" y="241212"/>
                    <a:pt x="130254" y="241212"/>
                  </a:cubicBezTo>
                  <a:close/>
                </a:path>
              </a:pathLst>
            </a:custGeom>
            <a:grpFill/>
            <a:ln w="24100" cap="flat">
              <a:solidFill>
                <a:schemeClr val="bg1"/>
              </a:solidFill>
              <a:prstDash val="solid"/>
              <a:round/>
            </a:ln>
          </p:spPr>
          <p:txBody>
            <a:bodyPr rtlCol="0" anchor="ctr"/>
            <a:lstStyle/>
            <a:p>
              <a:endParaRPr lang="en-GB"/>
            </a:p>
          </p:txBody>
        </p:sp>
        <p:sp>
          <p:nvSpPr>
            <p:cNvPr id="17" name="Freeform: Shape 14">
              <a:extLst>
                <a:ext uri="{FF2B5EF4-FFF2-40B4-BE49-F238E27FC236}">
                  <a16:creationId xmlns:a16="http://schemas.microsoft.com/office/drawing/2014/main" id="{F9BFD38A-CF6F-0445-F7BC-70D70D5F6BE8}"/>
                </a:ext>
              </a:extLst>
            </p:cNvPr>
            <p:cNvSpPr/>
            <p:nvPr/>
          </p:nvSpPr>
          <p:spPr>
            <a:xfrm>
              <a:off x="6696088" y="4722158"/>
              <a:ext cx="273051" cy="360852"/>
            </a:xfrm>
            <a:custGeom>
              <a:avLst/>
              <a:gdLst>
                <a:gd name="connsiteX0" fmla="*/ 194899 w 273051"/>
                <a:gd name="connsiteY0" fmla="*/ 1930 h 360852"/>
                <a:gd name="connsiteX1" fmla="*/ 216126 w 273051"/>
                <a:gd name="connsiteY1" fmla="*/ 1930 h 360852"/>
                <a:gd name="connsiteX2" fmla="*/ 232528 w 273051"/>
                <a:gd name="connsiteY2" fmla="*/ 55961 h 360852"/>
                <a:gd name="connsiteX3" fmla="*/ 247001 w 273051"/>
                <a:gd name="connsiteY3" fmla="*/ 102274 h 360852"/>
                <a:gd name="connsiteX4" fmla="*/ 257614 w 273051"/>
                <a:gd name="connsiteY4" fmla="*/ 136043 h 360852"/>
                <a:gd name="connsiteX5" fmla="*/ 259544 w 273051"/>
                <a:gd name="connsiteY5" fmla="*/ 156305 h 360852"/>
                <a:gd name="connsiteX6" fmla="*/ 265333 w 273051"/>
                <a:gd name="connsiteY6" fmla="*/ 218056 h 360852"/>
                <a:gd name="connsiteX7" fmla="*/ 273052 w 273051"/>
                <a:gd name="connsiteY7" fmla="*/ 297173 h 360852"/>
                <a:gd name="connsiteX8" fmla="*/ 263403 w 273051"/>
                <a:gd name="connsiteY8" fmla="*/ 303927 h 360852"/>
                <a:gd name="connsiteX9" fmla="*/ 207442 w 273051"/>
                <a:gd name="connsiteY9" fmla="*/ 343486 h 360852"/>
                <a:gd name="connsiteX10" fmla="*/ 192969 w 273051"/>
                <a:gd name="connsiteY10" fmla="*/ 346380 h 360852"/>
                <a:gd name="connsiteX11" fmla="*/ 190075 w 273051"/>
                <a:gd name="connsiteY11" fmla="*/ 348310 h 360852"/>
                <a:gd name="connsiteX12" fmla="*/ 187181 w 273051"/>
                <a:gd name="connsiteY12" fmla="*/ 346380 h 360852"/>
                <a:gd name="connsiteX13" fmla="*/ 178497 w 273051"/>
                <a:gd name="connsiteY13" fmla="*/ 348310 h 360852"/>
                <a:gd name="connsiteX14" fmla="*/ 177532 w 273051"/>
                <a:gd name="connsiteY14" fmla="*/ 348310 h 360852"/>
                <a:gd name="connsiteX15" fmla="*/ 163059 w 273051"/>
                <a:gd name="connsiteY15" fmla="*/ 351204 h 360852"/>
                <a:gd name="connsiteX16" fmla="*/ 155340 w 273051"/>
                <a:gd name="connsiteY16" fmla="*/ 349275 h 360852"/>
                <a:gd name="connsiteX17" fmla="*/ 147622 w 273051"/>
                <a:gd name="connsiteY17" fmla="*/ 351204 h 360852"/>
                <a:gd name="connsiteX18" fmla="*/ 144727 w 273051"/>
                <a:gd name="connsiteY18" fmla="*/ 354099 h 360852"/>
                <a:gd name="connsiteX19" fmla="*/ 137973 w 273051"/>
                <a:gd name="connsiteY19" fmla="*/ 356029 h 360852"/>
                <a:gd name="connsiteX20" fmla="*/ 130255 w 273051"/>
                <a:gd name="connsiteY20" fmla="*/ 360853 h 360852"/>
                <a:gd name="connsiteX21" fmla="*/ 123501 w 273051"/>
                <a:gd name="connsiteY21" fmla="*/ 354099 h 360852"/>
                <a:gd name="connsiteX22" fmla="*/ 113852 w 273051"/>
                <a:gd name="connsiteY22" fmla="*/ 349275 h 360852"/>
                <a:gd name="connsiteX23" fmla="*/ 109028 w 273051"/>
                <a:gd name="connsiteY23" fmla="*/ 342521 h 360852"/>
                <a:gd name="connsiteX24" fmla="*/ 106133 w 273051"/>
                <a:gd name="connsiteY24" fmla="*/ 336732 h 360852"/>
                <a:gd name="connsiteX25" fmla="*/ 106133 w 273051"/>
                <a:gd name="connsiteY25" fmla="*/ 331907 h 360852"/>
                <a:gd name="connsiteX26" fmla="*/ 102274 w 273051"/>
                <a:gd name="connsiteY26" fmla="*/ 325154 h 360852"/>
                <a:gd name="connsiteX27" fmla="*/ 102274 w 273051"/>
                <a:gd name="connsiteY27" fmla="*/ 319364 h 360852"/>
                <a:gd name="connsiteX28" fmla="*/ 98414 w 273051"/>
                <a:gd name="connsiteY28" fmla="*/ 314540 h 360852"/>
                <a:gd name="connsiteX29" fmla="*/ 96485 w 273051"/>
                <a:gd name="connsiteY29" fmla="*/ 314540 h 360852"/>
                <a:gd name="connsiteX30" fmla="*/ 90696 w 273051"/>
                <a:gd name="connsiteY30" fmla="*/ 314540 h 360852"/>
                <a:gd name="connsiteX31" fmla="*/ 90696 w 273051"/>
                <a:gd name="connsiteY31" fmla="*/ 309716 h 360852"/>
                <a:gd name="connsiteX32" fmla="*/ 84907 w 273051"/>
                <a:gd name="connsiteY32" fmla="*/ 306821 h 360852"/>
                <a:gd name="connsiteX33" fmla="*/ 84907 w 273051"/>
                <a:gd name="connsiteY33" fmla="*/ 302962 h 360852"/>
                <a:gd name="connsiteX34" fmla="*/ 81047 w 273051"/>
                <a:gd name="connsiteY34" fmla="*/ 301997 h 360852"/>
                <a:gd name="connsiteX35" fmla="*/ 81047 w 273051"/>
                <a:gd name="connsiteY35" fmla="*/ 297173 h 360852"/>
                <a:gd name="connsiteX36" fmla="*/ 81047 w 273051"/>
                <a:gd name="connsiteY36" fmla="*/ 292349 h 360852"/>
                <a:gd name="connsiteX37" fmla="*/ 83942 w 273051"/>
                <a:gd name="connsiteY37" fmla="*/ 289454 h 360852"/>
                <a:gd name="connsiteX38" fmla="*/ 81047 w 273051"/>
                <a:gd name="connsiteY38" fmla="*/ 284630 h 360852"/>
                <a:gd name="connsiteX39" fmla="*/ 77188 w 273051"/>
                <a:gd name="connsiteY39" fmla="*/ 282700 h 360852"/>
                <a:gd name="connsiteX40" fmla="*/ 79118 w 273051"/>
                <a:gd name="connsiteY40" fmla="*/ 274016 h 360852"/>
                <a:gd name="connsiteX41" fmla="*/ 75258 w 273051"/>
                <a:gd name="connsiteY41" fmla="*/ 270157 h 360852"/>
                <a:gd name="connsiteX42" fmla="*/ 75258 w 273051"/>
                <a:gd name="connsiteY42" fmla="*/ 268228 h 360852"/>
                <a:gd name="connsiteX43" fmla="*/ 72364 w 273051"/>
                <a:gd name="connsiteY43" fmla="*/ 265333 h 360852"/>
                <a:gd name="connsiteX44" fmla="*/ 72364 w 273051"/>
                <a:gd name="connsiteY44" fmla="*/ 268228 h 360852"/>
                <a:gd name="connsiteX45" fmla="*/ 66575 w 273051"/>
                <a:gd name="connsiteY45" fmla="*/ 267263 h 360852"/>
                <a:gd name="connsiteX46" fmla="*/ 62715 w 273051"/>
                <a:gd name="connsiteY46" fmla="*/ 267263 h 360852"/>
                <a:gd name="connsiteX47" fmla="*/ 60785 w 273051"/>
                <a:gd name="connsiteY47" fmla="*/ 270157 h 360852"/>
                <a:gd name="connsiteX48" fmla="*/ 56926 w 273051"/>
                <a:gd name="connsiteY48" fmla="*/ 272087 h 360852"/>
                <a:gd name="connsiteX49" fmla="*/ 53067 w 273051"/>
                <a:gd name="connsiteY49" fmla="*/ 269192 h 360852"/>
                <a:gd name="connsiteX50" fmla="*/ 47278 w 273051"/>
                <a:gd name="connsiteY50" fmla="*/ 269192 h 360852"/>
                <a:gd name="connsiteX51" fmla="*/ 44383 w 273051"/>
                <a:gd name="connsiteY51" fmla="*/ 271122 h 360852"/>
                <a:gd name="connsiteX52" fmla="*/ 42453 w 273051"/>
                <a:gd name="connsiteY52" fmla="*/ 269192 h 360852"/>
                <a:gd name="connsiteX53" fmla="*/ 37629 w 273051"/>
                <a:gd name="connsiteY53" fmla="*/ 266298 h 360852"/>
                <a:gd name="connsiteX54" fmla="*/ 35700 w 273051"/>
                <a:gd name="connsiteY54" fmla="*/ 264368 h 360852"/>
                <a:gd name="connsiteX55" fmla="*/ 30875 w 273051"/>
                <a:gd name="connsiteY55" fmla="*/ 264368 h 360852"/>
                <a:gd name="connsiteX56" fmla="*/ 27016 w 273051"/>
                <a:gd name="connsiteY56" fmla="*/ 259544 h 360852"/>
                <a:gd name="connsiteX57" fmla="*/ 24121 w 273051"/>
                <a:gd name="connsiteY57" fmla="*/ 259544 h 360852"/>
                <a:gd name="connsiteX58" fmla="*/ 20262 w 273051"/>
                <a:gd name="connsiteY58" fmla="*/ 255685 h 360852"/>
                <a:gd name="connsiteX59" fmla="*/ 20262 w 273051"/>
                <a:gd name="connsiteY59" fmla="*/ 251825 h 360852"/>
                <a:gd name="connsiteX60" fmla="*/ 20262 w 273051"/>
                <a:gd name="connsiteY60" fmla="*/ 247001 h 360852"/>
                <a:gd name="connsiteX61" fmla="*/ 20262 w 273051"/>
                <a:gd name="connsiteY61" fmla="*/ 237353 h 360852"/>
                <a:gd name="connsiteX62" fmla="*/ 17367 w 273051"/>
                <a:gd name="connsiteY62" fmla="*/ 237353 h 360852"/>
                <a:gd name="connsiteX63" fmla="*/ 5789 w 273051"/>
                <a:gd name="connsiteY63" fmla="*/ 237353 h 360852"/>
                <a:gd name="connsiteX64" fmla="*/ 5789 w 273051"/>
                <a:gd name="connsiteY64" fmla="*/ 232528 h 360852"/>
                <a:gd name="connsiteX65" fmla="*/ 0 w 273051"/>
                <a:gd name="connsiteY65" fmla="*/ 229634 h 360852"/>
                <a:gd name="connsiteX66" fmla="*/ 0 w 273051"/>
                <a:gd name="connsiteY66" fmla="*/ 210337 h 360852"/>
                <a:gd name="connsiteX67" fmla="*/ 4825 w 273051"/>
                <a:gd name="connsiteY67" fmla="*/ 201653 h 360852"/>
                <a:gd name="connsiteX68" fmla="*/ 4825 w 273051"/>
                <a:gd name="connsiteY68" fmla="*/ 196829 h 360852"/>
                <a:gd name="connsiteX69" fmla="*/ 7719 w 273051"/>
                <a:gd name="connsiteY69" fmla="*/ 191040 h 360852"/>
                <a:gd name="connsiteX70" fmla="*/ 14473 w 273051"/>
                <a:gd name="connsiteY70" fmla="*/ 188145 h 360852"/>
                <a:gd name="connsiteX71" fmla="*/ 20262 w 273051"/>
                <a:gd name="connsiteY71" fmla="*/ 183321 h 360852"/>
                <a:gd name="connsiteX72" fmla="*/ 20262 w 273051"/>
                <a:gd name="connsiteY72" fmla="*/ 180427 h 360852"/>
                <a:gd name="connsiteX73" fmla="*/ 25086 w 273051"/>
                <a:gd name="connsiteY73" fmla="*/ 177532 h 360852"/>
                <a:gd name="connsiteX74" fmla="*/ 32805 w 273051"/>
                <a:gd name="connsiteY74" fmla="*/ 177532 h 360852"/>
                <a:gd name="connsiteX75" fmla="*/ 41488 w 273051"/>
                <a:gd name="connsiteY75" fmla="*/ 175602 h 360852"/>
                <a:gd name="connsiteX76" fmla="*/ 45348 w 273051"/>
                <a:gd name="connsiteY76" fmla="*/ 175602 h 360852"/>
                <a:gd name="connsiteX77" fmla="*/ 51137 w 273051"/>
                <a:gd name="connsiteY77" fmla="*/ 173673 h 360852"/>
                <a:gd name="connsiteX78" fmla="*/ 55961 w 273051"/>
                <a:gd name="connsiteY78" fmla="*/ 173673 h 360852"/>
                <a:gd name="connsiteX79" fmla="*/ 59821 w 273051"/>
                <a:gd name="connsiteY79" fmla="*/ 173673 h 360852"/>
                <a:gd name="connsiteX80" fmla="*/ 61751 w 273051"/>
                <a:gd name="connsiteY80" fmla="*/ 170778 h 360852"/>
                <a:gd name="connsiteX81" fmla="*/ 67539 w 273051"/>
                <a:gd name="connsiteY81" fmla="*/ 165954 h 360852"/>
                <a:gd name="connsiteX82" fmla="*/ 67539 w 273051"/>
                <a:gd name="connsiteY82" fmla="*/ 161130 h 360852"/>
                <a:gd name="connsiteX83" fmla="*/ 65610 w 273051"/>
                <a:gd name="connsiteY83" fmla="*/ 158235 h 360852"/>
                <a:gd name="connsiteX84" fmla="*/ 67539 w 273051"/>
                <a:gd name="connsiteY84" fmla="*/ 156305 h 360852"/>
                <a:gd name="connsiteX85" fmla="*/ 65610 w 273051"/>
                <a:gd name="connsiteY85" fmla="*/ 153411 h 360852"/>
                <a:gd name="connsiteX86" fmla="*/ 65610 w 273051"/>
                <a:gd name="connsiteY86" fmla="*/ 146657 h 360852"/>
                <a:gd name="connsiteX87" fmla="*/ 60785 w 273051"/>
                <a:gd name="connsiteY87" fmla="*/ 146657 h 360852"/>
                <a:gd name="connsiteX88" fmla="*/ 60785 w 273051"/>
                <a:gd name="connsiteY88" fmla="*/ 141833 h 360852"/>
                <a:gd name="connsiteX89" fmla="*/ 63680 w 273051"/>
                <a:gd name="connsiteY89" fmla="*/ 138938 h 360852"/>
                <a:gd name="connsiteX90" fmla="*/ 68504 w 273051"/>
                <a:gd name="connsiteY90" fmla="*/ 135079 h 360852"/>
                <a:gd name="connsiteX91" fmla="*/ 75258 w 273051"/>
                <a:gd name="connsiteY91" fmla="*/ 123501 h 360852"/>
                <a:gd name="connsiteX92" fmla="*/ 75258 w 273051"/>
                <a:gd name="connsiteY92" fmla="*/ 115782 h 360852"/>
                <a:gd name="connsiteX93" fmla="*/ 74293 w 273051"/>
                <a:gd name="connsiteY93" fmla="*/ 111922 h 360852"/>
                <a:gd name="connsiteX94" fmla="*/ 74293 w 273051"/>
                <a:gd name="connsiteY94" fmla="*/ 96485 h 360852"/>
                <a:gd name="connsiteX95" fmla="*/ 79118 w 273051"/>
                <a:gd name="connsiteY95" fmla="*/ 93590 h 360852"/>
                <a:gd name="connsiteX96" fmla="*/ 79118 w 273051"/>
                <a:gd name="connsiteY96" fmla="*/ 90696 h 360852"/>
                <a:gd name="connsiteX97" fmla="*/ 85872 w 273051"/>
                <a:gd name="connsiteY97" fmla="*/ 86836 h 360852"/>
                <a:gd name="connsiteX98" fmla="*/ 87801 w 273051"/>
                <a:gd name="connsiteY98" fmla="*/ 83942 h 360852"/>
                <a:gd name="connsiteX99" fmla="*/ 87801 w 273051"/>
                <a:gd name="connsiteY99" fmla="*/ 78153 h 360852"/>
                <a:gd name="connsiteX100" fmla="*/ 90696 w 273051"/>
                <a:gd name="connsiteY100" fmla="*/ 76223 h 360852"/>
                <a:gd name="connsiteX101" fmla="*/ 95520 w 273051"/>
                <a:gd name="connsiteY101" fmla="*/ 76223 h 360852"/>
                <a:gd name="connsiteX102" fmla="*/ 97450 w 273051"/>
                <a:gd name="connsiteY102" fmla="*/ 71399 h 360852"/>
                <a:gd name="connsiteX103" fmla="*/ 100344 w 273051"/>
                <a:gd name="connsiteY103" fmla="*/ 71399 h 360852"/>
                <a:gd name="connsiteX104" fmla="*/ 101309 w 273051"/>
                <a:gd name="connsiteY104" fmla="*/ 75258 h 360852"/>
                <a:gd name="connsiteX105" fmla="*/ 105168 w 273051"/>
                <a:gd name="connsiteY105" fmla="*/ 78153 h 360852"/>
                <a:gd name="connsiteX106" fmla="*/ 109028 w 273051"/>
                <a:gd name="connsiteY106" fmla="*/ 74293 h 360852"/>
                <a:gd name="connsiteX107" fmla="*/ 109028 w 273051"/>
                <a:gd name="connsiteY107" fmla="*/ 66575 h 360852"/>
                <a:gd name="connsiteX108" fmla="*/ 109028 w 273051"/>
                <a:gd name="connsiteY108" fmla="*/ 61750 h 360852"/>
                <a:gd name="connsiteX109" fmla="*/ 112887 w 273051"/>
                <a:gd name="connsiteY109" fmla="*/ 57891 h 360852"/>
                <a:gd name="connsiteX110" fmla="*/ 126395 w 273051"/>
                <a:gd name="connsiteY110" fmla="*/ 57891 h 360852"/>
                <a:gd name="connsiteX111" fmla="*/ 138938 w 273051"/>
                <a:gd name="connsiteY111" fmla="*/ 53067 h 360852"/>
                <a:gd name="connsiteX112" fmla="*/ 138938 w 273051"/>
                <a:gd name="connsiteY112" fmla="*/ 48242 h 360852"/>
                <a:gd name="connsiteX113" fmla="*/ 147622 w 273051"/>
                <a:gd name="connsiteY113" fmla="*/ 40524 h 360852"/>
                <a:gd name="connsiteX114" fmla="*/ 147622 w 273051"/>
                <a:gd name="connsiteY114" fmla="*/ 37629 h 360852"/>
                <a:gd name="connsiteX115" fmla="*/ 151481 w 273051"/>
                <a:gd name="connsiteY115" fmla="*/ 31840 h 360852"/>
                <a:gd name="connsiteX116" fmla="*/ 157270 w 273051"/>
                <a:gd name="connsiteY116" fmla="*/ 34735 h 360852"/>
                <a:gd name="connsiteX117" fmla="*/ 157270 w 273051"/>
                <a:gd name="connsiteY117" fmla="*/ 32805 h 360852"/>
                <a:gd name="connsiteX118" fmla="*/ 162094 w 273051"/>
                <a:gd name="connsiteY118" fmla="*/ 34735 h 360852"/>
                <a:gd name="connsiteX119" fmla="*/ 164024 w 273051"/>
                <a:gd name="connsiteY119" fmla="*/ 28946 h 360852"/>
                <a:gd name="connsiteX120" fmla="*/ 170778 w 273051"/>
                <a:gd name="connsiteY120" fmla="*/ 24121 h 360852"/>
                <a:gd name="connsiteX121" fmla="*/ 173673 w 273051"/>
                <a:gd name="connsiteY121" fmla="*/ 21227 h 360852"/>
                <a:gd name="connsiteX122" fmla="*/ 178497 w 273051"/>
                <a:gd name="connsiteY122" fmla="*/ 18332 h 360852"/>
                <a:gd name="connsiteX123" fmla="*/ 178497 w 273051"/>
                <a:gd name="connsiteY123" fmla="*/ 1930 h 360852"/>
                <a:gd name="connsiteX124" fmla="*/ 183321 w 273051"/>
                <a:gd name="connsiteY124" fmla="*/ 2895 h 360852"/>
                <a:gd name="connsiteX125" fmla="*/ 183321 w 273051"/>
                <a:gd name="connsiteY125" fmla="*/ 0 h 360852"/>
                <a:gd name="connsiteX126" fmla="*/ 189110 w 273051"/>
                <a:gd name="connsiteY126" fmla="*/ 4825 h 360852"/>
                <a:gd name="connsiteX127" fmla="*/ 197794 w 273051"/>
                <a:gd name="connsiteY127" fmla="*/ 4825 h 36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73051" h="360852">
                  <a:moveTo>
                    <a:pt x="194899" y="1930"/>
                  </a:moveTo>
                  <a:lnTo>
                    <a:pt x="216126" y="1930"/>
                  </a:lnTo>
                  <a:lnTo>
                    <a:pt x="232528" y="55961"/>
                  </a:lnTo>
                  <a:lnTo>
                    <a:pt x="247001" y="102274"/>
                  </a:lnTo>
                  <a:lnTo>
                    <a:pt x="257614" y="136043"/>
                  </a:lnTo>
                  <a:lnTo>
                    <a:pt x="259544" y="156305"/>
                  </a:lnTo>
                  <a:lnTo>
                    <a:pt x="265333" y="218056"/>
                  </a:lnTo>
                  <a:lnTo>
                    <a:pt x="273052" y="297173"/>
                  </a:lnTo>
                  <a:lnTo>
                    <a:pt x="263403" y="303927"/>
                  </a:lnTo>
                  <a:lnTo>
                    <a:pt x="207442" y="343486"/>
                  </a:lnTo>
                  <a:lnTo>
                    <a:pt x="192969" y="346380"/>
                  </a:lnTo>
                  <a:lnTo>
                    <a:pt x="190075" y="348310"/>
                  </a:lnTo>
                  <a:lnTo>
                    <a:pt x="187181" y="346380"/>
                  </a:lnTo>
                  <a:lnTo>
                    <a:pt x="178497" y="348310"/>
                  </a:lnTo>
                  <a:lnTo>
                    <a:pt x="177532" y="348310"/>
                  </a:lnTo>
                  <a:cubicBezTo>
                    <a:pt x="177532" y="348310"/>
                    <a:pt x="163059" y="351204"/>
                    <a:pt x="163059" y="351204"/>
                  </a:cubicBezTo>
                  <a:lnTo>
                    <a:pt x="155340" y="349275"/>
                  </a:lnTo>
                  <a:lnTo>
                    <a:pt x="147622" y="351204"/>
                  </a:lnTo>
                  <a:lnTo>
                    <a:pt x="144727" y="354099"/>
                  </a:lnTo>
                  <a:lnTo>
                    <a:pt x="137973" y="356029"/>
                  </a:lnTo>
                  <a:lnTo>
                    <a:pt x="130255" y="360853"/>
                  </a:lnTo>
                  <a:lnTo>
                    <a:pt x="123501" y="354099"/>
                  </a:lnTo>
                  <a:lnTo>
                    <a:pt x="113852" y="349275"/>
                  </a:lnTo>
                  <a:lnTo>
                    <a:pt x="109028" y="342521"/>
                  </a:lnTo>
                  <a:lnTo>
                    <a:pt x="106133" y="336732"/>
                  </a:lnTo>
                  <a:lnTo>
                    <a:pt x="106133" y="331907"/>
                  </a:lnTo>
                  <a:cubicBezTo>
                    <a:pt x="106133" y="331907"/>
                    <a:pt x="102274" y="325154"/>
                    <a:pt x="102274" y="325154"/>
                  </a:cubicBezTo>
                  <a:lnTo>
                    <a:pt x="102274" y="319364"/>
                  </a:lnTo>
                  <a:cubicBezTo>
                    <a:pt x="102274" y="319364"/>
                    <a:pt x="98414" y="314540"/>
                    <a:pt x="98414" y="314540"/>
                  </a:cubicBezTo>
                  <a:lnTo>
                    <a:pt x="96485" y="314540"/>
                  </a:lnTo>
                  <a:cubicBezTo>
                    <a:pt x="96485" y="314540"/>
                    <a:pt x="90696" y="314540"/>
                    <a:pt x="90696" y="314540"/>
                  </a:cubicBezTo>
                  <a:lnTo>
                    <a:pt x="90696" y="309716"/>
                  </a:lnTo>
                  <a:cubicBezTo>
                    <a:pt x="90696" y="309716"/>
                    <a:pt x="84907" y="306821"/>
                    <a:pt x="84907" y="306821"/>
                  </a:cubicBezTo>
                  <a:lnTo>
                    <a:pt x="84907" y="302962"/>
                  </a:lnTo>
                  <a:cubicBezTo>
                    <a:pt x="84907" y="302962"/>
                    <a:pt x="81047" y="301997"/>
                    <a:pt x="81047" y="301997"/>
                  </a:cubicBezTo>
                  <a:lnTo>
                    <a:pt x="81047" y="297173"/>
                  </a:lnTo>
                  <a:cubicBezTo>
                    <a:pt x="81047" y="297173"/>
                    <a:pt x="81047" y="292349"/>
                    <a:pt x="81047" y="292349"/>
                  </a:cubicBezTo>
                  <a:lnTo>
                    <a:pt x="83942" y="289454"/>
                  </a:lnTo>
                  <a:lnTo>
                    <a:pt x="81047" y="284630"/>
                  </a:lnTo>
                  <a:lnTo>
                    <a:pt x="77188" y="282700"/>
                  </a:lnTo>
                  <a:lnTo>
                    <a:pt x="79118" y="274016"/>
                  </a:lnTo>
                  <a:lnTo>
                    <a:pt x="75258" y="270157"/>
                  </a:lnTo>
                  <a:lnTo>
                    <a:pt x="75258" y="268228"/>
                  </a:lnTo>
                  <a:cubicBezTo>
                    <a:pt x="75258" y="268228"/>
                    <a:pt x="72364" y="265333"/>
                    <a:pt x="72364" y="265333"/>
                  </a:cubicBezTo>
                  <a:lnTo>
                    <a:pt x="72364" y="268228"/>
                  </a:lnTo>
                  <a:cubicBezTo>
                    <a:pt x="72364" y="268228"/>
                    <a:pt x="66575" y="267263"/>
                    <a:pt x="66575" y="267263"/>
                  </a:cubicBezTo>
                  <a:lnTo>
                    <a:pt x="62715" y="267263"/>
                  </a:lnTo>
                  <a:cubicBezTo>
                    <a:pt x="62715" y="267263"/>
                    <a:pt x="60785" y="270157"/>
                    <a:pt x="60785" y="270157"/>
                  </a:cubicBezTo>
                  <a:lnTo>
                    <a:pt x="56926" y="272087"/>
                  </a:lnTo>
                  <a:lnTo>
                    <a:pt x="53067" y="269192"/>
                  </a:lnTo>
                  <a:lnTo>
                    <a:pt x="47278" y="269192"/>
                  </a:lnTo>
                  <a:cubicBezTo>
                    <a:pt x="47278" y="269192"/>
                    <a:pt x="44383" y="271122"/>
                    <a:pt x="44383" y="271122"/>
                  </a:cubicBezTo>
                  <a:lnTo>
                    <a:pt x="42453" y="269192"/>
                  </a:lnTo>
                  <a:lnTo>
                    <a:pt x="37629" y="266298"/>
                  </a:lnTo>
                  <a:lnTo>
                    <a:pt x="35700" y="264368"/>
                  </a:lnTo>
                  <a:lnTo>
                    <a:pt x="30875" y="264368"/>
                  </a:lnTo>
                  <a:cubicBezTo>
                    <a:pt x="30875" y="264368"/>
                    <a:pt x="27016" y="259544"/>
                    <a:pt x="27016" y="259544"/>
                  </a:cubicBezTo>
                  <a:lnTo>
                    <a:pt x="24121" y="259544"/>
                  </a:lnTo>
                  <a:cubicBezTo>
                    <a:pt x="24121" y="259544"/>
                    <a:pt x="20262" y="255685"/>
                    <a:pt x="20262" y="255685"/>
                  </a:cubicBezTo>
                  <a:lnTo>
                    <a:pt x="20262" y="251825"/>
                  </a:lnTo>
                  <a:cubicBezTo>
                    <a:pt x="20262" y="251825"/>
                    <a:pt x="20262" y="247001"/>
                    <a:pt x="20262" y="247001"/>
                  </a:cubicBezTo>
                  <a:lnTo>
                    <a:pt x="20262" y="237353"/>
                  </a:lnTo>
                  <a:cubicBezTo>
                    <a:pt x="20262" y="237353"/>
                    <a:pt x="17367" y="237353"/>
                    <a:pt x="17367" y="237353"/>
                  </a:cubicBezTo>
                  <a:lnTo>
                    <a:pt x="5789" y="237353"/>
                  </a:lnTo>
                  <a:cubicBezTo>
                    <a:pt x="5789" y="237353"/>
                    <a:pt x="5789" y="232528"/>
                    <a:pt x="5789" y="232528"/>
                  </a:cubicBezTo>
                  <a:lnTo>
                    <a:pt x="0" y="229634"/>
                  </a:lnTo>
                  <a:lnTo>
                    <a:pt x="0" y="210337"/>
                  </a:lnTo>
                  <a:cubicBezTo>
                    <a:pt x="0" y="210337"/>
                    <a:pt x="4825" y="201653"/>
                    <a:pt x="4825" y="201653"/>
                  </a:cubicBezTo>
                  <a:lnTo>
                    <a:pt x="4825" y="196829"/>
                  </a:lnTo>
                  <a:lnTo>
                    <a:pt x="7719" y="191040"/>
                  </a:lnTo>
                  <a:lnTo>
                    <a:pt x="14473" y="188145"/>
                  </a:lnTo>
                  <a:lnTo>
                    <a:pt x="20262" y="183321"/>
                  </a:lnTo>
                  <a:lnTo>
                    <a:pt x="20262" y="180427"/>
                  </a:lnTo>
                  <a:cubicBezTo>
                    <a:pt x="20262" y="180427"/>
                    <a:pt x="25086" y="177532"/>
                    <a:pt x="25086" y="177532"/>
                  </a:cubicBezTo>
                  <a:lnTo>
                    <a:pt x="32805" y="177532"/>
                  </a:lnTo>
                  <a:cubicBezTo>
                    <a:pt x="32805" y="177532"/>
                    <a:pt x="41488" y="175602"/>
                    <a:pt x="41488" y="175602"/>
                  </a:cubicBezTo>
                  <a:lnTo>
                    <a:pt x="45348" y="175602"/>
                  </a:lnTo>
                  <a:cubicBezTo>
                    <a:pt x="45348" y="175602"/>
                    <a:pt x="51137" y="173673"/>
                    <a:pt x="51137" y="173673"/>
                  </a:cubicBezTo>
                  <a:lnTo>
                    <a:pt x="55961" y="173673"/>
                  </a:lnTo>
                  <a:cubicBezTo>
                    <a:pt x="55961" y="173673"/>
                    <a:pt x="59821" y="173673"/>
                    <a:pt x="59821" y="173673"/>
                  </a:cubicBezTo>
                  <a:lnTo>
                    <a:pt x="61751" y="170778"/>
                  </a:lnTo>
                  <a:lnTo>
                    <a:pt x="67539" y="165954"/>
                  </a:lnTo>
                  <a:lnTo>
                    <a:pt x="67539" y="161130"/>
                  </a:lnTo>
                  <a:cubicBezTo>
                    <a:pt x="67539" y="161130"/>
                    <a:pt x="65610" y="158235"/>
                    <a:pt x="65610" y="158235"/>
                  </a:cubicBezTo>
                  <a:lnTo>
                    <a:pt x="67539" y="156305"/>
                  </a:lnTo>
                  <a:lnTo>
                    <a:pt x="65610" y="153411"/>
                  </a:lnTo>
                  <a:lnTo>
                    <a:pt x="65610" y="146657"/>
                  </a:lnTo>
                  <a:cubicBezTo>
                    <a:pt x="65610" y="146657"/>
                    <a:pt x="60785" y="146657"/>
                    <a:pt x="60785" y="146657"/>
                  </a:cubicBezTo>
                  <a:lnTo>
                    <a:pt x="60785" y="141833"/>
                  </a:lnTo>
                  <a:cubicBezTo>
                    <a:pt x="60785" y="141833"/>
                    <a:pt x="63680" y="138938"/>
                    <a:pt x="63680" y="138938"/>
                  </a:cubicBezTo>
                  <a:lnTo>
                    <a:pt x="68504" y="135079"/>
                  </a:lnTo>
                  <a:lnTo>
                    <a:pt x="75258" y="123501"/>
                  </a:lnTo>
                  <a:lnTo>
                    <a:pt x="75258" y="115782"/>
                  </a:lnTo>
                  <a:cubicBezTo>
                    <a:pt x="75258" y="115782"/>
                    <a:pt x="74293" y="111922"/>
                    <a:pt x="74293" y="111922"/>
                  </a:cubicBezTo>
                  <a:lnTo>
                    <a:pt x="74293" y="96485"/>
                  </a:lnTo>
                  <a:cubicBezTo>
                    <a:pt x="74293" y="96485"/>
                    <a:pt x="79118" y="93590"/>
                    <a:pt x="79118" y="93590"/>
                  </a:cubicBezTo>
                  <a:lnTo>
                    <a:pt x="79118" y="90696"/>
                  </a:lnTo>
                  <a:cubicBezTo>
                    <a:pt x="79118" y="90696"/>
                    <a:pt x="85872" y="86836"/>
                    <a:pt x="85872" y="86836"/>
                  </a:cubicBezTo>
                  <a:lnTo>
                    <a:pt x="87801" y="83942"/>
                  </a:lnTo>
                  <a:lnTo>
                    <a:pt x="87801" y="78153"/>
                  </a:lnTo>
                  <a:cubicBezTo>
                    <a:pt x="87801" y="78153"/>
                    <a:pt x="90696" y="76223"/>
                    <a:pt x="90696" y="76223"/>
                  </a:cubicBezTo>
                  <a:lnTo>
                    <a:pt x="95520" y="76223"/>
                  </a:lnTo>
                  <a:cubicBezTo>
                    <a:pt x="95520" y="76223"/>
                    <a:pt x="97450" y="71399"/>
                    <a:pt x="97450" y="71399"/>
                  </a:cubicBezTo>
                  <a:lnTo>
                    <a:pt x="100344" y="71399"/>
                  </a:lnTo>
                  <a:cubicBezTo>
                    <a:pt x="100344" y="71399"/>
                    <a:pt x="101309" y="75258"/>
                    <a:pt x="101309" y="75258"/>
                  </a:cubicBezTo>
                  <a:lnTo>
                    <a:pt x="105168" y="78153"/>
                  </a:lnTo>
                  <a:lnTo>
                    <a:pt x="109028" y="74293"/>
                  </a:lnTo>
                  <a:lnTo>
                    <a:pt x="109028" y="66575"/>
                  </a:lnTo>
                  <a:cubicBezTo>
                    <a:pt x="109028" y="66575"/>
                    <a:pt x="109028" y="61750"/>
                    <a:pt x="109028" y="61750"/>
                  </a:cubicBezTo>
                  <a:lnTo>
                    <a:pt x="112887" y="57891"/>
                  </a:lnTo>
                  <a:lnTo>
                    <a:pt x="126395" y="57891"/>
                  </a:lnTo>
                  <a:cubicBezTo>
                    <a:pt x="126395" y="57891"/>
                    <a:pt x="138938" y="53067"/>
                    <a:pt x="138938" y="53067"/>
                  </a:cubicBezTo>
                  <a:lnTo>
                    <a:pt x="138938" y="48242"/>
                  </a:lnTo>
                  <a:cubicBezTo>
                    <a:pt x="138938" y="48242"/>
                    <a:pt x="147622" y="40524"/>
                    <a:pt x="147622" y="40524"/>
                  </a:cubicBezTo>
                  <a:lnTo>
                    <a:pt x="147622" y="37629"/>
                  </a:lnTo>
                  <a:cubicBezTo>
                    <a:pt x="147622" y="37629"/>
                    <a:pt x="151481" y="31840"/>
                    <a:pt x="151481" y="31840"/>
                  </a:cubicBezTo>
                  <a:lnTo>
                    <a:pt x="157270" y="34735"/>
                  </a:lnTo>
                  <a:lnTo>
                    <a:pt x="157270" y="32805"/>
                  </a:lnTo>
                  <a:cubicBezTo>
                    <a:pt x="157270" y="32805"/>
                    <a:pt x="162094" y="34735"/>
                    <a:pt x="162094" y="34735"/>
                  </a:cubicBezTo>
                  <a:lnTo>
                    <a:pt x="164024" y="28946"/>
                  </a:lnTo>
                  <a:lnTo>
                    <a:pt x="170778" y="24121"/>
                  </a:lnTo>
                  <a:lnTo>
                    <a:pt x="173673" y="21227"/>
                  </a:lnTo>
                  <a:lnTo>
                    <a:pt x="178497" y="18332"/>
                  </a:lnTo>
                  <a:lnTo>
                    <a:pt x="178497" y="1930"/>
                  </a:lnTo>
                  <a:cubicBezTo>
                    <a:pt x="178497" y="1930"/>
                    <a:pt x="183321" y="2895"/>
                    <a:pt x="183321" y="2895"/>
                  </a:cubicBezTo>
                  <a:lnTo>
                    <a:pt x="183321" y="0"/>
                  </a:lnTo>
                  <a:cubicBezTo>
                    <a:pt x="183321" y="0"/>
                    <a:pt x="189110" y="4825"/>
                    <a:pt x="189110" y="4825"/>
                  </a:cubicBezTo>
                  <a:lnTo>
                    <a:pt x="197794" y="4825"/>
                  </a:lnTo>
                  <a:close/>
                </a:path>
              </a:pathLst>
            </a:custGeom>
            <a:grpFill/>
            <a:ln w="24100" cap="flat">
              <a:solidFill>
                <a:schemeClr val="bg1"/>
              </a:solidFill>
              <a:prstDash val="solid"/>
              <a:round/>
            </a:ln>
          </p:spPr>
          <p:txBody>
            <a:bodyPr rtlCol="0" anchor="ctr"/>
            <a:lstStyle/>
            <a:p>
              <a:endParaRPr lang="en-GB"/>
            </a:p>
          </p:txBody>
        </p:sp>
        <p:sp>
          <p:nvSpPr>
            <p:cNvPr id="18" name="Freeform: Shape 15">
              <a:extLst>
                <a:ext uri="{FF2B5EF4-FFF2-40B4-BE49-F238E27FC236}">
                  <a16:creationId xmlns:a16="http://schemas.microsoft.com/office/drawing/2014/main" id="{7782790E-B8E6-8764-365C-8657DF141C20}"/>
                </a:ext>
              </a:extLst>
            </p:cNvPr>
            <p:cNvSpPr/>
            <p:nvPr/>
          </p:nvSpPr>
          <p:spPr>
            <a:xfrm>
              <a:off x="9532738" y="1780341"/>
              <a:ext cx="408129" cy="532595"/>
            </a:xfrm>
            <a:custGeom>
              <a:avLst/>
              <a:gdLst>
                <a:gd name="connsiteX0" fmla="*/ 279805 w 408129"/>
                <a:gd name="connsiteY0" fmla="*/ 8684 h 532595"/>
                <a:gd name="connsiteX1" fmla="*/ 279805 w 408129"/>
                <a:gd name="connsiteY1" fmla="*/ 11578 h 532595"/>
                <a:gd name="connsiteX2" fmla="*/ 274016 w 408129"/>
                <a:gd name="connsiteY2" fmla="*/ 10613 h 532595"/>
                <a:gd name="connsiteX3" fmla="*/ 270157 w 408129"/>
                <a:gd name="connsiteY3" fmla="*/ 15438 h 532595"/>
                <a:gd name="connsiteX4" fmla="*/ 266297 w 408129"/>
                <a:gd name="connsiteY4" fmla="*/ 15438 h 532595"/>
                <a:gd name="connsiteX5" fmla="*/ 263403 w 408129"/>
                <a:gd name="connsiteY5" fmla="*/ 20262 h 532595"/>
                <a:gd name="connsiteX6" fmla="*/ 263403 w 408129"/>
                <a:gd name="connsiteY6" fmla="*/ 24121 h 532595"/>
                <a:gd name="connsiteX7" fmla="*/ 257614 w 408129"/>
                <a:gd name="connsiteY7" fmla="*/ 28945 h 532595"/>
                <a:gd name="connsiteX8" fmla="*/ 257614 w 408129"/>
                <a:gd name="connsiteY8" fmla="*/ 31840 h 532595"/>
                <a:gd name="connsiteX9" fmla="*/ 259543 w 408129"/>
                <a:gd name="connsiteY9" fmla="*/ 34734 h 532595"/>
                <a:gd name="connsiteX10" fmla="*/ 259543 w 408129"/>
                <a:gd name="connsiteY10" fmla="*/ 37629 h 532595"/>
                <a:gd name="connsiteX11" fmla="*/ 255684 w 408129"/>
                <a:gd name="connsiteY11" fmla="*/ 40523 h 532595"/>
                <a:gd name="connsiteX12" fmla="*/ 253754 w 408129"/>
                <a:gd name="connsiteY12" fmla="*/ 43418 h 532595"/>
                <a:gd name="connsiteX13" fmla="*/ 253754 w 408129"/>
                <a:gd name="connsiteY13" fmla="*/ 49207 h 532595"/>
                <a:gd name="connsiteX14" fmla="*/ 251824 w 408129"/>
                <a:gd name="connsiteY14" fmla="*/ 54031 h 532595"/>
                <a:gd name="connsiteX15" fmla="*/ 251824 w 408129"/>
                <a:gd name="connsiteY15" fmla="*/ 59820 h 532595"/>
                <a:gd name="connsiteX16" fmla="*/ 253754 w 408129"/>
                <a:gd name="connsiteY16" fmla="*/ 61750 h 532595"/>
                <a:gd name="connsiteX17" fmla="*/ 260508 w 408129"/>
                <a:gd name="connsiteY17" fmla="*/ 63680 h 532595"/>
                <a:gd name="connsiteX18" fmla="*/ 260508 w 408129"/>
                <a:gd name="connsiteY18" fmla="*/ 69469 h 532595"/>
                <a:gd name="connsiteX19" fmla="*/ 266297 w 408129"/>
                <a:gd name="connsiteY19" fmla="*/ 76223 h 532595"/>
                <a:gd name="connsiteX20" fmla="*/ 266297 w 408129"/>
                <a:gd name="connsiteY20" fmla="*/ 80082 h 532595"/>
                <a:gd name="connsiteX21" fmla="*/ 268227 w 408129"/>
                <a:gd name="connsiteY21" fmla="*/ 82977 h 532595"/>
                <a:gd name="connsiteX22" fmla="*/ 268227 w 408129"/>
                <a:gd name="connsiteY22" fmla="*/ 86836 h 532595"/>
                <a:gd name="connsiteX23" fmla="*/ 269192 w 408129"/>
                <a:gd name="connsiteY23" fmla="*/ 96485 h 532595"/>
                <a:gd name="connsiteX24" fmla="*/ 263403 w 408129"/>
                <a:gd name="connsiteY24" fmla="*/ 102274 h 532595"/>
                <a:gd name="connsiteX25" fmla="*/ 266297 w 408129"/>
                <a:gd name="connsiteY25" fmla="*/ 105168 h 532595"/>
                <a:gd name="connsiteX26" fmla="*/ 269192 w 408129"/>
                <a:gd name="connsiteY26" fmla="*/ 105168 h 532595"/>
                <a:gd name="connsiteX27" fmla="*/ 273051 w 408129"/>
                <a:gd name="connsiteY27" fmla="*/ 105168 h 532595"/>
                <a:gd name="connsiteX28" fmla="*/ 277876 w 408129"/>
                <a:gd name="connsiteY28" fmla="*/ 110957 h 532595"/>
                <a:gd name="connsiteX29" fmla="*/ 280770 w 408129"/>
                <a:gd name="connsiteY29" fmla="*/ 116746 h 532595"/>
                <a:gd name="connsiteX30" fmla="*/ 282699 w 408129"/>
                <a:gd name="connsiteY30" fmla="*/ 119641 h 532595"/>
                <a:gd name="connsiteX31" fmla="*/ 282699 w 408129"/>
                <a:gd name="connsiteY31" fmla="*/ 124465 h 532595"/>
                <a:gd name="connsiteX32" fmla="*/ 285595 w 408129"/>
                <a:gd name="connsiteY32" fmla="*/ 125430 h 532595"/>
                <a:gd name="connsiteX33" fmla="*/ 285595 w 408129"/>
                <a:gd name="connsiteY33" fmla="*/ 128325 h 532595"/>
                <a:gd name="connsiteX34" fmla="*/ 289454 w 408129"/>
                <a:gd name="connsiteY34" fmla="*/ 130254 h 532595"/>
                <a:gd name="connsiteX35" fmla="*/ 289454 w 408129"/>
                <a:gd name="connsiteY35" fmla="*/ 132184 h 532595"/>
                <a:gd name="connsiteX36" fmla="*/ 297172 w 408129"/>
                <a:gd name="connsiteY36" fmla="*/ 134114 h 532595"/>
                <a:gd name="connsiteX37" fmla="*/ 305856 w 408129"/>
                <a:gd name="connsiteY37" fmla="*/ 134114 h 532595"/>
                <a:gd name="connsiteX38" fmla="*/ 307786 w 408129"/>
                <a:gd name="connsiteY38" fmla="*/ 136043 h 532595"/>
                <a:gd name="connsiteX39" fmla="*/ 312610 w 408129"/>
                <a:gd name="connsiteY39" fmla="*/ 149551 h 532595"/>
                <a:gd name="connsiteX40" fmla="*/ 308751 w 408129"/>
                <a:gd name="connsiteY40" fmla="*/ 158235 h 532595"/>
                <a:gd name="connsiteX41" fmla="*/ 300067 w 408129"/>
                <a:gd name="connsiteY41" fmla="*/ 165954 h 532595"/>
                <a:gd name="connsiteX42" fmla="*/ 300067 w 408129"/>
                <a:gd name="connsiteY42" fmla="*/ 172708 h 532595"/>
                <a:gd name="connsiteX43" fmla="*/ 296208 w 408129"/>
                <a:gd name="connsiteY43" fmla="*/ 173672 h 532595"/>
                <a:gd name="connsiteX44" fmla="*/ 292348 w 408129"/>
                <a:gd name="connsiteY44" fmla="*/ 179461 h 532595"/>
                <a:gd name="connsiteX45" fmla="*/ 292348 w 408129"/>
                <a:gd name="connsiteY45" fmla="*/ 185250 h 532595"/>
                <a:gd name="connsiteX46" fmla="*/ 301997 w 408129"/>
                <a:gd name="connsiteY46" fmla="*/ 192004 h 532595"/>
                <a:gd name="connsiteX47" fmla="*/ 301997 w 408129"/>
                <a:gd name="connsiteY47" fmla="*/ 196829 h 532595"/>
                <a:gd name="connsiteX48" fmla="*/ 298137 w 408129"/>
                <a:gd name="connsiteY48" fmla="*/ 198758 h 532595"/>
                <a:gd name="connsiteX49" fmla="*/ 298137 w 408129"/>
                <a:gd name="connsiteY49" fmla="*/ 200688 h 532595"/>
                <a:gd name="connsiteX50" fmla="*/ 293313 w 408129"/>
                <a:gd name="connsiteY50" fmla="*/ 204547 h 532595"/>
                <a:gd name="connsiteX51" fmla="*/ 287524 w 408129"/>
                <a:gd name="connsiteY51" fmla="*/ 207442 h 532595"/>
                <a:gd name="connsiteX52" fmla="*/ 282699 w 408129"/>
                <a:gd name="connsiteY52" fmla="*/ 202618 h 532595"/>
                <a:gd name="connsiteX53" fmla="*/ 278841 w 408129"/>
                <a:gd name="connsiteY53" fmla="*/ 202618 h 532595"/>
                <a:gd name="connsiteX54" fmla="*/ 276911 w 408129"/>
                <a:gd name="connsiteY54" fmla="*/ 205512 h 532595"/>
                <a:gd name="connsiteX55" fmla="*/ 276911 w 408129"/>
                <a:gd name="connsiteY55" fmla="*/ 208407 h 532595"/>
                <a:gd name="connsiteX56" fmla="*/ 276911 w 408129"/>
                <a:gd name="connsiteY56" fmla="*/ 213231 h 532595"/>
                <a:gd name="connsiteX57" fmla="*/ 272087 w 408129"/>
                <a:gd name="connsiteY57" fmla="*/ 216126 h 532595"/>
                <a:gd name="connsiteX58" fmla="*/ 267262 w 408129"/>
                <a:gd name="connsiteY58" fmla="*/ 219985 h 532595"/>
                <a:gd name="connsiteX59" fmla="*/ 264368 w 408129"/>
                <a:gd name="connsiteY59" fmla="*/ 222880 h 532595"/>
                <a:gd name="connsiteX60" fmla="*/ 264368 w 408129"/>
                <a:gd name="connsiteY60" fmla="*/ 233493 h 532595"/>
                <a:gd name="connsiteX61" fmla="*/ 267262 w 408129"/>
                <a:gd name="connsiteY61" fmla="*/ 233493 h 532595"/>
                <a:gd name="connsiteX62" fmla="*/ 269192 w 408129"/>
                <a:gd name="connsiteY62" fmla="*/ 246036 h 532595"/>
                <a:gd name="connsiteX63" fmla="*/ 269192 w 408129"/>
                <a:gd name="connsiteY63" fmla="*/ 247966 h 532595"/>
                <a:gd name="connsiteX64" fmla="*/ 271122 w 408129"/>
                <a:gd name="connsiteY64" fmla="*/ 252790 h 532595"/>
                <a:gd name="connsiteX65" fmla="*/ 273051 w 408129"/>
                <a:gd name="connsiteY65" fmla="*/ 252790 h 532595"/>
                <a:gd name="connsiteX66" fmla="*/ 273051 w 408129"/>
                <a:gd name="connsiteY66" fmla="*/ 259544 h 532595"/>
                <a:gd name="connsiteX67" fmla="*/ 273051 w 408129"/>
                <a:gd name="connsiteY67" fmla="*/ 263403 h 532595"/>
                <a:gd name="connsiteX68" fmla="*/ 273051 w 408129"/>
                <a:gd name="connsiteY68" fmla="*/ 268227 h 532595"/>
                <a:gd name="connsiteX69" fmla="*/ 267262 w 408129"/>
                <a:gd name="connsiteY69" fmla="*/ 272087 h 532595"/>
                <a:gd name="connsiteX70" fmla="*/ 264368 w 408129"/>
                <a:gd name="connsiteY70" fmla="*/ 278841 h 532595"/>
                <a:gd name="connsiteX71" fmla="*/ 267262 w 408129"/>
                <a:gd name="connsiteY71" fmla="*/ 282700 h 532595"/>
                <a:gd name="connsiteX72" fmla="*/ 269192 w 408129"/>
                <a:gd name="connsiteY72" fmla="*/ 290419 h 532595"/>
                <a:gd name="connsiteX73" fmla="*/ 274016 w 408129"/>
                <a:gd name="connsiteY73" fmla="*/ 297173 h 532595"/>
                <a:gd name="connsiteX74" fmla="*/ 274016 w 408129"/>
                <a:gd name="connsiteY74" fmla="*/ 302962 h 532595"/>
                <a:gd name="connsiteX75" fmla="*/ 278841 w 408129"/>
                <a:gd name="connsiteY75" fmla="*/ 305856 h 532595"/>
                <a:gd name="connsiteX76" fmla="*/ 282699 w 408129"/>
                <a:gd name="connsiteY76" fmla="*/ 307786 h 532595"/>
                <a:gd name="connsiteX77" fmla="*/ 288489 w 408129"/>
                <a:gd name="connsiteY77" fmla="*/ 313575 h 532595"/>
                <a:gd name="connsiteX78" fmla="*/ 296208 w 408129"/>
                <a:gd name="connsiteY78" fmla="*/ 309716 h 532595"/>
                <a:gd name="connsiteX79" fmla="*/ 306821 w 408129"/>
                <a:gd name="connsiteY79" fmla="*/ 304892 h 532595"/>
                <a:gd name="connsiteX80" fmla="*/ 310680 w 408129"/>
                <a:gd name="connsiteY80" fmla="*/ 302962 h 532595"/>
                <a:gd name="connsiteX81" fmla="*/ 317434 w 408129"/>
                <a:gd name="connsiteY81" fmla="*/ 301032 h 532595"/>
                <a:gd name="connsiteX82" fmla="*/ 323224 w 408129"/>
                <a:gd name="connsiteY82" fmla="*/ 295243 h 532595"/>
                <a:gd name="connsiteX83" fmla="*/ 328047 w 408129"/>
                <a:gd name="connsiteY83" fmla="*/ 301032 h 532595"/>
                <a:gd name="connsiteX84" fmla="*/ 334801 w 408129"/>
                <a:gd name="connsiteY84" fmla="*/ 306821 h 532595"/>
                <a:gd name="connsiteX85" fmla="*/ 337696 w 408129"/>
                <a:gd name="connsiteY85" fmla="*/ 311645 h 532595"/>
                <a:gd name="connsiteX86" fmla="*/ 337696 w 408129"/>
                <a:gd name="connsiteY86" fmla="*/ 313575 h 532595"/>
                <a:gd name="connsiteX87" fmla="*/ 341555 w 408129"/>
                <a:gd name="connsiteY87" fmla="*/ 326118 h 532595"/>
                <a:gd name="connsiteX88" fmla="*/ 350239 w 408129"/>
                <a:gd name="connsiteY88" fmla="*/ 338661 h 532595"/>
                <a:gd name="connsiteX89" fmla="*/ 356993 w 408129"/>
                <a:gd name="connsiteY89" fmla="*/ 353134 h 532595"/>
                <a:gd name="connsiteX90" fmla="*/ 359887 w 408129"/>
                <a:gd name="connsiteY90" fmla="*/ 353134 h 532595"/>
                <a:gd name="connsiteX91" fmla="*/ 360852 w 408129"/>
                <a:gd name="connsiteY91" fmla="*/ 356993 h 532595"/>
                <a:gd name="connsiteX92" fmla="*/ 367606 w 408129"/>
                <a:gd name="connsiteY92" fmla="*/ 368571 h 532595"/>
                <a:gd name="connsiteX93" fmla="*/ 371466 w 408129"/>
                <a:gd name="connsiteY93" fmla="*/ 371466 h 532595"/>
                <a:gd name="connsiteX94" fmla="*/ 371466 w 408129"/>
                <a:gd name="connsiteY94" fmla="*/ 371466 h 532595"/>
                <a:gd name="connsiteX95" fmla="*/ 375325 w 408129"/>
                <a:gd name="connsiteY95" fmla="*/ 376290 h 532595"/>
                <a:gd name="connsiteX96" fmla="*/ 375325 w 408129"/>
                <a:gd name="connsiteY96" fmla="*/ 378220 h 532595"/>
                <a:gd name="connsiteX97" fmla="*/ 379184 w 408129"/>
                <a:gd name="connsiteY97" fmla="*/ 384974 h 532595"/>
                <a:gd name="connsiteX98" fmla="*/ 385939 w 408129"/>
                <a:gd name="connsiteY98" fmla="*/ 391728 h 532595"/>
                <a:gd name="connsiteX99" fmla="*/ 387868 w 408129"/>
                <a:gd name="connsiteY99" fmla="*/ 395587 h 532595"/>
                <a:gd name="connsiteX100" fmla="*/ 390762 w 408129"/>
                <a:gd name="connsiteY100" fmla="*/ 395587 h 532595"/>
                <a:gd name="connsiteX101" fmla="*/ 392693 w 408129"/>
                <a:gd name="connsiteY101" fmla="*/ 402341 h 532595"/>
                <a:gd name="connsiteX102" fmla="*/ 400411 w 408129"/>
                <a:gd name="connsiteY102" fmla="*/ 415849 h 532595"/>
                <a:gd name="connsiteX103" fmla="*/ 400411 w 408129"/>
                <a:gd name="connsiteY103" fmla="*/ 418743 h 532595"/>
                <a:gd name="connsiteX104" fmla="*/ 406200 w 408129"/>
                <a:gd name="connsiteY104" fmla="*/ 431286 h 532595"/>
                <a:gd name="connsiteX105" fmla="*/ 406200 w 408129"/>
                <a:gd name="connsiteY105" fmla="*/ 437075 h 532595"/>
                <a:gd name="connsiteX106" fmla="*/ 408130 w 408129"/>
                <a:gd name="connsiteY106" fmla="*/ 437075 h 532595"/>
                <a:gd name="connsiteX107" fmla="*/ 408130 w 408129"/>
                <a:gd name="connsiteY107" fmla="*/ 441900 h 532595"/>
                <a:gd name="connsiteX108" fmla="*/ 402341 w 408129"/>
                <a:gd name="connsiteY108" fmla="*/ 444794 h 532595"/>
                <a:gd name="connsiteX109" fmla="*/ 396551 w 408129"/>
                <a:gd name="connsiteY109" fmla="*/ 444794 h 532595"/>
                <a:gd name="connsiteX110" fmla="*/ 390762 w 408129"/>
                <a:gd name="connsiteY110" fmla="*/ 444794 h 532595"/>
                <a:gd name="connsiteX111" fmla="*/ 382079 w 408129"/>
                <a:gd name="connsiteY111" fmla="*/ 446724 h 532595"/>
                <a:gd name="connsiteX112" fmla="*/ 382079 w 408129"/>
                <a:gd name="connsiteY112" fmla="*/ 450583 h 532595"/>
                <a:gd name="connsiteX113" fmla="*/ 376290 w 408129"/>
                <a:gd name="connsiteY113" fmla="*/ 453478 h 532595"/>
                <a:gd name="connsiteX114" fmla="*/ 376290 w 408129"/>
                <a:gd name="connsiteY114" fmla="*/ 451548 h 532595"/>
                <a:gd name="connsiteX115" fmla="*/ 368571 w 408129"/>
                <a:gd name="connsiteY115" fmla="*/ 445759 h 532595"/>
                <a:gd name="connsiteX116" fmla="*/ 363747 w 408129"/>
                <a:gd name="connsiteY116" fmla="*/ 447689 h 532595"/>
                <a:gd name="connsiteX117" fmla="*/ 359887 w 408129"/>
                <a:gd name="connsiteY117" fmla="*/ 456372 h 532595"/>
                <a:gd name="connsiteX118" fmla="*/ 355063 w 408129"/>
                <a:gd name="connsiteY118" fmla="*/ 454443 h 532595"/>
                <a:gd name="connsiteX119" fmla="*/ 347345 w 408129"/>
                <a:gd name="connsiteY119" fmla="*/ 461197 h 532595"/>
                <a:gd name="connsiteX120" fmla="*/ 334801 w 408129"/>
                <a:gd name="connsiteY120" fmla="*/ 467951 h 532595"/>
                <a:gd name="connsiteX121" fmla="*/ 324188 w 408129"/>
                <a:gd name="connsiteY121" fmla="*/ 467951 h 532595"/>
                <a:gd name="connsiteX122" fmla="*/ 314540 w 408129"/>
                <a:gd name="connsiteY122" fmla="*/ 471810 h 532595"/>
                <a:gd name="connsiteX123" fmla="*/ 309716 w 408129"/>
                <a:gd name="connsiteY123" fmla="*/ 474705 h 532595"/>
                <a:gd name="connsiteX124" fmla="*/ 299102 w 408129"/>
                <a:gd name="connsiteY124" fmla="*/ 477599 h 532595"/>
                <a:gd name="connsiteX125" fmla="*/ 290418 w 408129"/>
                <a:gd name="connsiteY125" fmla="*/ 479529 h 532595"/>
                <a:gd name="connsiteX126" fmla="*/ 277876 w 408129"/>
                <a:gd name="connsiteY126" fmla="*/ 479529 h 532595"/>
                <a:gd name="connsiteX127" fmla="*/ 261473 w 408129"/>
                <a:gd name="connsiteY127" fmla="*/ 481458 h 532595"/>
                <a:gd name="connsiteX128" fmla="*/ 261473 w 408129"/>
                <a:gd name="connsiteY128" fmla="*/ 481458 h 532595"/>
                <a:gd name="connsiteX129" fmla="*/ 255684 w 408129"/>
                <a:gd name="connsiteY129" fmla="*/ 482423 h 532595"/>
                <a:gd name="connsiteX130" fmla="*/ 238317 w 408129"/>
                <a:gd name="connsiteY130" fmla="*/ 486283 h 532595"/>
                <a:gd name="connsiteX131" fmla="*/ 226739 w 408129"/>
                <a:gd name="connsiteY131" fmla="*/ 486283 h 532595"/>
                <a:gd name="connsiteX132" fmla="*/ 232528 w 408129"/>
                <a:gd name="connsiteY132" fmla="*/ 519087 h 532595"/>
                <a:gd name="connsiteX133" fmla="*/ 225774 w 408129"/>
                <a:gd name="connsiteY133" fmla="*/ 519087 h 532595"/>
                <a:gd name="connsiteX134" fmla="*/ 216125 w 408129"/>
                <a:gd name="connsiteY134" fmla="*/ 519087 h 532595"/>
                <a:gd name="connsiteX135" fmla="*/ 203582 w 408129"/>
                <a:gd name="connsiteY135" fmla="*/ 521017 h 532595"/>
                <a:gd name="connsiteX136" fmla="*/ 194899 w 408129"/>
                <a:gd name="connsiteY136" fmla="*/ 522947 h 532595"/>
                <a:gd name="connsiteX137" fmla="*/ 189110 w 408129"/>
                <a:gd name="connsiteY137" fmla="*/ 522947 h 532595"/>
                <a:gd name="connsiteX138" fmla="*/ 185250 w 408129"/>
                <a:gd name="connsiteY138" fmla="*/ 525841 h 532595"/>
                <a:gd name="connsiteX139" fmla="*/ 178497 w 408129"/>
                <a:gd name="connsiteY139" fmla="*/ 525841 h 532595"/>
                <a:gd name="connsiteX140" fmla="*/ 166918 w 408129"/>
                <a:gd name="connsiteY140" fmla="*/ 523912 h 532595"/>
                <a:gd name="connsiteX141" fmla="*/ 162094 w 408129"/>
                <a:gd name="connsiteY141" fmla="*/ 523912 h 532595"/>
                <a:gd name="connsiteX142" fmla="*/ 154375 w 408129"/>
                <a:gd name="connsiteY142" fmla="*/ 523912 h 532595"/>
                <a:gd name="connsiteX143" fmla="*/ 140868 w 408129"/>
                <a:gd name="connsiteY143" fmla="*/ 527771 h 532595"/>
                <a:gd name="connsiteX144" fmla="*/ 140868 w 408129"/>
                <a:gd name="connsiteY144" fmla="*/ 532595 h 532595"/>
                <a:gd name="connsiteX145" fmla="*/ 133149 w 408129"/>
                <a:gd name="connsiteY145" fmla="*/ 527771 h 532595"/>
                <a:gd name="connsiteX146" fmla="*/ 126395 w 408129"/>
                <a:gd name="connsiteY146" fmla="*/ 525841 h 532595"/>
                <a:gd name="connsiteX147" fmla="*/ 119641 w 408129"/>
                <a:gd name="connsiteY147" fmla="*/ 525841 h 532595"/>
                <a:gd name="connsiteX148" fmla="*/ 111922 w 408129"/>
                <a:gd name="connsiteY148" fmla="*/ 523912 h 532595"/>
                <a:gd name="connsiteX149" fmla="*/ 109027 w 408129"/>
                <a:gd name="connsiteY149" fmla="*/ 523912 h 532595"/>
                <a:gd name="connsiteX150" fmla="*/ 105168 w 408129"/>
                <a:gd name="connsiteY150" fmla="*/ 527771 h 532595"/>
                <a:gd name="connsiteX151" fmla="*/ 97449 w 408129"/>
                <a:gd name="connsiteY151" fmla="*/ 519087 h 532595"/>
                <a:gd name="connsiteX152" fmla="*/ 95520 w 408129"/>
                <a:gd name="connsiteY152" fmla="*/ 515228 h 532595"/>
                <a:gd name="connsiteX153" fmla="*/ 90695 w 408129"/>
                <a:gd name="connsiteY153" fmla="*/ 510404 h 532595"/>
                <a:gd name="connsiteX154" fmla="*/ 86836 w 408129"/>
                <a:gd name="connsiteY154" fmla="*/ 503650 h 532595"/>
                <a:gd name="connsiteX155" fmla="*/ 81047 w 408129"/>
                <a:gd name="connsiteY155" fmla="*/ 497861 h 532595"/>
                <a:gd name="connsiteX156" fmla="*/ 83941 w 408129"/>
                <a:gd name="connsiteY156" fmla="*/ 490142 h 532595"/>
                <a:gd name="connsiteX157" fmla="*/ 80082 w 408129"/>
                <a:gd name="connsiteY157" fmla="*/ 486283 h 532595"/>
                <a:gd name="connsiteX158" fmla="*/ 80082 w 408129"/>
                <a:gd name="connsiteY158" fmla="*/ 475669 h 532595"/>
                <a:gd name="connsiteX159" fmla="*/ 78152 w 408129"/>
                <a:gd name="connsiteY159" fmla="*/ 472775 h 532595"/>
                <a:gd name="connsiteX160" fmla="*/ 64645 w 408129"/>
                <a:gd name="connsiteY160" fmla="*/ 477599 h 532595"/>
                <a:gd name="connsiteX161" fmla="*/ 62714 w 408129"/>
                <a:gd name="connsiteY161" fmla="*/ 480494 h 532595"/>
                <a:gd name="connsiteX162" fmla="*/ 56926 w 408129"/>
                <a:gd name="connsiteY162" fmla="*/ 476634 h 532595"/>
                <a:gd name="connsiteX163" fmla="*/ 51137 w 408129"/>
                <a:gd name="connsiteY163" fmla="*/ 486283 h 532595"/>
                <a:gd name="connsiteX164" fmla="*/ 42453 w 408129"/>
                <a:gd name="connsiteY164" fmla="*/ 486283 h 532595"/>
                <a:gd name="connsiteX165" fmla="*/ 38593 w 408129"/>
                <a:gd name="connsiteY165" fmla="*/ 477599 h 532595"/>
                <a:gd name="connsiteX166" fmla="*/ 39558 w 408129"/>
                <a:gd name="connsiteY166" fmla="*/ 477599 h 532595"/>
                <a:gd name="connsiteX167" fmla="*/ 36664 w 408129"/>
                <a:gd name="connsiteY167" fmla="*/ 466021 h 532595"/>
                <a:gd name="connsiteX168" fmla="*/ 36664 w 408129"/>
                <a:gd name="connsiteY168" fmla="*/ 463126 h 532595"/>
                <a:gd name="connsiteX169" fmla="*/ 31839 w 408129"/>
                <a:gd name="connsiteY169" fmla="*/ 459267 h 532595"/>
                <a:gd name="connsiteX170" fmla="*/ 31839 w 408129"/>
                <a:gd name="connsiteY170" fmla="*/ 452513 h 532595"/>
                <a:gd name="connsiteX171" fmla="*/ 35699 w 408129"/>
                <a:gd name="connsiteY171" fmla="*/ 450583 h 532595"/>
                <a:gd name="connsiteX172" fmla="*/ 33769 w 408129"/>
                <a:gd name="connsiteY172" fmla="*/ 443829 h 532595"/>
                <a:gd name="connsiteX173" fmla="*/ 29910 w 408129"/>
                <a:gd name="connsiteY173" fmla="*/ 434181 h 532595"/>
                <a:gd name="connsiteX174" fmla="*/ 27980 w 408129"/>
                <a:gd name="connsiteY174" fmla="*/ 427427 h 532595"/>
                <a:gd name="connsiteX175" fmla="*/ 34734 w 408129"/>
                <a:gd name="connsiteY175" fmla="*/ 423568 h 532595"/>
                <a:gd name="connsiteX176" fmla="*/ 36664 w 408129"/>
                <a:gd name="connsiteY176" fmla="*/ 427427 h 532595"/>
                <a:gd name="connsiteX177" fmla="*/ 32804 w 408129"/>
                <a:gd name="connsiteY177" fmla="*/ 434181 h 532595"/>
                <a:gd name="connsiteX178" fmla="*/ 34734 w 408129"/>
                <a:gd name="connsiteY178" fmla="*/ 439005 h 532595"/>
                <a:gd name="connsiteX179" fmla="*/ 38593 w 408129"/>
                <a:gd name="connsiteY179" fmla="*/ 441900 h 532595"/>
                <a:gd name="connsiteX180" fmla="*/ 42453 w 408129"/>
                <a:gd name="connsiteY180" fmla="*/ 448654 h 532595"/>
                <a:gd name="connsiteX181" fmla="*/ 42453 w 408129"/>
                <a:gd name="connsiteY181" fmla="*/ 452513 h 532595"/>
                <a:gd name="connsiteX182" fmla="*/ 42453 w 408129"/>
                <a:gd name="connsiteY182" fmla="*/ 455408 h 532595"/>
                <a:gd name="connsiteX183" fmla="*/ 42453 w 408129"/>
                <a:gd name="connsiteY183" fmla="*/ 461197 h 532595"/>
                <a:gd name="connsiteX184" fmla="*/ 47277 w 408129"/>
                <a:gd name="connsiteY184" fmla="*/ 459267 h 532595"/>
                <a:gd name="connsiteX185" fmla="*/ 53066 w 408129"/>
                <a:gd name="connsiteY185" fmla="*/ 459267 h 532595"/>
                <a:gd name="connsiteX186" fmla="*/ 54031 w 408129"/>
                <a:gd name="connsiteY186" fmla="*/ 454443 h 532595"/>
                <a:gd name="connsiteX187" fmla="*/ 54031 w 408129"/>
                <a:gd name="connsiteY187" fmla="*/ 449619 h 532595"/>
                <a:gd name="connsiteX188" fmla="*/ 49207 w 408129"/>
                <a:gd name="connsiteY188" fmla="*/ 440935 h 532595"/>
                <a:gd name="connsiteX189" fmla="*/ 45347 w 408129"/>
                <a:gd name="connsiteY189" fmla="*/ 439005 h 532595"/>
                <a:gd name="connsiteX190" fmla="*/ 43418 w 408129"/>
                <a:gd name="connsiteY190" fmla="*/ 434181 h 532595"/>
                <a:gd name="connsiteX191" fmla="*/ 43418 w 408129"/>
                <a:gd name="connsiteY191" fmla="*/ 427427 h 532595"/>
                <a:gd name="connsiteX192" fmla="*/ 39558 w 408129"/>
                <a:gd name="connsiteY192" fmla="*/ 422603 h 532595"/>
                <a:gd name="connsiteX193" fmla="*/ 37629 w 408129"/>
                <a:gd name="connsiteY193" fmla="*/ 413919 h 532595"/>
                <a:gd name="connsiteX194" fmla="*/ 41488 w 408129"/>
                <a:gd name="connsiteY194" fmla="*/ 413919 h 532595"/>
                <a:gd name="connsiteX195" fmla="*/ 40523 w 408129"/>
                <a:gd name="connsiteY195" fmla="*/ 408130 h 532595"/>
                <a:gd name="connsiteX196" fmla="*/ 35699 w 408129"/>
                <a:gd name="connsiteY196" fmla="*/ 408130 h 532595"/>
                <a:gd name="connsiteX197" fmla="*/ 30875 w 408129"/>
                <a:gd name="connsiteY197" fmla="*/ 392693 h 532595"/>
                <a:gd name="connsiteX198" fmla="*/ 30875 w 408129"/>
                <a:gd name="connsiteY198" fmla="*/ 384974 h 532595"/>
                <a:gd name="connsiteX199" fmla="*/ 29910 w 408129"/>
                <a:gd name="connsiteY199" fmla="*/ 378220 h 532595"/>
                <a:gd name="connsiteX200" fmla="*/ 25085 w 408129"/>
                <a:gd name="connsiteY200" fmla="*/ 378220 h 532595"/>
                <a:gd name="connsiteX201" fmla="*/ 17367 w 408129"/>
                <a:gd name="connsiteY201" fmla="*/ 373396 h 532595"/>
                <a:gd name="connsiteX202" fmla="*/ 19297 w 408129"/>
                <a:gd name="connsiteY202" fmla="*/ 370501 h 532595"/>
                <a:gd name="connsiteX203" fmla="*/ 17367 w 408129"/>
                <a:gd name="connsiteY203" fmla="*/ 364712 h 532595"/>
                <a:gd name="connsiteX204" fmla="*/ 13508 w 408129"/>
                <a:gd name="connsiteY204" fmla="*/ 360853 h 532595"/>
                <a:gd name="connsiteX205" fmla="*/ 20262 w 408129"/>
                <a:gd name="connsiteY205" fmla="*/ 354099 h 532595"/>
                <a:gd name="connsiteX206" fmla="*/ 14472 w 408129"/>
                <a:gd name="connsiteY206" fmla="*/ 348310 h 532595"/>
                <a:gd name="connsiteX207" fmla="*/ 8683 w 408129"/>
                <a:gd name="connsiteY207" fmla="*/ 343485 h 532595"/>
                <a:gd name="connsiteX208" fmla="*/ 2894 w 408129"/>
                <a:gd name="connsiteY208" fmla="*/ 338661 h 532595"/>
                <a:gd name="connsiteX209" fmla="*/ 0 w 408129"/>
                <a:gd name="connsiteY209" fmla="*/ 338661 h 532595"/>
                <a:gd name="connsiteX210" fmla="*/ 2894 w 408129"/>
                <a:gd name="connsiteY210" fmla="*/ 327083 h 532595"/>
                <a:gd name="connsiteX211" fmla="*/ 2894 w 408129"/>
                <a:gd name="connsiteY211" fmla="*/ 323224 h 532595"/>
                <a:gd name="connsiteX212" fmla="*/ 7718 w 408129"/>
                <a:gd name="connsiteY212" fmla="*/ 328048 h 532595"/>
                <a:gd name="connsiteX213" fmla="*/ 12543 w 408129"/>
                <a:gd name="connsiteY213" fmla="*/ 329978 h 532595"/>
                <a:gd name="connsiteX214" fmla="*/ 27980 w 408129"/>
                <a:gd name="connsiteY214" fmla="*/ 331907 h 532595"/>
                <a:gd name="connsiteX215" fmla="*/ 27980 w 408129"/>
                <a:gd name="connsiteY215" fmla="*/ 325153 h 532595"/>
                <a:gd name="connsiteX216" fmla="*/ 25085 w 408129"/>
                <a:gd name="connsiteY216" fmla="*/ 320329 h 532595"/>
                <a:gd name="connsiteX217" fmla="*/ 20262 w 408129"/>
                <a:gd name="connsiteY217" fmla="*/ 317434 h 532595"/>
                <a:gd name="connsiteX218" fmla="*/ 20262 w 408129"/>
                <a:gd name="connsiteY218" fmla="*/ 315505 h 532595"/>
                <a:gd name="connsiteX219" fmla="*/ 23156 w 408129"/>
                <a:gd name="connsiteY219" fmla="*/ 312610 h 532595"/>
                <a:gd name="connsiteX220" fmla="*/ 28945 w 408129"/>
                <a:gd name="connsiteY220" fmla="*/ 309716 h 532595"/>
                <a:gd name="connsiteX221" fmla="*/ 28945 w 408129"/>
                <a:gd name="connsiteY221" fmla="*/ 303927 h 532595"/>
                <a:gd name="connsiteX222" fmla="*/ 28945 w 408129"/>
                <a:gd name="connsiteY222" fmla="*/ 301997 h 532595"/>
                <a:gd name="connsiteX223" fmla="*/ 28945 w 408129"/>
                <a:gd name="connsiteY223" fmla="*/ 296208 h 532595"/>
                <a:gd name="connsiteX224" fmla="*/ 31839 w 408129"/>
                <a:gd name="connsiteY224" fmla="*/ 292348 h 532595"/>
                <a:gd name="connsiteX225" fmla="*/ 31839 w 408129"/>
                <a:gd name="connsiteY225" fmla="*/ 287524 h 532595"/>
                <a:gd name="connsiteX226" fmla="*/ 34734 w 408129"/>
                <a:gd name="connsiteY226" fmla="*/ 287524 h 532595"/>
                <a:gd name="connsiteX227" fmla="*/ 36664 w 408129"/>
                <a:gd name="connsiteY227" fmla="*/ 289454 h 532595"/>
                <a:gd name="connsiteX228" fmla="*/ 40523 w 408129"/>
                <a:gd name="connsiteY228" fmla="*/ 287524 h 532595"/>
                <a:gd name="connsiteX229" fmla="*/ 38593 w 408129"/>
                <a:gd name="connsiteY229" fmla="*/ 284630 h 532595"/>
                <a:gd name="connsiteX230" fmla="*/ 47277 w 408129"/>
                <a:gd name="connsiteY230" fmla="*/ 282700 h 532595"/>
                <a:gd name="connsiteX231" fmla="*/ 50172 w 408129"/>
                <a:gd name="connsiteY231" fmla="*/ 279805 h 532595"/>
                <a:gd name="connsiteX232" fmla="*/ 57891 w 408129"/>
                <a:gd name="connsiteY232" fmla="*/ 285595 h 532595"/>
                <a:gd name="connsiteX233" fmla="*/ 59820 w 408129"/>
                <a:gd name="connsiteY233" fmla="*/ 279805 h 532595"/>
                <a:gd name="connsiteX234" fmla="*/ 62714 w 408129"/>
                <a:gd name="connsiteY234" fmla="*/ 274016 h 532595"/>
                <a:gd name="connsiteX235" fmla="*/ 60785 w 408129"/>
                <a:gd name="connsiteY235" fmla="*/ 272087 h 532595"/>
                <a:gd name="connsiteX236" fmla="*/ 55961 w 408129"/>
                <a:gd name="connsiteY236" fmla="*/ 274016 h 532595"/>
                <a:gd name="connsiteX237" fmla="*/ 46312 w 408129"/>
                <a:gd name="connsiteY237" fmla="*/ 270157 h 532595"/>
                <a:gd name="connsiteX238" fmla="*/ 41488 w 408129"/>
                <a:gd name="connsiteY238" fmla="*/ 270157 h 532595"/>
                <a:gd name="connsiteX239" fmla="*/ 39558 w 408129"/>
                <a:gd name="connsiteY239" fmla="*/ 267263 h 532595"/>
                <a:gd name="connsiteX240" fmla="*/ 39558 w 408129"/>
                <a:gd name="connsiteY240" fmla="*/ 263403 h 532595"/>
                <a:gd name="connsiteX241" fmla="*/ 39558 w 408129"/>
                <a:gd name="connsiteY241" fmla="*/ 258579 h 532595"/>
                <a:gd name="connsiteX242" fmla="*/ 42453 w 408129"/>
                <a:gd name="connsiteY242" fmla="*/ 256649 h 532595"/>
                <a:gd name="connsiteX243" fmla="*/ 46312 w 408129"/>
                <a:gd name="connsiteY243" fmla="*/ 251825 h 532595"/>
                <a:gd name="connsiteX244" fmla="*/ 46312 w 408129"/>
                <a:gd name="connsiteY244" fmla="*/ 249895 h 532595"/>
                <a:gd name="connsiteX245" fmla="*/ 46312 w 408129"/>
                <a:gd name="connsiteY245" fmla="*/ 239282 h 532595"/>
                <a:gd name="connsiteX246" fmla="*/ 36664 w 408129"/>
                <a:gd name="connsiteY246" fmla="*/ 234458 h 532595"/>
                <a:gd name="connsiteX247" fmla="*/ 32804 w 408129"/>
                <a:gd name="connsiteY247" fmla="*/ 229633 h 532595"/>
                <a:gd name="connsiteX248" fmla="*/ 32804 w 408129"/>
                <a:gd name="connsiteY248" fmla="*/ 227704 h 532595"/>
                <a:gd name="connsiteX249" fmla="*/ 31839 w 408129"/>
                <a:gd name="connsiteY249" fmla="*/ 224809 h 532595"/>
                <a:gd name="connsiteX250" fmla="*/ 31839 w 408129"/>
                <a:gd name="connsiteY250" fmla="*/ 219985 h 532595"/>
                <a:gd name="connsiteX251" fmla="*/ 31839 w 408129"/>
                <a:gd name="connsiteY251" fmla="*/ 216126 h 532595"/>
                <a:gd name="connsiteX252" fmla="*/ 31839 w 408129"/>
                <a:gd name="connsiteY252" fmla="*/ 208407 h 532595"/>
                <a:gd name="connsiteX253" fmla="*/ 30875 w 408129"/>
                <a:gd name="connsiteY253" fmla="*/ 201653 h 532595"/>
                <a:gd name="connsiteX254" fmla="*/ 32804 w 408129"/>
                <a:gd name="connsiteY254" fmla="*/ 197793 h 532595"/>
                <a:gd name="connsiteX255" fmla="*/ 34734 w 408129"/>
                <a:gd name="connsiteY255" fmla="*/ 197793 h 532595"/>
                <a:gd name="connsiteX256" fmla="*/ 34734 w 408129"/>
                <a:gd name="connsiteY256" fmla="*/ 192004 h 532595"/>
                <a:gd name="connsiteX257" fmla="*/ 37629 w 408129"/>
                <a:gd name="connsiteY257" fmla="*/ 190075 h 532595"/>
                <a:gd name="connsiteX258" fmla="*/ 40523 w 408129"/>
                <a:gd name="connsiteY258" fmla="*/ 186215 h 532595"/>
                <a:gd name="connsiteX259" fmla="*/ 40523 w 408129"/>
                <a:gd name="connsiteY259" fmla="*/ 183321 h 532595"/>
                <a:gd name="connsiteX260" fmla="*/ 45347 w 408129"/>
                <a:gd name="connsiteY260" fmla="*/ 180426 h 532595"/>
                <a:gd name="connsiteX261" fmla="*/ 49207 w 408129"/>
                <a:gd name="connsiteY261" fmla="*/ 172708 h 532595"/>
                <a:gd name="connsiteX262" fmla="*/ 53066 w 408129"/>
                <a:gd name="connsiteY262" fmla="*/ 168848 h 532595"/>
                <a:gd name="connsiteX263" fmla="*/ 62714 w 408129"/>
                <a:gd name="connsiteY263" fmla="*/ 164989 h 532595"/>
                <a:gd name="connsiteX264" fmla="*/ 64645 w 408129"/>
                <a:gd name="connsiteY264" fmla="*/ 163059 h 532595"/>
                <a:gd name="connsiteX265" fmla="*/ 74293 w 408129"/>
                <a:gd name="connsiteY265" fmla="*/ 170778 h 532595"/>
                <a:gd name="connsiteX266" fmla="*/ 83941 w 408129"/>
                <a:gd name="connsiteY266" fmla="*/ 157270 h 532595"/>
                <a:gd name="connsiteX267" fmla="*/ 85871 w 408129"/>
                <a:gd name="connsiteY267" fmla="*/ 150516 h 532595"/>
                <a:gd name="connsiteX268" fmla="*/ 102274 w 408129"/>
                <a:gd name="connsiteY268" fmla="*/ 150516 h 532595"/>
                <a:gd name="connsiteX269" fmla="*/ 113851 w 408129"/>
                <a:gd name="connsiteY269" fmla="*/ 150516 h 532595"/>
                <a:gd name="connsiteX270" fmla="*/ 111922 w 408129"/>
                <a:gd name="connsiteY270" fmla="*/ 145692 h 532595"/>
                <a:gd name="connsiteX271" fmla="*/ 113851 w 408129"/>
                <a:gd name="connsiteY271" fmla="*/ 140868 h 532595"/>
                <a:gd name="connsiteX272" fmla="*/ 111922 w 408129"/>
                <a:gd name="connsiteY272" fmla="*/ 129289 h 532595"/>
                <a:gd name="connsiteX273" fmla="*/ 107097 w 408129"/>
                <a:gd name="connsiteY273" fmla="*/ 112887 h 532595"/>
                <a:gd name="connsiteX274" fmla="*/ 107097 w 408129"/>
                <a:gd name="connsiteY274" fmla="*/ 110957 h 532595"/>
                <a:gd name="connsiteX275" fmla="*/ 105168 w 408129"/>
                <a:gd name="connsiteY275" fmla="*/ 106133 h 532595"/>
                <a:gd name="connsiteX276" fmla="*/ 105168 w 408129"/>
                <a:gd name="connsiteY276" fmla="*/ 104203 h 532595"/>
                <a:gd name="connsiteX277" fmla="*/ 103239 w 408129"/>
                <a:gd name="connsiteY277" fmla="*/ 94555 h 532595"/>
                <a:gd name="connsiteX278" fmla="*/ 105168 w 408129"/>
                <a:gd name="connsiteY278" fmla="*/ 89731 h 532595"/>
                <a:gd name="connsiteX279" fmla="*/ 102274 w 408129"/>
                <a:gd name="connsiteY279" fmla="*/ 80082 h 532595"/>
                <a:gd name="connsiteX280" fmla="*/ 99379 w 408129"/>
                <a:gd name="connsiteY280" fmla="*/ 76223 h 532595"/>
                <a:gd name="connsiteX281" fmla="*/ 104203 w 408129"/>
                <a:gd name="connsiteY281" fmla="*/ 76223 h 532595"/>
                <a:gd name="connsiteX282" fmla="*/ 107097 w 408129"/>
                <a:gd name="connsiteY282" fmla="*/ 74293 h 532595"/>
                <a:gd name="connsiteX283" fmla="*/ 110957 w 408129"/>
                <a:gd name="connsiteY283" fmla="*/ 74293 h 532595"/>
                <a:gd name="connsiteX284" fmla="*/ 110957 w 408129"/>
                <a:gd name="connsiteY284" fmla="*/ 71399 h 532595"/>
                <a:gd name="connsiteX285" fmla="*/ 114816 w 408129"/>
                <a:gd name="connsiteY285" fmla="*/ 64645 h 532595"/>
                <a:gd name="connsiteX286" fmla="*/ 121570 w 408129"/>
                <a:gd name="connsiteY286" fmla="*/ 62715 h 532595"/>
                <a:gd name="connsiteX287" fmla="*/ 127360 w 408129"/>
                <a:gd name="connsiteY287" fmla="*/ 58856 h 532595"/>
                <a:gd name="connsiteX288" fmla="*/ 133149 w 408129"/>
                <a:gd name="connsiteY288" fmla="*/ 58856 h 532595"/>
                <a:gd name="connsiteX289" fmla="*/ 137008 w 408129"/>
                <a:gd name="connsiteY289" fmla="*/ 60785 h 532595"/>
                <a:gd name="connsiteX290" fmla="*/ 143762 w 408129"/>
                <a:gd name="connsiteY290" fmla="*/ 60785 h 532595"/>
                <a:gd name="connsiteX291" fmla="*/ 146656 w 408129"/>
                <a:gd name="connsiteY291" fmla="*/ 66574 h 532595"/>
                <a:gd name="connsiteX292" fmla="*/ 146656 w 408129"/>
                <a:gd name="connsiteY292" fmla="*/ 70434 h 532595"/>
                <a:gd name="connsiteX293" fmla="*/ 150516 w 408129"/>
                <a:gd name="connsiteY293" fmla="*/ 74293 h 532595"/>
                <a:gd name="connsiteX294" fmla="*/ 158235 w 408129"/>
                <a:gd name="connsiteY294" fmla="*/ 74293 h 532595"/>
                <a:gd name="connsiteX295" fmla="*/ 158235 w 408129"/>
                <a:gd name="connsiteY295" fmla="*/ 73328 h 532595"/>
                <a:gd name="connsiteX296" fmla="*/ 168848 w 408129"/>
                <a:gd name="connsiteY296" fmla="*/ 73328 h 532595"/>
                <a:gd name="connsiteX297" fmla="*/ 177531 w 408129"/>
                <a:gd name="connsiteY297" fmla="*/ 73328 h 532595"/>
                <a:gd name="connsiteX298" fmla="*/ 184285 w 408129"/>
                <a:gd name="connsiteY298" fmla="*/ 70434 h 532595"/>
                <a:gd name="connsiteX299" fmla="*/ 188145 w 408129"/>
                <a:gd name="connsiteY299" fmla="*/ 67539 h 532595"/>
                <a:gd name="connsiteX300" fmla="*/ 192969 w 408129"/>
                <a:gd name="connsiteY300" fmla="*/ 62715 h 532595"/>
                <a:gd name="connsiteX301" fmla="*/ 198758 w 408129"/>
                <a:gd name="connsiteY301" fmla="*/ 62715 h 532595"/>
                <a:gd name="connsiteX302" fmla="*/ 204547 w 408129"/>
                <a:gd name="connsiteY302" fmla="*/ 62715 h 532595"/>
                <a:gd name="connsiteX303" fmla="*/ 206477 w 408129"/>
                <a:gd name="connsiteY303" fmla="*/ 62715 h 532595"/>
                <a:gd name="connsiteX304" fmla="*/ 210336 w 408129"/>
                <a:gd name="connsiteY304" fmla="*/ 62715 h 532595"/>
                <a:gd name="connsiteX305" fmla="*/ 219020 w 408129"/>
                <a:gd name="connsiteY305" fmla="*/ 56926 h 532595"/>
                <a:gd name="connsiteX306" fmla="*/ 221914 w 408129"/>
                <a:gd name="connsiteY306" fmla="*/ 58856 h 532595"/>
                <a:gd name="connsiteX307" fmla="*/ 226739 w 408129"/>
                <a:gd name="connsiteY307" fmla="*/ 54031 h 532595"/>
                <a:gd name="connsiteX308" fmla="*/ 234457 w 408129"/>
                <a:gd name="connsiteY308" fmla="*/ 51137 h 532595"/>
                <a:gd name="connsiteX309" fmla="*/ 237352 w 408129"/>
                <a:gd name="connsiteY309" fmla="*/ 51137 h 532595"/>
                <a:gd name="connsiteX310" fmla="*/ 237352 w 408129"/>
                <a:gd name="connsiteY310" fmla="*/ 44383 h 532595"/>
                <a:gd name="connsiteX311" fmla="*/ 239282 w 408129"/>
                <a:gd name="connsiteY311" fmla="*/ 40523 h 532595"/>
                <a:gd name="connsiteX312" fmla="*/ 239282 w 408129"/>
                <a:gd name="connsiteY312" fmla="*/ 38594 h 532595"/>
                <a:gd name="connsiteX313" fmla="*/ 240247 w 408129"/>
                <a:gd name="connsiteY313" fmla="*/ 32805 h 532595"/>
                <a:gd name="connsiteX314" fmla="*/ 238317 w 408129"/>
                <a:gd name="connsiteY314" fmla="*/ 30875 h 532595"/>
                <a:gd name="connsiteX315" fmla="*/ 238317 w 408129"/>
                <a:gd name="connsiteY315" fmla="*/ 27016 h 532595"/>
                <a:gd name="connsiteX316" fmla="*/ 241212 w 408129"/>
                <a:gd name="connsiteY316" fmla="*/ 24121 h 532595"/>
                <a:gd name="connsiteX317" fmla="*/ 244106 w 408129"/>
                <a:gd name="connsiteY317" fmla="*/ 24121 h 532595"/>
                <a:gd name="connsiteX318" fmla="*/ 244106 w 408129"/>
                <a:gd name="connsiteY318" fmla="*/ 20262 h 532595"/>
                <a:gd name="connsiteX319" fmla="*/ 247966 w 408129"/>
                <a:gd name="connsiteY319" fmla="*/ 16402 h 532595"/>
                <a:gd name="connsiteX320" fmla="*/ 252789 w 408129"/>
                <a:gd name="connsiteY320" fmla="*/ 16402 h 532595"/>
                <a:gd name="connsiteX321" fmla="*/ 255684 w 408129"/>
                <a:gd name="connsiteY321" fmla="*/ 11578 h 532595"/>
                <a:gd name="connsiteX322" fmla="*/ 258578 w 408129"/>
                <a:gd name="connsiteY322" fmla="*/ 2895 h 532595"/>
                <a:gd name="connsiteX323" fmla="*/ 264368 w 408129"/>
                <a:gd name="connsiteY323" fmla="*/ 0 h 532595"/>
                <a:gd name="connsiteX324" fmla="*/ 270157 w 408129"/>
                <a:gd name="connsiteY324" fmla="*/ 1930 h 532595"/>
                <a:gd name="connsiteX325" fmla="*/ 273051 w 408129"/>
                <a:gd name="connsiteY325" fmla="*/ 1930 h 532595"/>
                <a:gd name="connsiteX326" fmla="*/ 276911 w 408129"/>
                <a:gd name="connsiteY326" fmla="*/ 3859 h 532595"/>
                <a:gd name="connsiteX327" fmla="*/ 278841 w 408129"/>
                <a:gd name="connsiteY327" fmla="*/ 3859 h 532595"/>
                <a:gd name="connsiteX328" fmla="*/ 280770 w 408129"/>
                <a:gd name="connsiteY328" fmla="*/ 6754 h 5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408129" h="532595">
                  <a:moveTo>
                    <a:pt x="279805" y="8684"/>
                  </a:moveTo>
                  <a:lnTo>
                    <a:pt x="279805" y="11578"/>
                  </a:lnTo>
                  <a:cubicBezTo>
                    <a:pt x="279805" y="11578"/>
                    <a:pt x="274016" y="10613"/>
                    <a:pt x="274016" y="10613"/>
                  </a:cubicBezTo>
                  <a:lnTo>
                    <a:pt x="270157" y="15438"/>
                  </a:lnTo>
                  <a:lnTo>
                    <a:pt x="266297" y="15438"/>
                  </a:lnTo>
                  <a:cubicBezTo>
                    <a:pt x="266297" y="15438"/>
                    <a:pt x="263403" y="20262"/>
                    <a:pt x="263403" y="20262"/>
                  </a:cubicBezTo>
                  <a:lnTo>
                    <a:pt x="263403" y="24121"/>
                  </a:lnTo>
                  <a:cubicBezTo>
                    <a:pt x="263403" y="24121"/>
                    <a:pt x="257614" y="28945"/>
                    <a:pt x="257614" y="28945"/>
                  </a:cubicBezTo>
                  <a:lnTo>
                    <a:pt x="257614" y="31840"/>
                  </a:lnTo>
                  <a:cubicBezTo>
                    <a:pt x="257614" y="31840"/>
                    <a:pt x="259543" y="34734"/>
                    <a:pt x="259543" y="34734"/>
                  </a:cubicBezTo>
                  <a:lnTo>
                    <a:pt x="259543" y="37629"/>
                  </a:lnTo>
                  <a:cubicBezTo>
                    <a:pt x="259543" y="37629"/>
                    <a:pt x="255684" y="40523"/>
                    <a:pt x="255684" y="40523"/>
                  </a:cubicBezTo>
                  <a:lnTo>
                    <a:pt x="253754" y="43418"/>
                  </a:lnTo>
                  <a:lnTo>
                    <a:pt x="253754" y="49207"/>
                  </a:lnTo>
                  <a:cubicBezTo>
                    <a:pt x="253754" y="49207"/>
                    <a:pt x="251824" y="54031"/>
                    <a:pt x="251824" y="54031"/>
                  </a:cubicBezTo>
                  <a:lnTo>
                    <a:pt x="251824" y="59820"/>
                  </a:lnTo>
                  <a:cubicBezTo>
                    <a:pt x="251824" y="59820"/>
                    <a:pt x="253754" y="61750"/>
                    <a:pt x="253754" y="61750"/>
                  </a:cubicBezTo>
                  <a:lnTo>
                    <a:pt x="260508" y="63680"/>
                  </a:lnTo>
                  <a:lnTo>
                    <a:pt x="260508" y="69469"/>
                  </a:lnTo>
                  <a:cubicBezTo>
                    <a:pt x="260508" y="69469"/>
                    <a:pt x="266297" y="76223"/>
                    <a:pt x="266297" y="76223"/>
                  </a:cubicBezTo>
                  <a:lnTo>
                    <a:pt x="266297" y="80082"/>
                  </a:lnTo>
                  <a:cubicBezTo>
                    <a:pt x="266297" y="80082"/>
                    <a:pt x="268227" y="82977"/>
                    <a:pt x="268227" y="82977"/>
                  </a:cubicBezTo>
                  <a:lnTo>
                    <a:pt x="268227" y="86836"/>
                  </a:lnTo>
                  <a:cubicBezTo>
                    <a:pt x="268227" y="86836"/>
                    <a:pt x="269192" y="96485"/>
                    <a:pt x="269192" y="96485"/>
                  </a:cubicBezTo>
                  <a:lnTo>
                    <a:pt x="263403" y="102274"/>
                  </a:lnTo>
                  <a:lnTo>
                    <a:pt x="266297" y="105168"/>
                  </a:lnTo>
                  <a:lnTo>
                    <a:pt x="269192" y="105168"/>
                  </a:lnTo>
                  <a:cubicBezTo>
                    <a:pt x="269192" y="105168"/>
                    <a:pt x="273051" y="105168"/>
                    <a:pt x="273051" y="105168"/>
                  </a:cubicBezTo>
                  <a:lnTo>
                    <a:pt x="277876" y="110957"/>
                  </a:lnTo>
                  <a:lnTo>
                    <a:pt x="280770" y="116746"/>
                  </a:lnTo>
                  <a:lnTo>
                    <a:pt x="282699" y="119641"/>
                  </a:lnTo>
                  <a:lnTo>
                    <a:pt x="282699" y="124465"/>
                  </a:lnTo>
                  <a:cubicBezTo>
                    <a:pt x="282699" y="124465"/>
                    <a:pt x="285595" y="125430"/>
                    <a:pt x="285595" y="125430"/>
                  </a:cubicBezTo>
                  <a:lnTo>
                    <a:pt x="285595" y="128325"/>
                  </a:lnTo>
                  <a:cubicBezTo>
                    <a:pt x="285595" y="128325"/>
                    <a:pt x="289454" y="130254"/>
                    <a:pt x="289454" y="130254"/>
                  </a:cubicBezTo>
                  <a:lnTo>
                    <a:pt x="289454" y="132184"/>
                  </a:lnTo>
                  <a:lnTo>
                    <a:pt x="297172" y="134114"/>
                  </a:lnTo>
                  <a:lnTo>
                    <a:pt x="305856" y="134114"/>
                  </a:lnTo>
                  <a:cubicBezTo>
                    <a:pt x="305856" y="134114"/>
                    <a:pt x="307786" y="136043"/>
                    <a:pt x="307786" y="136043"/>
                  </a:cubicBezTo>
                  <a:lnTo>
                    <a:pt x="312610" y="149551"/>
                  </a:lnTo>
                  <a:lnTo>
                    <a:pt x="308751" y="158235"/>
                  </a:lnTo>
                  <a:lnTo>
                    <a:pt x="300067" y="165954"/>
                  </a:lnTo>
                  <a:lnTo>
                    <a:pt x="300067" y="172708"/>
                  </a:lnTo>
                  <a:cubicBezTo>
                    <a:pt x="300067" y="172708"/>
                    <a:pt x="296208" y="173672"/>
                    <a:pt x="296208" y="173672"/>
                  </a:cubicBezTo>
                  <a:lnTo>
                    <a:pt x="292348" y="179461"/>
                  </a:lnTo>
                  <a:lnTo>
                    <a:pt x="292348" y="185250"/>
                  </a:lnTo>
                  <a:cubicBezTo>
                    <a:pt x="292348" y="185250"/>
                    <a:pt x="301997" y="192004"/>
                    <a:pt x="301997" y="192004"/>
                  </a:cubicBezTo>
                  <a:lnTo>
                    <a:pt x="301997" y="196829"/>
                  </a:lnTo>
                  <a:cubicBezTo>
                    <a:pt x="301997" y="196829"/>
                    <a:pt x="298137" y="198758"/>
                    <a:pt x="298137" y="198758"/>
                  </a:cubicBezTo>
                  <a:lnTo>
                    <a:pt x="298137" y="200688"/>
                  </a:lnTo>
                  <a:cubicBezTo>
                    <a:pt x="298137" y="200688"/>
                    <a:pt x="293313" y="204547"/>
                    <a:pt x="293313" y="204547"/>
                  </a:cubicBezTo>
                  <a:lnTo>
                    <a:pt x="287524" y="207442"/>
                  </a:lnTo>
                  <a:lnTo>
                    <a:pt x="282699" y="202618"/>
                  </a:lnTo>
                  <a:lnTo>
                    <a:pt x="278841" y="202618"/>
                  </a:lnTo>
                  <a:cubicBezTo>
                    <a:pt x="278841" y="202618"/>
                    <a:pt x="276911" y="205512"/>
                    <a:pt x="276911" y="205512"/>
                  </a:cubicBezTo>
                  <a:lnTo>
                    <a:pt x="276911" y="208407"/>
                  </a:lnTo>
                  <a:cubicBezTo>
                    <a:pt x="276911" y="208407"/>
                    <a:pt x="276911" y="213231"/>
                    <a:pt x="276911" y="213231"/>
                  </a:cubicBezTo>
                  <a:lnTo>
                    <a:pt x="272087" y="216126"/>
                  </a:lnTo>
                  <a:lnTo>
                    <a:pt x="267262" y="219985"/>
                  </a:lnTo>
                  <a:lnTo>
                    <a:pt x="264368" y="222880"/>
                  </a:lnTo>
                  <a:lnTo>
                    <a:pt x="264368" y="233493"/>
                  </a:lnTo>
                  <a:cubicBezTo>
                    <a:pt x="264368" y="233493"/>
                    <a:pt x="267262" y="233493"/>
                    <a:pt x="267262" y="233493"/>
                  </a:cubicBezTo>
                  <a:lnTo>
                    <a:pt x="269192" y="246036"/>
                  </a:lnTo>
                  <a:lnTo>
                    <a:pt x="269192" y="247966"/>
                  </a:lnTo>
                  <a:cubicBezTo>
                    <a:pt x="269192" y="247966"/>
                    <a:pt x="271122" y="252790"/>
                    <a:pt x="271122" y="252790"/>
                  </a:cubicBezTo>
                  <a:lnTo>
                    <a:pt x="273051" y="252790"/>
                  </a:lnTo>
                  <a:cubicBezTo>
                    <a:pt x="273051" y="252790"/>
                    <a:pt x="273051" y="259544"/>
                    <a:pt x="273051" y="259544"/>
                  </a:cubicBezTo>
                  <a:lnTo>
                    <a:pt x="273051" y="263403"/>
                  </a:lnTo>
                  <a:cubicBezTo>
                    <a:pt x="273051" y="263403"/>
                    <a:pt x="273051" y="268227"/>
                    <a:pt x="273051" y="268227"/>
                  </a:cubicBezTo>
                  <a:lnTo>
                    <a:pt x="267262" y="272087"/>
                  </a:lnTo>
                  <a:lnTo>
                    <a:pt x="264368" y="278841"/>
                  </a:lnTo>
                  <a:lnTo>
                    <a:pt x="267262" y="282700"/>
                  </a:lnTo>
                  <a:lnTo>
                    <a:pt x="269192" y="290419"/>
                  </a:lnTo>
                  <a:lnTo>
                    <a:pt x="274016" y="297173"/>
                  </a:lnTo>
                  <a:lnTo>
                    <a:pt x="274016" y="302962"/>
                  </a:lnTo>
                  <a:cubicBezTo>
                    <a:pt x="274016" y="302962"/>
                    <a:pt x="278841" y="305856"/>
                    <a:pt x="278841" y="305856"/>
                  </a:cubicBezTo>
                  <a:lnTo>
                    <a:pt x="282699" y="307786"/>
                  </a:lnTo>
                  <a:lnTo>
                    <a:pt x="288489" y="313575"/>
                  </a:lnTo>
                  <a:lnTo>
                    <a:pt x="296208" y="309716"/>
                  </a:lnTo>
                  <a:lnTo>
                    <a:pt x="306821" y="304892"/>
                  </a:lnTo>
                  <a:lnTo>
                    <a:pt x="310680" y="302962"/>
                  </a:lnTo>
                  <a:lnTo>
                    <a:pt x="317434" y="301032"/>
                  </a:lnTo>
                  <a:lnTo>
                    <a:pt x="323224" y="295243"/>
                  </a:lnTo>
                  <a:lnTo>
                    <a:pt x="328047" y="301032"/>
                  </a:lnTo>
                  <a:lnTo>
                    <a:pt x="334801" y="306821"/>
                  </a:lnTo>
                  <a:lnTo>
                    <a:pt x="337696" y="311645"/>
                  </a:lnTo>
                  <a:lnTo>
                    <a:pt x="337696" y="313575"/>
                  </a:lnTo>
                  <a:cubicBezTo>
                    <a:pt x="337696" y="313575"/>
                    <a:pt x="341555" y="326118"/>
                    <a:pt x="341555" y="326118"/>
                  </a:cubicBezTo>
                  <a:lnTo>
                    <a:pt x="350239" y="338661"/>
                  </a:lnTo>
                  <a:lnTo>
                    <a:pt x="356993" y="353134"/>
                  </a:lnTo>
                  <a:lnTo>
                    <a:pt x="359887" y="353134"/>
                  </a:lnTo>
                  <a:cubicBezTo>
                    <a:pt x="359887" y="353134"/>
                    <a:pt x="360852" y="356993"/>
                    <a:pt x="360852" y="356993"/>
                  </a:cubicBezTo>
                  <a:lnTo>
                    <a:pt x="367606" y="368571"/>
                  </a:lnTo>
                  <a:lnTo>
                    <a:pt x="371466" y="371466"/>
                  </a:lnTo>
                  <a:lnTo>
                    <a:pt x="371466" y="371466"/>
                  </a:lnTo>
                  <a:cubicBezTo>
                    <a:pt x="371466" y="371466"/>
                    <a:pt x="375325" y="376290"/>
                    <a:pt x="375325" y="376290"/>
                  </a:cubicBezTo>
                  <a:lnTo>
                    <a:pt x="375325" y="378220"/>
                  </a:lnTo>
                  <a:cubicBezTo>
                    <a:pt x="375325" y="378220"/>
                    <a:pt x="379184" y="384974"/>
                    <a:pt x="379184" y="384974"/>
                  </a:cubicBezTo>
                  <a:lnTo>
                    <a:pt x="385939" y="391728"/>
                  </a:lnTo>
                  <a:lnTo>
                    <a:pt x="387868" y="395587"/>
                  </a:lnTo>
                  <a:lnTo>
                    <a:pt x="390762" y="395587"/>
                  </a:lnTo>
                  <a:cubicBezTo>
                    <a:pt x="390762" y="395587"/>
                    <a:pt x="392693" y="402341"/>
                    <a:pt x="392693" y="402341"/>
                  </a:cubicBezTo>
                  <a:lnTo>
                    <a:pt x="400411" y="415849"/>
                  </a:lnTo>
                  <a:lnTo>
                    <a:pt x="400411" y="418743"/>
                  </a:lnTo>
                  <a:cubicBezTo>
                    <a:pt x="400411" y="418743"/>
                    <a:pt x="406200" y="431286"/>
                    <a:pt x="406200" y="431286"/>
                  </a:cubicBezTo>
                  <a:lnTo>
                    <a:pt x="406200" y="437075"/>
                  </a:lnTo>
                  <a:cubicBezTo>
                    <a:pt x="406200" y="437075"/>
                    <a:pt x="408130" y="437075"/>
                    <a:pt x="408130" y="437075"/>
                  </a:cubicBezTo>
                  <a:lnTo>
                    <a:pt x="408130" y="441900"/>
                  </a:lnTo>
                  <a:cubicBezTo>
                    <a:pt x="408130" y="441900"/>
                    <a:pt x="402341" y="444794"/>
                    <a:pt x="402341" y="444794"/>
                  </a:cubicBezTo>
                  <a:lnTo>
                    <a:pt x="396551" y="444794"/>
                  </a:lnTo>
                  <a:cubicBezTo>
                    <a:pt x="396551" y="444794"/>
                    <a:pt x="390762" y="444794"/>
                    <a:pt x="390762" y="444794"/>
                  </a:cubicBezTo>
                  <a:lnTo>
                    <a:pt x="382079" y="446724"/>
                  </a:lnTo>
                  <a:lnTo>
                    <a:pt x="382079" y="450583"/>
                  </a:lnTo>
                  <a:cubicBezTo>
                    <a:pt x="382079" y="450583"/>
                    <a:pt x="376290" y="453478"/>
                    <a:pt x="376290" y="453478"/>
                  </a:cubicBezTo>
                  <a:lnTo>
                    <a:pt x="376290" y="451548"/>
                  </a:lnTo>
                  <a:cubicBezTo>
                    <a:pt x="376290" y="451548"/>
                    <a:pt x="368571" y="445759"/>
                    <a:pt x="368571" y="445759"/>
                  </a:cubicBezTo>
                  <a:lnTo>
                    <a:pt x="363747" y="447689"/>
                  </a:lnTo>
                  <a:lnTo>
                    <a:pt x="359887" y="456372"/>
                  </a:lnTo>
                  <a:lnTo>
                    <a:pt x="355063" y="454443"/>
                  </a:lnTo>
                  <a:lnTo>
                    <a:pt x="347345" y="461197"/>
                  </a:lnTo>
                  <a:lnTo>
                    <a:pt x="334801" y="467951"/>
                  </a:lnTo>
                  <a:lnTo>
                    <a:pt x="324188" y="467951"/>
                  </a:lnTo>
                  <a:cubicBezTo>
                    <a:pt x="324188" y="467951"/>
                    <a:pt x="314540" y="471810"/>
                    <a:pt x="314540" y="471810"/>
                  </a:cubicBezTo>
                  <a:lnTo>
                    <a:pt x="309716" y="474705"/>
                  </a:lnTo>
                  <a:lnTo>
                    <a:pt x="299102" y="477599"/>
                  </a:lnTo>
                  <a:lnTo>
                    <a:pt x="290418" y="479529"/>
                  </a:lnTo>
                  <a:lnTo>
                    <a:pt x="277876" y="479529"/>
                  </a:lnTo>
                  <a:cubicBezTo>
                    <a:pt x="277876" y="479529"/>
                    <a:pt x="261473" y="481458"/>
                    <a:pt x="261473" y="481458"/>
                  </a:cubicBezTo>
                  <a:lnTo>
                    <a:pt x="261473" y="481458"/>
                  </a:lnTo>
                  <a:cubicBezTo>
                    <a:pt x="261473" y="481458"/>
                    <a:pt x="255684" y="482423"/>
                    <a:pt x="255684" y="482423"/>
                  </a:cubicBezTo>
                  <a:lnTo>
                    <a:pt x="238317" y="486283"/>
                  </a:lnTo>
                  <a:lnTo>
                    <a:pt x="226739" y="486283"/>
                  </a:lnTo>
                  <a:cubicBezTo>
                    <a:pt x="226739" y="486283"/>
                    <a:pt x="232528" y="519087"/>
                    <a:pt x="232528" y="519087"/>
                  </a:cubicBezTo>
                  <a:lnTo>
                    <a:pt x="225774" y="519087"/>
                  </a:lnTo>
                  <a:cubicBezTo>
                    <a:pt x="225774" y="519087"/>
                    <a:pt x="216125" y="519087"/>
                    <a:pt x="216125" y="519087"/>
                  </a:cubicBezTo>
                  <a:lnTo>
                    <a:pt x="203582" y="521017"/>
                  </a:lnTo>
                  <a:lnTo>
                    <a:pt x="194899" y="522947"/>
                  </a:lnTo>
                  <a:lnTo>
                    <a:pt x="189110" y="522947"/>
                  </a:lnTo>
                  <a:cubicBezTo>
                    <a:pt x="189110" y="522947"/>
                    <a:pt x="185250" y="525841"/>
                    <a:pt x="185250" y="525841"/>
                  </a:cubicBezTo>
                  <a:lnTo>
                    <a:pt x="178497" y="525841"/>
                  </a:lnTo>
                  <a:lnTo>
                    <a:pt x="166918" y="523912"/>
                  </a:lnTo>
                  <a:lnTo>
                    <a:pt x="162094" y="523912"/>
                  </a:lnTo>
                  <a:cubicBezTo>
                    <a:pt x="162094" y="523912"/>
                    <a:pt x="154375" y="523912"/>
                    <a:pt x="154375" y="523912"/>
                  </a:cubicBezTo>
                  <a:lnTo>
                    <a:pt x="140868" y="527771"/>
                  </a:lnTo>
                  <a:lnTo>
                    <a:pt x="140868" y="532595"/>
                  </a:lnTo>
                  <a:cubicBezTo>
                    <a:pt x="140868" y="532595"/>
                    <a:pt x="133149" y="527771"/>
                    <a:pt x="133149" y="527771"/>
                  </a:cubicBezTo>
                  <a:lnTo>
                    <a:pt x="126395" y="525841"/>
                  </a:lnTo>
                  <a:lnTo>
                    <a:pt x="119641" y="525841"/>
                  </a:lnTo>
                  <a:cubicBezTo>
                    <a:pt x="119641" y="525841"/>
                    <a:pt x="111922" y="523912"/>
                    <a:pt x="111922" y="523912"/>
                  </a:cubicBezTo>
                  <a:lnTo>
                    <a:pt x="109027" y="523912"/>
                  </a:lnTo>
                  <a:cubicBezTo>
                    <a:pt x="109027" y="523912"/>
                    <a:pt x="105168" y="527771"/>
                    <a:pt x="105168" y="527771"/>
                  </a:cubicBezTo>
                  <a:lnTo>
                    <a:pt x="97449" y="519087"/>
                  </a:lnTo>
                  <a:lnTo>
                    <a:pt x="95520" y="515228"/>
                  </a:lnTo>
                  <a:lnTo>
                    <a:pt x="90695" y="510404"/>
                  </a:lnTo>
                  <a:lnTo>
                    <a:pt x="86836" y="503650"/>
                  </a:lnTo>
                  <a:lnTo>
                    <a:pt x="81047" y="497861"/>
                  </a:lnTo>
                  <a:lnTo>
                    <a:pt x="83941" y="490142"/>
                  </a:lnTo>
                  <a:lnTo>
                    <a:pt x="80082" y="486283"/>
                  </a:lnTo>
                  <a:lnTo>
                    <a:pt x="80082" y="475669"/>
                  </a:lnTo>
                  <a:cubicBezTo>
                    <a:pt x="80082" y="475669"/>
                    <a:pt x="78152" y="472775"/>
                    <a:pt x="78152" y="472775"/>
                  </a:cubicBezTo>
                  <a:lnTo>
                    <a:pt x="64645" y="477599"/>
                  </a:lnTo>
                  <a:lnTo>
                    <a:pt x="62714" y="480494"/>
                  </a:lnTo>
                  <a:lnTo>
                    <a:pt x="56926" y="476634"/>
                  </a:lnTo>
                  <a:lnTo>
                    <a:pt x="51137" y="486283"/>
                  </a:lnTo>
                  <a:lnTo>
                    <a:pt x="42453" y="486283"/>
                  </a:lnTo>
                  <a:cubicBezTo>
                    <a:pt x="42453" y="486283"/>
                    <a:pt x="38593" y="477599"/>
                    <a:pt x="38593" y="477599"/>
                  </a:cubicBezTo>
                  <a:lnTo>
                    <a:pt x="39558" y="477599"/>
                  </a:lnTo>
                  <a:cubicBezTo>
                    <a:pt x="39558" y="477599"/>
                    <a:pt x="36664" y="466021"/>
                    <a:pt x="36664" y="466021"/>
                  </a:cubicBezTo>
                  <a:lnTo>
                    <a:pt x="36664" y="463126"/>
                  </a:lnTo>
                  <a:cubicBezTo>
                    <a:pt x="36664" y="463126"/>
                    <a:pt x="31839" y="459267"/>
                    <a:pt x="31839" y="459267"/>
                  </a:cubicBezTo>
                  <a:lnTo>
                    <a:pt x="31839" y="452513"/>
                  </a:lnTo>
                  <a:cubicBezTo>
                    <a:pt x="31839" y="452513"/>
                    <a:pt x="35699" y="450583"/>
                    <a:pt x="35699" y="450583"/>
                  </a:cubicBezTo>
                  <a:lnTo>
                    <a:pt x="33769" y="443829"/>
                  </a:lnTo>
                  <a:lnTo>
                    <a:pt x="29910" y="434181"/>
                  </a:lnTo>
                  <a:lnTo>
                    <a:pt x="27980" y="427427"/>
                  </a:lnTo>
                  <a:lnTo>
                    <a:pt x="34734" y="423568"/>
                  </a:lnTo>
                  <a:lnTo>
                    <a:pt x="36664" y="427427"/>
                  </a:lnTo>
                  <a:lnTo>
                    <a:pt x="32804" y="434181"/>
                  </a:lnTo>
                  <a:lnTo>
                    <a:pt x="34734" y="439005"/>
                  </a:lnTo>
                  <a:lnTo>
                    <a:pt x="38593" y="441900"/>
                  </a:lnTo>
                  <a:lnTo>
                    <a:pt x="42453" y="448654"/>
                  </a:lnTo>
                  <a:lnTo>
                    <a:pt x="42453" y="452513"/>
                  </a:lnTo>
                  <a:cubicBezTo>
                    <a:pt x="42453" y="452513"/>
                    <a:pt x="42453" y="455408"/>
                    <a:pt x="42453" y="455408"/>
                  </a:cubicBezTo>
                  <a:lnTo>
                    <a:pt x="42453" y="461197"/>
                  </a:lnTo>
                  <a:cubicBezTo>
                    <a:pt x="42453" y="461197"/>
                    <a:pt x="47277" y="459267"/>
                    <a:pt x="47277" y="459267"/>
                  </a:cubicBezTo>
                  <a:lnTo>
                    <a:pt x="53066" y="459267"/>
                  </a:lnTo>
                  <a:cubicBezTo>
                    <a:pt x="53066" y="459267"/>
                    <a:pt x="54031" y="454443"/>
                    <a:pt x="54031" y="454443"/>
                  </a:cubicBezTo>
                  <a:lnTo>
                    <a:pt x="54031" y="449619"/>
                  </a:lnTo>
                  <a:cubicBezTo>
                    <a:pt x="54031" y="449619"/>
                    <a:pt x="49207" y="440935"/>
                    <a:pt x="49207" y="440935"/>
                  </a:cubicBezTo>
                  <a:lnTo>
                    <a:pt x="45347" y="439005"/>
                  </a:lnTo>
                  <a:lnTo>
                    <a:pt x="43418" y="434181"/>
                  </a:lnTo>
                  <a:lnTo>
                    <a:pt x="43418" y="427427"/>
                  </a:lnTo>
                  <a:cubicBezTo>
                    <a:pt x="43418" y="427427"/>
                    <a:pt x="39558" y="422603"/>
                    <a:pt x="39558" y="422603"/>
                  </a:cubicBezTo>
                  <a:lnTo>
                    <a:pt x="37629" y="413919"/>
                  </a:lnTo>
                  <a:lnTo>
                    <a:pt x="41488" y="413919"/>
                  </a:lnTo>
                  <a:cubicBezTo>
                    <a:pt x="41488" y="413919"/>
                    <a:pt x="40523" y="408130"/>
                    <a:pt x="40523" y="408130"/>
                  </a:cubicBezTo>
                  <a:lnTo>
                    <a:pt x="35699" y="408130"/>
                  </a:lnTo>
                  <a:cubicBezTo>
                    <a:pt x="35699" y="408130"/>
                    <a:pt x="30875" y="392693"/>
                    <a:pt x="30875" y="392693"/>
                  </a:cubicBezTo>
                  <a:lnTo>
                    <a:pt x="30875" y="384974"/>
                  </a:lnTo>
                  <a:cubicBezTo>
                    <a:pt x="30875" y="384974"/>
                    <a:pt x="29910" y="378220"/>
                    <a:pt x="29910" y="378220"/>
                  </a:cubicBezTo>
                  <a:lnTo>
                    <a:pt x="25085" y="378220"/>
                  </a:lnTo>
                  <a:cubicBezTo>
                    <a:pt x="25085" y="378220"/>
                    <a:pt x="17367" y="373396"/>
                    <a:pt x="17367" y="373396"/>
                  </a:cubicBezTo>
                  <a:lnTo>
                    <a:pt x="19297" y="370501"/>
                  </a:lnTo>
                  <a:lnTo>
                    <a:pt x="17367" y="364712"/>
                  </a:lnTo>
                  <a:lnTo>
                    <a:pt x="13508" y="360853"/>
                  </a:lnTo>
                  <a:lnTo>
                    <a:pt x="20262" y="354099"/>
                  </a:lnTo>
                  <a:lnTo>
                    <a:pt x="14472" y="348310"/>
                  </a:lnTo>
                  <a:lnTo>
                    <a:pt x="8683" y="343485"/>
                  </a:lnTo>
                  <a:lnTo>
                    <a:pt x="2894" y="338661"/>
                  </a:lnTo>
                  <a:lnTo>
                    <a:pt x="0" y="338661"/>
                  </a:lnTo>
                  <a:cubicBezTo>
                    <a:pt x="0" y="338661"/>
                    <a:pt x="2894" y="327083"/>
                    <a:pt x="2894" y="327083"/>
                  </a:cubicBezTo>
                  <a:lnTo>
                    <a:pt x="2894" y="323224"/>
                  </a:lnTo>
                  <a:cubicBezTo>
                    <a:pt x="2894" y="323224"/>
                    <a:pt x="7718" y="328048"/>
                    <a:pt x="7718" y="328048"/>
                  </a:cubicBezTo>
                  <a:lnTo>
                    <a:pt x="12543" y="329978"/>
                  </a:lnTo>
                  <a:lnTo>
                    <a:pt x="27980" y="331907"/>
                  </a:lnTo>
                  <a:lnTo>
                    <a:pt x="27980" y="325153"/>
                  </a:lnTo>
                  <a:cubicBezTo>
                    <a:pt x="27980" y="325153"/>
                    <a:pt x="25085" y="320329"/>
                    <a:pt x="25085" y="320329"/>
                  </a:cubicBezTo>
                  <a:lnTo>
                    <a:pt x="20262" y="317434"/>
                  </a:lnTo>
                  <a:lnTo>
                    <a:pt x="20262" y="315505"/>
                  </a:lnTo>
                  <a:cubicBezTo>
                    <a:pt x="20262" y="315505"/>
                    <a:pt x="23156" y="312610"/>
                    <a:pt x="23156" y="312610"/>
                  </a:cubicBezTo>
                  <a:lnTo>
                    <a:pt x="28945" y="309716"/>
                  </a:lnTo>
                  <a:lnTo>
                    <a:pt x="28945" y="303927"/>
                  </a:lnTo>
                  <a:cubicBezTo>
                    <a:pt x="28945" y="303927"/>
                    <a:pt x="28945" y="301997"/>
                    <a:pt x="28945" y="301997"/>
                  </a:cubicBezTo>
                  <a:lnTo>
                    <a:pt x="28945" y="296208"/>
                  </a:lnTo>
                  <a:cubicBezTo>
                    <a:pt x="28945" y="296208"/>
                    <a:pt x="31839" y="292348"/>
                    <a:pt x="31839" y="292348"/>
                  </a:cubicBezTo>
                  <a:lnTo>
                    <a:pt x="31839" y="287524"/>
                  </a:lnTo>
                  <a:cubicBezTo>
                    <a:pt x="31839" y="287524"/>
                    <a:pt x="34734" y="287524"/>
                    <a:pt x="34734" y="287524"/>
                  </a:cubicBezTo>
                  <a:lnTo>
                    <a:pt x="36664" y="289454"/>
                  </a:lnTo>
                  <a:lnTo>
                    <a:pt x="40523" y="287524"/>
                  </a:lnTo>
                  <a:lnTo>
                    <a:pt x="38593" y="284630"/>
                  </a:lnTo>
                  <a:lnTo>
                    <a:pt x="47277" y="282700"/>
                  </a:lnTo>
                  <a:lnTo>
                    <a:pt x="50172" y="279805"/>
                  </a:lnTo>
                  <a:lnTo>
                    <a:pt x="57891" y="285595"/>
                  </a:lnTo>
                  <a:lnTo>
                    <a:pt x="59820" y="279805"/>
                  </a:lnTo>
                  <a:lnTo>
                    <a:pt x="62714" y="274016"/>
                  </a:lnTo>
                  <a:lnTo>
                    <a:pt x="60785" y="272087"/>
                  </a:lnTo>
                  <a:lnTo>
                    <a:pt x="55961" y="274016"/>
                  </a:lnTo>
                  <a:lnTo>
                    <a:pt x="46312" y="270157"/>
                  </a:lnTo>
                  <a:lnTo>
                    <a:pt x="41488" y="270157"/>
                  </a:lnTo>
                  <a:cubicBezTo>
                    <a:pt x="41488" y="270157"/>
                    <a:pt x="39558" y="267263"/>
                    <a:pt x="39558" y="267263"/>
                  </a:cubicBezTo>
                  <a:lnTo>
                    <a:pt x="39558" y="263403"/>
                  </a:lnTo>
                  <a:cubicBezTo>
                    <a:pt x="39558" y="263403"/>
                    <a:pt x="39558" y="258579"/>
                    <a:pt x="39558" y="258579"/>
                  </a:cubicBezTo>
                  <a:lnTo>
                    <a:pt x="42453" y="256649"/>
                  </a:lnTo>
                  <a:lnTo>
                    <a:pt x="46312" y="251825"/>
                  </a:lnTo>
                  <a:lnTo>
                    <a:pt x="46312" y="249895"/>
                  </a:lnTo>
                  <a:cubicBezTo>
                    <a:pt x="46312" y="249895"/>
                    <a:pt x="46312" y="239282"/>
                    <a:pt x="46312" y="239282"/>
                  </a:cubicBezTo>
                  <a:lnTo>
                    <a:pt x="36664" y="234458"/>
                  </a:lnTo>
                  <a:lnTo>
                    <a:pt x="32804" y="229633"/>
                  </a:lnTo>
                  <a:lnTo>
                    <a:pt x="32804" y="227704"/>
                  </a:lnTo>
                  <a:cubicBezTo>
                    <a:pt x="32804" y="227704"/>
                    <a:pt x="31839" y="224809"/>
                    <a:pt x="31839" y="224809"/>
                  </a:cubicBezTo>
                  <a:lnTo>
                    <a:pt x="31839" y="219985"/>
                  </a:lnTo>
                  <a:cubicBezTo>
                    <a:pt x="31839" y="219985"/>
                    <a:pt x="31839" y="216126"/>
                    <a:pt x="31839" y="216126"/>
                  </a:cubicBezTo>
                  <a:lnTo>
                    <a:pt x="31839" y="208407"/>
                  </a:lnTo>
                  <a:cubicBezTo>
                    <a:pt x="31839" y="208407"/>
                    <a:pt x="30875" y="201653"/>
                    <a:pt x="30875" y="201653"/>
                  </a:cubicBezTo>
                  <a:lnTo>
                    <a:pt x="32804" y="197793"/>
                  </a:lnTo>
                  <a:lnTo>
                    <a:pt x="34734" y="197793"/>
                  </a:lnTo>
                  <a:lnTo>
                    <a:pt x="34734" y="192004"/>
                  </a:lnTo>
                  <a:lnTo>
                    <a:pt x="37629" y="190075"/>
                  </a:lnTo>
                  <a:lnTo>
                    <a:pt x="40523" y="186215"/>
                  </a:lnTo>
                  <a:lnTo>
                    <a:pt x="40523" y="183321"/>
                  </a:lnTo>
                  <a:cubicBezTo>
                    <a:pt x="40523" y="183321"/>
                    <a:pt x="45347" y="180426"/>
                    <a:pt x="45347" y="180426"/>
                  </a:cubicBezTo>
                  <a:lnTo>
                    <a:pt x="49207" y="172708"/>
                  </a:lnTo>
                  <a:lnTo>
                    <a:pt x="53066" y="168848"/>
                  </a:lnTo>
                  <a:lnTo>
                    <a:pt x="62714" y="164989"/>
                  </a:lnTo>
                  <a:lnTo>
                    <a:pt x="64645" y="163059"/>
                  </a:lnTo>
                  <a:lnTo>
                    <a:pt x="74293" y="170778"/>
                  </a:lnTo>
                  <a:lnTo>
                    <a:pt x="83941" y="157270"/>
                  </a:lnTo>
                  <a:lnTo>
                    <a:pt x="85871" y="150516"/>
                  </a:lnTo>
                  <a:lnTo>
                    <a:pt x="102274" y="150516"/>
                  </a:lnTo>
                  <a:cubicBezTo>
                    <a:pt x="102274" y="150516"/>
                    <a:pt x="113851" y="150516"/>
                    <a:pt x="113851" y="150516"/>
                  </a:cubicBezTo>
                  <a:lnTo>
                    <a:pt x="111922" y="145692"/>
                  </a:lnTo>
                  <a:lnTo>
                    <a:pt x="113851" y="140868"/>
                  </a:lnTo>
                  <a:lnTo>
                    <a:pt x="111922" y="129289"/>
                  </a:lnTo>
                  <a:lnTo>
                    <a:pt x="107097" y="112887"/>
                  </a:lnTo>
                  <a:lnTo>
                    <a:pt x="107097" y="110957"/>
                  </a:lnTo>
                  <a:cubicBezTo>
                    <a:pt x="107097" y="110957"/>
                    <a:pt x="105168" y="106133"/>
                    <a:pt x="105168" y="106133"/>
                  </a:cubicBezTo>
                  <a:lnTo>
                    <a:pt x="105168" y="104203"/>
                  </a:lnTo>
                  <a:cubicBezTo>
                    <a:pt x="105168" y="104203"/>
                    <a:pt x="103239" y="94555"/>
                    <a:pt x="103239" y="94555"/>
                  </a:cubicBezTo>
                  <a:lnTo>
                    <a:pt x="105168" y="89731"/>
                  </a:lnTo>
                  <a:lnTo>
                    <a:pt x="102274" y="80082"/>
                  </a:lnTo>
                  <a:lnTo>
                    <a:pt x="99379" y="76223"/>
                  </a:lnTo>
                  <a:lnTo>
                    <a:pt x="104203" y="76223"/>
                  </a:lnTo>
                  <a:lnTo>
                    <a:pt x="107097" y="74293"/>
                  </a:lnTo>
                  <a:lnTo>
                    <a:pt x="110957" y="74293"/>
                  </a:lnTo>
                  <a:cubicBezTo>
                    <a:pt x="110957" y="74293"/>
                    <a:pt x="110957" y="71399"/>
                    <a:pt x="110957" y="71399"/>
                  </a:cubicBezTo>
                  <a:lnTo>
                    <a:pt x="114816" y="64645"/>
                  </a:lnTo>
                  <a:lnTo>
                    <a:pt x="121570" y="62715"/>
                  </a:lnTo>
                  <a:lnTo>
                    <a:pt x="127360" y="58856"/>
                  </a:lnTo>
                  <a:lnTo>
                    <a:pt x="133149" y="58856"/>
                  </a:lnTo>
                  <a:cubicBezTo>
                    <a:pt x="133149" y="58856"/>
                    <a:pt x="137008" y="60785"/>
                    <a:pt x="137008" y="60785"/>
                  </a:cubicBezTo>
                  <a:lnTo>
                    <a:pt x="143762" y="60785"/>
                  </a:lnTo>
                  <a:cubicBezTo>
                    <a:pt x="143762" y="60785"/>
                    <a:pt x="146656" y="66574"/>
                    <a:pt x="146656" y="66574"/>
                  </a:cubicBezTo>
                  <a:lnTo>
                    <a:pt x="146656" y="70434"/>
                  </a:lnTo>
                  <a:cubicBezTo>
                    <a:pt x="146656" y="70434"/>
                    <a:pt x="150516" y="74293"/>
                    <a:pt x="150516" y="74293"/>
                  </a:cubicBezTo>
                  <a:lnTo>
                    <a:pt x="158235" y="74293"/>
                  </a:lnTo>
                  <a:cubicBezTo>
                    <a:pt x="158235" y="74293"/>
                    <a:pt x="158235" y="73328"/>
                    <a:pt x="158235" y="73328"/>
                  </a:cubicBezTo>
                  <a:lnTo>
                    <a:pt x="168848" y="73328"/>
                  </a:lnTo>
                  <a:cubicBezTo>
                    <a:pt x="168848" y="73328"/>
                    <a:pt x="177531" y="73328"/>
                    <a:pt x="177531" y="73328"/>
                  </a:cubicBezTo>
                  <a:lnTo>
                    <a:pt x="184285" y="70434"/>
                  </a:lnTo>
                  <a:lnTo>
                    <a:pt x="188145" y="67539"/>
                  </a:lnTo>
                  <a:lnTo>
                    <a:pt x="192969" y="62715"/>
                  </a:lnTo>
                  <a:lnTo>
                    <a:pt x="198758" y="62715"/>
                  </a:lnTo>
                  <a:cubicBezTo>
                    <a:pt x="198758" y="62715"/>
                    <a:pt x="204547" y="62715"/>
                    <a:pt x="204547" y="62715"/>
                  </a:cubicBezTo>
                  <a:lnTo>
                    <a:pt x="206477" y="62715"/>
                  </a:lnTo>
                  <a:cubicBezTo>
                    <a:pt x="206477" y="62715"/>
                    <a:pt x="210336" y="62715"/>
                    <a:pt x="210336" y="62715"/>
                  </a:cubicBezTo>
                  <a:lnTo>
                    <a:pt x="219020" y="56926"/>
                  </a:lnTo>
                  <a:lnTo>
                    <a:pt x="221914" y="58856"/>
                  </a:lnTo>
                  <a:lnTo>
                    <a:pt x="226739" y="54031"/>
                  </a:lnTo>
                  <a:lnTo>
                    <a:pt x="234457" y="51137"/>
                  </a:lnTo>
                  <a:lnTo>
                    <a:pt x="237352" y="51137"/>
                  </a:lnTo>
                  <a:cubicBezTo>
                    <a:pt x="237352" y="51137"/>
                    <a:pt x="237352" y="44383"/>
                    <a:pt x="237352" y="44383"/>
                  </a:cubicBezTo>
                  <a:lnTo>
                    <a:pt x="239282" y="40523"/>
                  </a:lnTo>
                  <a:lnTo>
                    <a:pt x="239282" y="38594"/>
                  </a:lnTo>
                  <a:cubicBezTo>
                    <a:pt x="239282" y="38594"/>
                    <a:pt x="240247" y="32805"/>
                    <a:pt x="240247" y="32805"/>
                  </a:cubicBezTo>
                  <a:lnTo>
                    <a:pt x="238317" y="30875"/>
                  </a:lnTo>
                  <a:lnTo>
                    <a:pt x="238317" y="27016"/>
                  </a:lnTo>
                  <a:cubicBezTo>
                    <a:pt x="238317" y="27016"/>
                    <a:pt x="241212" y="24121"/>
                    <a:pt x="241212" y="24121"/>
                  </a:cubicBezTo>
                  <a:lnTo>
                    <a:pt x="244106" y="24121"/>
                  </a:lnTo>
                  <a:cubicBezTo>
                    <a:pt x="244106" y="24121"/>
                    <a:pt x="244106" y="20262"/>
                    <a:pt x="244106" y="20262"/>
                  </a:cubicBezTo>
                  <a:lnTo>
                    <a:pt x="247966" y="16402"/>
                  </a:lnTo>
                  <a:lnTo>
                    <a:pt x="252789" y="16402"/>
                  </a:lnTo>
                  <a:cubicBezTo>
                    <a:pt x="252789" y="16402"/>
                    <a:pt x="255684" y="11578"/>
                    <a:pt x="255684" y="11578"/>
                  </a:cubicBezTo>
                  <a:lnTo>
                    <a:pt x="258578" y="2895"/>
                  </a:lnTo>
                  <a:lnTo>
                    <a:pt x="264368" y="0"/>
                  </a:lnTo>
                  <a:lnTo>
                    <a:pt x="270157" y="1930"/>
                  </a:lnTo>
                  <a:lnTo>
                    <a:pt x="273051" y="1930"/>
                  </a:lnTo>
                  <a:cubicBezTo>
                    <a:pt x="273051" y="1930"/>
                    <a:pt x="276911" y="3859"/>
                    <a:pt x="276911" y="3859"/>
                  </a:cubicBezTo>
                  <a:lnTo>
                    <a:pt x="278841" y="3859"/>
                  </a:lnTo>
                  <a:cubicBezTo>
                    <a:pt x="278841" y="3859"/>
                    <a:pt x="280770" y="6754"/>
                    <a:pt x="280770" y="6754"/>
                  </a:cubicBezTo>
                  <a:close/>
                </a:path>
              </a:pathLst>
            </a:custGeom>
            <a:grpFill/>
            <a:ln w="24100" cap="flat">
              <a:solidFill>
                <a:schemeClr val="bg1"/>
              </a:solidFill>
              <a:prstDash val="solid"/>
              <a:round/>
            </a:ln>
          </p:spPr>
          <p:txBody>
            <a:bodyPr rtlCol="0" anchor="ctr"/>
            <a:lstStyle/>
            <a:p>
              <a:endParaRPr lang="en-GB"/>
            </a:p>
          </p:txBody>
        </p:sp>
        <p:sp>
          <p:nvSpPr>
            <p:cNvPr id="19" name="Freeform: Shape 16">
              <a:extLst>
                <a:ext uri="{FF2B5EF4-FFF2-40B4-BE49-F238E27FC236}">
                  <a16:creationId xmlns:a16="http://schemas.microsoft.com/office/drawing/2014/main" id="{B8B8E242-16C3-9B19-1CCA-3BDF65A90097}"/>
                </a:ext>
              </a:extLst>
            </p:cNvPr>
            <p:cNvSpPr/>
            <p:nvPr/>
          </p:nvSpPr>
          <p:spPr>
            <a:xfrm>
              <a:off x="4008025" y="5901201"/>
              <a:ext cx="3859" cy="5789"/>
            </a:xfrm>
            <a:custGeom>
              <a:avLst/>
              <a:gdLst>
                <a:gd name="connsiteX0" fmla="*/ 1930 w 3859"/>
                <a:gd name="connsiteY0" fmla="*/ 0 h 5789"/>
                <a:gd name="connsiteX1" fmla="*/ 3859 w 3859"/>
                <a:gd name="connsiteY1" fmla="*/ 5789 h 5789"/>
                <a:gd name="connsiteX2" fmla="*/ 0 w 3859"/>
                <a:gd name="connsiteY2" fmla="*/ 5789 h 5789"/>
                <a:gd name="connsiteX3" fmla="*/ 1930 w 3859"/>
                <a:gd name="connsiteY3" fmla="*/ 0 h 5789"/>
              </a:gdLst>
              <a:ahLst/>
              <a:cxnLst>
                <a:cxn ang="0">
                  <a:pos x="connsiteX0" y="connsiteY0"/>
                </a:cxn>
                <a:cxn ang="0">
                  <a:pos x="connsiteX1" y="connsiteY1"/>
                </a:cxn>
                <a:cxn ang="0">
                  <a:pos x="connsiteX2" y="connsiteY2"/>
                </a:cxn>
                <a:cxn ang="0">
                  <a:pos x="connsiteX3" y="connsiteY3"/>
                </a:cxn>
              </a:cxnLst>
              <a:rect l="l" t="t" r="r" b="b"/>
              <a:pathLst>
                <a:path w="3859" h="5789">
                  <a:moveTo>
                    <a:pt x="1930" y="0"/>
                  </a:moveTo>
                  <a:lnTo>
                    <a:pt x="3859" y="5789"/>
                  </a:lnTo>
                  <a:lnTo>
                    <a:pt x="0" y="5789"/>
                  </a:lnTo>
                  <a:cubicBezTo>
                    <a:pt x="0" y="5789"/>
                    <a:pt x="1930" y="0"/>
                    <a:pt x="1930" y="0"/>
                  </a:cubicBezTo>
                  <a:close/>
                </a:path>
              </a:pathLst>
            </a:custGeom>
            <a:grpFill/>
            <a:ln w="24100" cap="flat">
              <a:solidFill>
                <a:schemeClr val="bg1"/>
              </a:solidFill>
              <a:prstDash val="solid"/>
              <a:round/>
            </a:ln>
          </p:spPr>
          <p:txBody>
            <a:bodyPr rtlCol="0" anchor="ctr"/>
            <a:lstStyle/>
            <a:p>
              <a:endParaRPr lang="en-GB"/>
            </a:p>
          </p:txBody>
        </p:sp>
        <p:sp>
          <p:nvSpPr>
            <p:cNvPr id="20" name="Freeform: Shape 17">
              <a:extLst>
                <a:ext uri="{FF2B5EF4-FFF2-40B4-BE49-F238E27FC236}">
                  <a16:creationId xmlns:a16="http://schemas.microsoft.com/office/drawing/2014/main" id="{276DF9D0-3764-6DB9-AF07-976C659377E5}"/>
                </a:ext>
              </a:extLst>
            </p:cNvPr>
            <p:cNvSpPr/>
            <p:nvPr/>
          </p:nvSpPr>
          <p:spPr>
            <a:xfrm>
              <a:off x="5357845" y="5129324"/>
              <a:ext cx="14472" cy="11578"/>
            </a:xfrm>
            <a:custGeom>
              <a:avLst/>
              <a:gdLst>
                <a:gd name="connsiteX0" fmla="*/ 4824 w 14472"/>
                <a:gd name="connsiteY0" fmla="*/ 0 h 11578"/>
                <a:gd name="connsiteX1" fmla="*/ 9649 w 14472"/>
                <a:gd name="connsiteY1" fmla="*/ 5789 h 11578"/>
                <a:gd name="connsiteX2" fmla="*/ 14473 w 14472"/>
                <a:gd name="connsiteY2" fmla="*/ 7719 h 11578"/>
                <a:gd name="connsiteX3" fmla="*/ 14473 w 14472"/>
                <a:gd name="connsiteY3" fmla="*/ 11578 h 11578"/>
                <a:gd name="connsiteX4" fmla="*/ 9649 w 14472"/>
                <a:gd name="connsiteY4" fmla="*/ 11578 h 11578"/>
                <a:gd name="connsiteX5" fmla="*/ 7719 w 14472"/>
                <a:gd name="connsiteY5" fmla="*/ 9649 h 11578"/>
                <a:gd name="connsiteX6" fmla="*/ 2894 w 14472"/>
                <a:gd name="connsiteY6" fmla="*/ 11578 h 11578"/>
                <a:gd name="connsiteX7" fmla="*/ 0 w 14472"/>
                <a:gd name="connsiteY7" fmla="*/ 8684 h 11578"/>
                <a:gd name="connsiteX8" fmla="*/ 0 w 14472"/>
                <a:gd name="connsiteY8" fmla="*/ 6754 h 11578"/>
                <a:gd name="connsiteX9" fmla="*/ 965 w 14472"/>
                <a:gd name="connsiteY9" fmla="*/ 3859 h 11578"/>
                <a:gd name="connsiteX10" fmla="*/ 4824 w 14472"/>
                <a:gd name="connsiteY10" fmla="*/ 965 h 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72" h="11578">
                  <a:moveTo>
                    <a:pt x="4824" y="0"/>
                  </a:moveTo>
                  <a:lnTo>
                    <a:pt x="9649" y="5789"/>
                  </a:lnTo>
                  <a:lnTo>
                    <a:pt x="14473" y="7719"/>
                  </a:lnTo>
                  <a:lnTo>
                    <a:pt x="14473" y="11578"/>
                  </a:lnTo>
                  <a:cubicBezTo>
                    <a:pt x="14473" y="11578"/>
                    <a:pt x="9649" y="11578"/>
                    <a:pt x="9649" y="11578"/>
                  </a:cubicBezTo>
                  <a:lnTo>
                    <a:pt x="7719" y="9649"/>
                  </a:lnTo>
                  <a:lnTo>
                    <a:pt x="2894" y="11578"/>
                  </a:lnTo>
                  <a:lnTo>
                    <a:pt x="0" y="8684"/>
                  </a:lnTo>
                  <a:lnTo>
                    <a:pt x="0" y="6754"/>
                  </a:lnTo>
                  <a:cubicBezTo>
                    <a:pt x="0" y="6754"/>
                    <a:pt x="965" y="3859"/>
                    <a:pt x="965" y="3859"/>
                  </a:cubicBezTo>
                  <a:lnTo>
                    <a:pt x="4824" y="965"/>
                  </a:lnTo>
                  <a:close/>
                </a:path>
              </a:pathLst>
            </a:custGeom>
            <a:grpFill/>
            <a:ln w="24100" cap="flat">
              <a:solidFill>
                <a:schemeClr val="bg1"/>
              </a:solidFill>
              <a:prstDash val="solid"/>
              <a:round/>
            </a:ln>
          </p:spPr>
          <p:txBody>
            <a:bodyPr rtlCol="0" anchor="ctr"/>
            <a:lstStyle/>
            <a:p>
              <a:endParaRPr lang="en-GB"/>
            </a:p>
          </p:txBody>
        </p:sp>
        <p:sp>
          <p:nvSpPr>
            <p:cNvPr id="21" name="Freeform: Shape 18">
              <a:extLst>
                <a:ext uri="{FF2B5EF4-FFF2-40B4-BE49-F238E27FC236}">
                  <a16:creationId xmlns:a16="http://schemas.microsoft.com/office/drawing/2014/main" id="{CD323A48-E00B-304D-6368-E5858741CB21}"/>
                </a:ext>
              </a:extLst>
            </p:cNvPr>
            <p:cNvSpPr/>
            <p:nvPr/>
          </p:nvSpPr>
          <p:spPr>
            <a:xfrm>
              <a:off x="4500097" y="4509892"/>
              <a:ext cx="6753" cy="3859"/>
            </a:xfrm>
            <a:custGeom>
              <a:avLst/>
              <a:gdLst>
                <a:gd name="connsiteX0" fmla="*/ 965 w 6753"/>
                <a:gd name="connsiteY0" fmla="*/ 0 h 3859"/>
                <a:gd name="connsiteX1" fmla="*/ 4824 w 6753"/>
                <a:gd name="connsiteY1" fmla="*/ 0 h 3859"/>
                <a:gd name="connsiteX2" fmla="*/ 6754 w 6753"/>
                <a:gd name="connsiteY2" fmla="*/ 3859 h 3859"/>
                <a:gd name="connsiteX3" fmla="*/ 2895 w 6753"/>
                <a:gd name="connsiteY3" fmla="*/ 3859 h 3859"/>
                <a:gd name="connsiteX4" fmla="*/ 0 w 6753"/>
                <a:gd name="connsiteY4" fmla="*/ 1930 h 3859"/>
                <a:gd name="connsiteX5" fmla="*/ 0 w 6753"/>
                <a:gd name="connsiteY5" fmla="*/ 0 h 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3859">
                  <a:moveTo>
                    <a:pt x="965" y="0"/>
                  </a:moveTo>
                  <a:lnTo>
                    <a:pt x="4824" y="0"/>
                  </a:lnTo>
                  <a:cubicBezTo>
                    <a:pt x="4824" y="0"/>
                    <a:pt x="6754" y="3859"/>
                    <a:pt x="6754" y="3859"/>
                  </a:cubicBezTo>
                  <a:lnTo>
                    <a:pt x="2895" y="3859"/>
                  </a:lnTo>
                  <a:lnTo>
                    <a:pt x="0" y="1930"/>
                  </a:lnTo>
                  <a:lnTo>
                    <a:pt x="0" y="0"/>
                  </a:lnTo>
                  <a:close/>
                </a:path>
              </a:pathLst>
            </a:custGeom>
            <a:grpFill/>
            <a:ln w="24100" cap="flat">
              <a:solidFill>
                <a:schemeClr val="bg1"/>
              </a:solidFill>
              <a:prstDash val="solid"/>
              <a:round/>
            </a:ln>
          </p:spPr>
          <p:txBody>
            <a:bodyPr rtlCol="0" anchor="ctr"/>
            <a:lstStyle/>
            <a:p>
              <a:endParaRPr lang="en-GB"/>
            </a:p>
          </p:txBody>
        </p:sp>
        <p:sp>
          <p:nvSpPr>
            <p:cNvPr id="22" name="Freeform: Shape 19">
              <a:extLst>
                <a:ext uri="{FF2B5EF4-FFF2-40B4-BE49-F238E27FC236}">
                  <a16:creationId xmlns:a16="http://schemas.microsoft.com/office/drawing/2014/main" id="{FFF97777-592A-7E42-7982-D2C0845F2608}"/>
                </a:ext>
              </a:extLst>
            </p:cNvPr>
            <p:cNvSpPr/>
            <p:nvPr/>
          </p:nvSpPr>
          <p:spPr>
            <a:xfrm>
              <a:off x="4637105" y="4452001"/>
              <a:ext cx="2894" cy="3859"/>
            </a:xfrm>
            <a:custGeom>
              <a:avLst/>
              <a:gdLst>
                <a:gd name="connsiteX0" fmla="*/ 2895 w 2894"/>
                <a:gd name="connsiteY0" fmla="*/ 0 h 3859"/>
                <a:gd name="connsiteX1" fmla="*/ 2895 w 2894"/>
                <a:gd name="connsiteY1" fmla="*/ 3859 h 3859"/>
                <a:gd name="connsiteX2" fmla="*/ 0 w 2894"/>
                <a:gd name="connsiteY2" fmla="*/ 3859 h 3859"/>
                <a:gd name="connsiteX3" fmla="*/ 0 w 2894"/>
                <a:gd name="connsiteY3" fmla="*/ 0 h 3859"/>
                <a:gd name="connsiteX4" fmla="*/ 2895 w 2894"/>
                <a:gd name="connsiteY4" fmla="*/ 0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4" h="3859">
                  <a:moveTo>
                    <a:pt x="2895" y="0"/>
                  </a:moveTo>
                  <a:lnTo>
                    <a:pt x="2895" y="3859"/>
                  </a:lnTo>
                  <a:cubicBezTo>
                    <a:pt x="2895" y="3859"/>
                    <a:pt x="0" y="3859"/>
                    <a:pt x="0" y="3859"/>
                  </a:cubicBezTo>
                  <a:lnTo>
                    <a:pt x="0" y="0"/>
                  </a:lnTo>
                  <a:cubicBezTo>
                    <a:pt x="0" y="0"/>
                    <a:pt x="2895" y="0"/>
                    <a:pt x="2895" y="0"/>
                  </a:cubicBezTo>
                  <a:close/>
                </a:path>
              </a:pathLst>
            </a:custGeom>
            <a:grpFill/>
            <a:ln w="24100" cap="flat">
              <a:solidFill>
                <a:schemeClr val="bg1"/>
              </a:solidFill>
              <a:prstDash val="solid"/>
              <a:round/>
            </a:ln>
          </p:spPr>
          <p:txBody>
            <a:bodyPr rtlCol="0" anchor="ctr"/>
            <a:lstStyle/>
            <a:p>
              <a:endParaRPr lang="en-GB"/>
            </a:p>
          </p:txBody>
        </p:sp>
        <p:sp>
          <p:nvSpPr>
            <p:cNvPr id="23" name="Freeform: Shape 20">
              <a:extLst>
                <a:ext uri="{FF2B5EF4-FFF2-40B4-BE49-F238E27FC236}">
                  <a16:creationId xmlns:a16="http://schemas.microsoft.com/office/drawing/2014/main" id="{89DDECDF-B578-AAE1-51A0-812868E87131}"/>
                </a:ext>
              </a:extLst>
            </p:cNvPr>
            <p:cNvSpPr/>
            <p:nvPr/>
          </p:nvSpPr>
          <p:spPr>
            <a:xfrm>
              <a:off x="3314883" y="3639601"/>
              <a:ext cx="2536581" cy="2412116"/>
            </a:xfrm>
            <a:custGeom>
              <a:avLst/>
              <a:gdLst>
                <a:gd name="connsiteX0" fmla="*/ 2488340 w 2536581"/>
                <a:gd name="connsiteY0" fmla="*/ 1277457 h 2412116"/>
                <a:gd name="connsiteX1" fmla="*/ 2483516 w 2536581"/>
                <a:gd name="connsiteY1" fmla="*/ 1284211 h 2412116"/>
                <a:gd name="connsiteX2" fmla="*/ 2480621 w 2536581"/>
                <a:gd name="connsiteY2" fmla="*/ 1289035 h 2412116"/>
                <a:gd name="connsiteX3" fmla="*/ 2477726 w 2536581"/>
                <a:gd name="connsiteY3" fmla="*/ 1297719 h 2412116"/>
                <a:gd name="connsiteX4" fmla="*/ 2477726 w 2536581"/>
                <a:gd name="connsiteY4" fmla="*/ 1303508 h 2412116"/>
                <a:gd name="connsiteX5" fmla="*/ 2476762 w 2536581"/>
                <a:gd name="connsiteY5" fmla="*/ 1312191 h 2412116"/>
                <a:gd name="connsiteX6" fmla="*/ 2476762 w 2536581"/>
                <a:gd name="connsiteY6" fmla="*/ 1317015 h 2412116"/>
                <a:gd name="connsiteX7" fmla="*/ 2476762 w 2536581"/>
                <a:gd name="connsiteY7" fmla="*/ 1322805 h 2412116"/>
                <a:gd name="connsiteX8" fmla="*/ 2470972 w 2536581"/>
                <a:gd name="connsiteY8" fmla="*/ 1322805 h 2412116"/>
                <a:gd name="connsiteX9" fmla="*/ 2472902 w 2536581"/>
                <a:gd name="connsiteY9" fmla="*/ 1329559 h 2412116"/>
                <a:gd name="connsiteX10" fmla="*/ 2472902 w 2536581"/>
                <a:gd name="connsiteY10" fmla="*/ 1332453 h 2412116"/>
                <a:gd name="connsiteX11" fmla="*/ 2467113 w 2536581"/>
                <a:gd name="connsiteY11" fmla="*/ 1340172 h 2412116"/>
                <a:gd name="connsiteX12" fmla="*/ 2463254 w 2536581"/>
                <a:gd name="connsiteY12" fmla="*/ 1350785 h 2412116"/>
                <a:gd name="connsiteX13" fmla="*/ 2460359 w 2536581"/>
                <a:gd name="connsiteY13" fmla="*/ 1352715 h 2412116"/>
                <a:gd name="connsiteX14" fmla="*/ 2455535 w 2536581"/>
                <a:gd name="connsiteY14" fmla="*/ 1352715 h 2412116"/>
                <a:gd name="connsiteX15" fmla="*/ 2452640 w 2536581"/>
                <a:gd name="connsiteY15" fmla="*/ 1355609 h 2412116"/>
                <a:gd name="connsiteX16" fmla="*/ 2447816 w 2536581"/>
                <a:gd name="connsiteY16" fmla="*/ 1355609 h 2412116"/>
                <a:gd name="connsiteX17" fmla="*/ 2443957 w 2536581"/>
                <a:gd name="connsiteY17" fmla="*/ 1358504 h 2412116"/>
                <a:gd name="connsiteX18" fmla="*/ 2439133 w 2536581"/>
                <a:gd name="connsiteY18" fmla="*/ 1365258 h 2412116"/>
                <a:gd name="connsiteX19" fmla="*/ 2432379 w 2536581"/>
                <a:gd name="connsiteY19" fmla="*/ 1365258 h 2412116"/>
                <a:gd name="connsiteX20" fmla="*/ 2432379 w 2536581"/>
                <a:gd name="connsiteY20" fmla="*/ 1372012 h 2412116"/>
                <a:gd name="connsiteX21" fmla="*/ 2437203 w 2536581"/>
                <a:gd name="connsiteY21" fmla="*/ 1372012 h 2412116"/>
                <a:gd name="connsiteX22" fmla="*/ 2446851 w 2536581"/>
                <a:gd name="connsiteY22" fmla="*/ 1370082 h 2412116"/>
                <a:gd name="connsiteX23" fmla="*/ 2453605 w 2536581"/>
                <a:gd name="connsiteY23" fmla="*/ 1363328 h 2412116"/>
                <a:gd name="connsiteX24" fmla="*/ 2456500 w 2536581"/>
                <a:gd name="connsiteY24" fmla="*/ 1363328 h 2412116"/>
                <a:gd name="connsiteX25" fmla="*/ 2463254 w 2536581"/>
                <a:gd name="connsiteY25" fmla="*/ 1367188 h 2412116"/>
                <a:gd name="connsiteX26" fmla="*/ 2471937 w 2536581"/>
                <a:gd name="connsiteY26" fmla="*/ 1376836 h 2412116"/>
                <a:gd name="connsiteX27" fmla="*/ 2478691 w 2536581"/>
                <a:gd name="connsiteY27" fmla="*/ 1379731 h 2412116"/>
                <a:gd name="connsiteX28" fmla="*/ 2484480 w 2536581"/>
                <a:gd name="connsiteY28" fmla="*/ 1391309 h 2412116"/>
                <a:gd name="connsiteX29" fmla="*/ 2490269 w 2536581"/>
                <a:gd name="connsiteY29" fmla="*/ 1404816 h 2412116"/>
                <a:gd name="connsiteX30" fmla="*/ 2492199 w 2536581"/>
                <a:gd name="connsiteY30" fmla="*/ 1414465 h 2412116"/>
                <a:gd name="connsiteX31" fmla="*/ 2490269 w 2536581"/>
                <a:gd name="connsiteY31" fmla="*/ 1419289 h 2412116"/>
                <a:gd name="connsiteX32" fmla="*/ 2490269 w 2536581"/>
                <a:gd name="connsiteY32" fmla="*/ 1423149 h 2412116"/>
                <a:gd name="connsiteX33" fmla="*/ 2485445 w 2536581"/>
                <a:gd name="connsiteY33" fmla="*/ 1427008 h 2412116"/>
                <a:gd name="connsiteX34" fmla="*/ 2481586 w 2536581"/>
                <a:gd name="connsiteY34" fmla="*/ 1427008 h 2412116"/>
                <a:gd name="connsiteX35" fmla="*/ 2471937 w 2536581"/>
                <a:gd name="connsiteY35" fmla="*/ 1427008 h 2412116"/>
                <a:gd name="connsiteX36" fmla="*/ 2466148 w 2536581"/>
                <a:gd name="connsiteY36" fmla="*/ 1427008 h 2412116"/>
                <a:gd name="connsiteX37" fmla="*/ 2466148 w 2536581"/>
                <a:gd name="connsiteY37" fmla="*/ 1429903 h 2412116"/>
                <a:gd name="connsiteX38" fmla="*/ 2472902 w 2536581"/>
                <a:gd name="connsiteY38" fmla="*/ 1429903 h 2412116"/>
                <a:gd name="connsiteX39" fmla="*/ 2483516 w 2536581"/>
                <a:gd name="connsiteY39" fmla="*/ 1431832 h 2412116"/>
                <a:gd name="connsiteX40" fmla="*/ 2489305 w 2536581"/>
                <a:gd name="connsiteY40" fmla="*/ 1444375 h 2412116"/>
                <a:gd name="connsiteX41" fmla="*/ 2501847 w 2536581"/>
                <a:gd name="connsiteY41" fmla="*/ 1459813 h 2412116"/>
                <a:gd name="connsiteX42" fmla="*/ 2506672 w 2536581"/>
                <a:gd name="connsiteY42" fmla="*/ 1459813 h 2412116"/>
                <a:gd name="connsiteX43" fmla="*/ 2511496 w 2536581"/>
                <a:gd name="connsiteY43" fmla="*/ 1453059 h 2412116"/>
                <a:gd name="connsiteX44" fmla="*/ 2518250 w 2536581"/>
                <a:gd name="connsiteY44" fmla="*/ 1451129 h 2412116"/>
                <a:gd name="connsiteX45" fmla="*/ 2521144 w 2536581"/>
                <a:gd name="connsiteY45" fmla="*/ 1451129 h 2412116"/>
                <a:gd name="connsiteX46" fmla="*/ 2525969 w 2536581"/>
                <a:gd name="connsiteY46" fmla="*/ 1457883 h 2412116"/>
                <a:gd name="connsiteX47" fmla="*/ 2525969 w 2536581"/>
                <a:gd name="connsiteY47" fmla="*/ 1459813 h 2412116"/>
                <a:gd name="connsiteX48" fmla="*/ 2524039 w 2536581"/>
                <a:gd name="connsiteY48" fmla="*/ 1465602 h 2412116"/>
                <a:gd name="connsiteX49" fmla="*/ 2526934 w 2536581"/>
                <a:gd name="connsiteY49" fmla="*/ 1469461 h 2412116"/>
                <a:gd name="connsiteX50" fmla="*/ 2529828 w 2536581"/>
                <a:gd name="connsiteY50" fmla="*/ 1471391 h 2412116"/>
                <a:gd name="connsiteX51" fmla="*/ 2534652 w 2536581"/>
                <a:gd name="connsiteY51" fmla="*/ 1477180 h 2412116"/>
                <a:gd name="connsiteX52" fmla="*/ 2534652 w 2536581"/>
                <a:gd name="connsiteY52" fmla="*/ 1481039 h 2412116"/>
                <a:gd name="connsiteX53" fmla="*/ 2536582 w 2536581"/>
                <a:gd name="connsiteY53" fmla="*/ 1485864 h 2412116"/>
                <a:gd name="connsiteX54" fmla="*/ 2534652 w 2536581"/>
                <a:gd name="connsiteY54" fmla="*/ 1490688 h 2412116"/>
                <a:gd name="connsiteX55" fmla="*/ 2531758 w 2536581"/>
                <a:gd name="connsiteY55" fmla="*/ 1494547 h 2412116"/>
                <a:gd name="connsiteX56" fmla="*/ 2525969 w 2536581"/>
                <a:gd name="connsiteY56" fmla="*/ 1499372 h 2412116"/>
                <a:gd name="connsiteX57" fmla="*/ 2523074 w 2536581"/>
                <a:gd name="connsiteY57" fmla="*/ 1499372 h 2412116"/>
                <a:gd name="connsiteX58" fmla="*/ 2516320 w 2536581"/>
                <a:gd name="connsiteY58" fmla="*/ 1499372 h 2412116"/>
                <a:gd name="connsiteX59" fmla="*/ 2510531 w 2536581"/>
                <a:gd name="connsiteY59" fmla="*/ 1503231 h 2412116"/>
                <a:gd name="connsiteX60" fmla="*/ 2504742 w 2536581"/>
                <a:gd name="connsiteY60" fmla="*/ 1503231 h 2412116"/>
                <a:gd name="connsiteX61" fmla="*/ 2496059 w 2536581"/>
                <a:gd name="connsiteY61" fmla="*/ 1506126 h 2412116"/>
                <a:gd name="connsiteX62" fmla="*/ 2491234 w 2536581"/>
                <a:gd name="connsiteY62" fmla="*/ 1511915 h 2412116"/>
                <a:gd name="connsiteX63" fmla="*/ 2487375 w 2536581"/>
                <a:gd name="connsiteY63" fmla="*/ 1511915 h 2412116"/>
                <a:gd name="connsiteX64" fmla="*/ 2484480 w 2536581"/>
                <a:gd name="connsiteY64" fmla="*/ 1516739 h 2412116"/>
                <a:gd name="connsiteX65" fmla="*/ 2480621 w 2536581"/>
                <a:gd name="connsiteY65" fmla="*/ 1519633 h 2412116"/>
                <a:gd name="connsiteX66" fmla="*/ 2478691 w 2536581"/>
                <a:gd name="connsiteY66" fmla="*/ 1522528 h 2412116"/>
                <a:gd name="connsiteX67" fmla="*/ 2478691 w 2536581"/>
                <a:gd name="connsiteY67" fmla="*/ 1530247 h 2412116"/>
                <a:gd name="connsiteX68" fmla="*/ 2481586 w 2536581"/>
                <a:gd name="connsiteY68" fmla="*/ 1533141 h 2412116"/>
                <a:gd name="connsiteX69" fmla="*/ 2488340 w 2536581"/>
                <a:gd name="connsiteY69" fmla="*/ 1538930 h 2412116"/>
                <a:gd name="connsiteX70" fmla="*/ 2496059 w 2536581"/>
                <a:gd name="connsiteY70" fmla="*/ 1545684 h 2412116"/>
                <a:gd name="connsiteX71" fmla="*/ 2497988 w 2536581"/>
                <a:gd name="connsiteY71" fmla="*/ 1549543 h 2412116"/>
                <a:gd name="connsiteX72" fmla="*/ 2497988 w 2536581"/>
                <a:gd name="connsiteY72" fmla="*/ 1554368 h 2412116"/>
                <a:gd name="connsiteX73" fmla="*/ 2497988 w 2536581"/>
                <a:gd name="connsiteY73" fmla="*/ 1562087 h 2412116"/>
                <a:gd name="connsiteX74" fmla="*/ 2488340 w 2536581"/>
                <a:gd name="connsiteY74" fmla="*/ 1562087 h 2412116"/>
                <a:gd name="connsiteX75" fmla="*/ 2486410 w 2536581"/>
                <a:gd name="connsiteY75" fmla="*/ 1560157 h 2412116"/>
                <a:gd name="connsiteX76" fmla="*/ 2479656 w 2536581"/>
                <a:gd name="connsiteY76" fmla="*/ 1560157 h 2412116"/>
                <a:gd name="connsiteX77" fmla="*/ 2476762 w 2536581"/>
                <a:gd name="connsiteY77" fmla="*/ 1560157 h 2412116"/>
                <a:gd name="connsiteX78" fmla="*/ 2470972 w 2536581"/>
                <a:gd name="connsiteY78" fmla="*/ 1560157 h 2412116"/>
                <a:gd name="connsiteX79" fmla="*/ 2467113 w 2536581"/>
                <a:gd name="connsiteY79" fmla="*/ 1559192 h 2412116"/>
                <a:gd name="connsiteX80" fmla="*/ 2458429 w 2536581"/>
                <a:gd name="connsiteY80" fmla="*/ 1561122 h 2412116"/>
                <a:gd name="connsiteX81" fmla="*/ 2454570 w 2536581"/>
                <a:gd name="connsiteY81" fmla="*/ 1564981 h 2412116"/>
                <a:gd name="connsiteX82" fmla="*/ 2445887 w 2536581"/>
                <a:gd name="connsiteY82" fmla="*/ 1568840 h 2412116"/>
                <a:gd name="connsiteX83" fmla="*/ 2445887 w 2536581"/>
                <a:gd name="connsiteY83" fmla="*/ 1573665 h 2412116"/>
                <a:gd name="connsiteX84" fmla="*/ 2441062 w 2536581"/>
                <a:gd name="connsiteY84" fmla="*/ 1576559 h 2412116"/>
                <a:gd name="connsiteX85" fmla="*/ 2438168 w 2536581"/>
                <a:gd name="connsiteY85" fmla="*/ 1576559 h 2412116"/>
                <a:gd name="connsiteX86" fmla="*/ 2433343 w 2536581"/>
                <a:gd name="connsiteY86" fmla="*/ 1569806 h 2412116"/>
                <a:gd name="connsiteX87" fmla="*/ 2437203 w 2536581"/>
                <a:gd name="connsiteY87" fmla="*/ 1566911 h 2412116"/>
                <a:gd name="connsiteX88" fmla="*/ 2439133 w 2536581"/>
                <a:gd name="connsiteY88" fmla="*/ 1563052 h 2412116"/>
                <a:gd name="connsiteX89" fmla="*/ 2434308 w 2536581"/>
                <a:gd name="connsiteY89" fmla="*/ 1557262 h 2412116"/>
                <a:gd name="connsiteX90" fmla="*/ 2436238 w 2536581"/>
                <a:gd name="connsiteY90" fmla="*/ 1554368 h 2412116"/>
                <a:gd name="connsiteX91" fmla="*/ 2444922 w 2536581"/>
                <a:gd name="connsiteY91" fmla="*/ 1549543 h 2412116"/>
                <a:gd name="connsiteX92" fmla="*/ 2444922 w 2536581"/>
                <a:gd name="connsiteY92" fmla="*/ 1543755 h 2412116"/>
                <a:gd name="connsiteX93" fmla="*/ 2443957 w 2536581"/>
                <a:gd name="connsiteY93" fmla="*/ 1538930 h 2412116"/>
                <a:gd name="connsiteX94" fmla="*/ 2437203 w 2536581"/>
                <a:gd name="connsiteY94" fmla="*/ 1530247 h 2412116"/>
                <a:gd name="connsiteX95" fmla="*/ 2435273 w 2536581"/>
                <a:gd name="connsiteY95" fmla="*/ 1527352 h 2412116"/>
                <a:gd name="connsiteX96" fmla="*/ 2432379 w 2536581"/>
                <a:gd name="connsiteY96" fmla="*/ 1525422 h 2412116"/>
                <a:gd name="connsiteX97" fmla="*/ 2427554 w 2536581"/>
                <a:gd name="connsiteY97" fmla="*/ 1520598 h 2412116"/>
                <a:gd name="connsiteX98" fmla="*/ 2422730 w 2536581"/>
                <a:gd name="connsiteY98" fmla="*/ 1516739 h 2412116"/>
                <a:gd name="connsiteX99" fmla="*/ 2409222 w 2536581"/>
                <a:gd name="connsiteY99" fmla="*/ 1505161 h 2412116"/>
                <a:gd name="connsiteX100" fmla="*/ 2397644 w 2536581"/>
                <a:gd name="connsiteY100" fmla="*/ 1495512 h 2412116"/>
                <a:gd name="connsiteX101" fmla="*/ 2384136 w 2536581"/>
                <a:gd name="connsiteY101" fmla="*/ 1486829 h 2412116"/>
                <a:gd name="connsiteX102" fmla="*/ 2375453 w 2536581"/>
                <a:gd name="connsiteY102" fmla="*/ 1480075 h 2412116"/>
                <a:gd name="connsiteX103" fmla="*/ 2350367 w 2536581"/>
                <a:gd name="connsiteY103" fmla="*/ 1465602 h 2412116"/>
                <a:gd name="connsiteX104" fmla="*/ 2347472 w 2536581"/>
                <a:gd name="connsiteY104" fmla="*/ 1465602 h 2412116"/>
                <a:gd name="connsiteX105" fmla="*/ 2335894 w 2536581"/>
                <a:gd name="connsiteY105" fmla="*/ 1459813 h 2412116"/>
                <a:gd name="connsiteX106" fmla="*/ 2322386 w 2536581"/>
                <a:gd name="connsiteY106" fmla="*/ 1455954 h 2412116"/>
                <a:gd name="connsiteX107" fmla="*/ 2312738 w 2536581"/>
                <a:gd name="connsiteY107" fmla="*/ 1452094 h 2412116"/>
                <a:gd name="connsiteX108" fmla="*/ 2309843 w 2536581"/>
                <a:gd name="connsiteY108" fmla="*/ 1452094 h 2412116"/>
                <a:gd name="connsiteX109" fmla="*/ 2302124 w 2536581"/>
                <a:gd name="connsiteY109" fmla="*/ 1450164 h 2412116"/>
                <a:gd name="connsiteX110" fmla="*/ 2299230 w 2536581"/>
                <a:gd name="connsiteY110" fmla="*/ 1450164 h 2412116"/>
                <a:gd name="connsiteX111" fmla="*/ 2297300 w 2536581"/>
                <a:gd name="connsiteY111" fmla="*/ 1448235 h 2412116"/>
                <a:gd name="connsiteX112" fmla="*/ 2294406 w 2536581"/>
                <a:gd name="connsiteY112" fmla="*/ 1448235 h 2412116"/>
                <a:gd name="connsiteX113" fmla="*/ 2292476 w 2536581"/>
                <a:gd name="connsiteY113" fmla="*/ 1448235 h 2412116"/>
                <a:gd name="connsiteX114" fmla="*/ 2280898 w 2536581"/>
                <a:gd name="connsiteY114" fmla="*/ 1446305 h 2412116"/>
                <a:gd name="connsiteX115" fmla="*/ 2273179 w 2536581"/>
                <a:gd name="connsiteY115" fmla="*/ 1446305 h 2412116"/>
                <a:gd name="connsiteX116" fmla="*/ 2270284 w 2536581"/>
                <a:gd name="connsiteY116" fmla="*/ 1446305 h 2412116"/>
                <a:gd name="connsiteX117" fmla="*/ 2263531 w 2536581"/>
                <a:gd name="connsiteY117" fmla="*/ 1451129 h 2412116"/>
                <a:gd name="connsiteX118" fmla="*/ 2259671 w 2536581"/>
                <a:gd name="connsiteY118" fmla="*/ 1451129 h 2412116"/>
                <a:gd name="connsiteX119" fmla="*/ 2256777 w 2536581"/>
                <a:gd name="connsiteY119" fmla="*/ 1451129 h 2412116"/>
                <a:gd name="connsiteX120" fmla="*/ 2248093 w 2536581"/>
                <a:gd name="connsiteY120" fmla="*/ 1449200 h 2412116"/>
                <a:gd name="connsiteX121" fmla="*/ 2244234 w 2536581"/>
                <a:gd name="connsiteY121" fmla="*/ 1449200 h 2412116"/>
                <a:gd name="connsiteX122" fmla="*/ 2239409 w 2536581"/>
                <a:gd name="connsiteY122" fmla="*/ 1449200 h 2412116"/>
                <a:gd name="connsiteX123" fmla="*/ 2235550 w 2536581"/>
                <a:gd name="connsiteY123" fmla="*/ 1447270 h 2412116"/>
                <a:gd name="connsiteX124" fmla="*/ 2229761 w 2536581"/>
                <a:gd name="connsiteY124" fmla="*/ 1447270 h 2412116"/>
                <a:gd name="connsiteX125" fmla="*/ 2225901 w 2536581"/>
                <a:gd name="connsiteY125" fmla="*/ 1449200 h 2412116"/>
                <a:gd name="connsiteX126" fmla="*/ 2225901 w 2536581"/>
                <a:gd name="connsiteY126" fmla="*/ 1452094 h 2412116"/>
                <a:gd name="connsiteX127" fmla="*/ 2216253 w 2536581"/>
                <a:gd name="connsiteY127" fmla="*/ 1452094 h 2412116"/>
                <a:gd name="connsiteX128" fmla="*/ 2215288 w 2536581"/>
                <a:gd name="connsiteY128" fmla="*/ 1452094 h 2412116"/>
                <a:gd name="connsiteX129" fmla="*/ 2210464 w 2536581"/>
                <a:gd name="connsiteY129" fmla="*/ 1451129 h 2412116"/>
                <a:gd name="connsiteX130" fmla="*/ 2210464 w 2536581"/>
                <a:gd name="connsiteY130" fmla="*/ 1449200 h 2412116"/>
                <a:gd name="connsiteX131" fmla="*/ 2200815 w 2536581"/>
                <a:gd name="connsiteY131" fmla="*/ 1447270 h 2412116"/>
                <a:gd name="connsiteX132" fmla="*/ 2192132 w 2536581"/>
                <a:gd name="connsiteY132" fmla="*/ 1447270 h 2412116"/>
                <a:gd name="connsiteX133" fmla="*/ 2189237 w 2536581"/>
                <a:gd name="connsiteY133" fmla="*/ 1443411 h 2412116"/>
                <a:gd name="connsiteX134" fmla="*/ 2185378 w 2536581"/>
                <a:gd name="connsiteY134" fmla="*/ 1440516 h 2412116"/>
                <a:gd name="connsiteX135" fmla="*/ 2180554 w 2536581"/>
                <a:gd name="connsiteY135" fmla="*/ 1440516 h 2412116"/>
                <a:gd name="connsiteX136" fmla="*/ 2171870 w 2536581"/>
                <a:gd name="connsiteY136" fmla="*/ 1442446 h 2412116"/>
                <a:gd name="connsiteX137" fmla="*/ 2163186 w 2536581"/>
                <a:gd name="connsiteY137" fmla="*/ 1440516 h 2412116"/>
                <a:gd name="connsiteX138" fmla="*/ 2160292 w 2536581"/>
                <a:gd name="connsiteY138" fmla="*/ 1440516 h 2412116"/>
                <a:gd name="connsiteX139" fmla="*/ 2155467 w 2536581"/>
                <a:gd name="connsiteY139" fmla="*/ 1440516 h 2412116"/>
                <a:gd name="connsiteX140" fmla="*/ 2151608 w 2536581"/>
                <a:gd name="connsiteY140" fmla="*/ 1440516 h 2412116"/>
                <a:gd name="connsiteX141" fmla="*/ 2147749 w 2536581"/>
                <a:gd name="connsiteY141" fmla="*/ 1439551 h 2412116"/>
                <a:gd name="connsiteX142" fmla="*/ 2141960 w 2536581"/>
                <a:gd name="connsiteY142" fmla="*/ 1439551 h 2412116"/>
                <a:gd name="connsiteX143" fmla="*/ 2128452 w 2536581"/>
                <a:gd name="connsiteY143" fmla="*/ 1443411 h 2412116"/>
                <a:gd name="connsiteX144" fmla="*/ 2124592 w 2536581"/>
                <a:gd name="connsiteY144" fmla="*/ 1445340 h 2412116"/>
                <a:gd name="connsiteX145" fmla="*/ 2119768 w 2536581"/>
                <a:gd name="connsiteY145" fmla="*/ 1445340 h 2412116"/>
                <a:gd name="connsiteX146" fmla="*/ 2117839 w 2536581"/>
                <a:gd name="connsiteY146" fmla="*/ 1443411 h 2412116"/>
                <a:gd name="connsiteX147" fmla="*/ 2111085 w 2536581"/>
                <a:gd name="connsiteY147" fmla="*/ 1445340 h 2412116"/>
                <a:gd name="connsiteX148" fmla="*/ 2107225 w 2536581"/>
                <a:gd name="connsiteY148" fmla="*/ 1447270 h 2412116"/>
                <a:gd name="connsiteX149" fmla="*/ 2103366 w 2536581"/>
                <a:gd name="connsiteY149" fmla="*/ 1447270 h 2412116"/>
                <a:gd name="connsiteX150" fmla="*/ 2090823 w 2536581"/>
                <a:gd name="connsiteY150" fmla="*/ 1453059 h 2412116"/>
                <a:gd name="connsiteX151" fmla="*/ 2087928 w 2536581"/>
                <a:gd name="connsiteY151" fmla="*/ 1456918 h 2412116"/>
                <a:gd name="connsiteX152" fmla="*/ 2085999 w 2536581"/>
                <a:gd name="connsiteY152" fmla="*/ 1463672 h 2412116"/>
                <a:gd name="connsiteX153" fmla="*/ 2083104 w 2536581"/>
                <a:gd name="connsiteY153" fmla="*/ 1463672 h 2412116"/>
                <a:gd name="connsiteX154" fmla="*/ 2082139 w 2536581"/>
                <a:gd name="connsiteY154" fmla="*/ 1464637 h 2412116"/>
                <a:gd name="connsiteX155" fmla="*/ 2077315 w 2536581"/>
                <a:gd name="connsiteY155" fmla="*/ 1467532 h 2412116"/>
                <a:gd name="connsiteX156" fmla="*/ 2077315 w 2536581"/>
                <a:gd name="connsiteY156" fmla="*/ 1470426 h 2412116"/>
                <a:gd name="connsiteX157" fmla="*/ 2078280 w 2536581"/>
                <a:gd name="connsiteY157" fmla="*/ 1472356 h 2412116"/>
                <a:gd name="connsiteX158" fmla="*/ 2078280 w 2536581"/>
                <a:gd name="connsiteY158" fmla="*/ 1482969 h 2412116"/>
                <a:gd name="connsiteX159" fmla="*/ 2079245 w 2536581"/>
                <a:gd name="connsiteY159" fmla="*/ 1486829 h 2412116"/>
                <a:gd name="connsiteX160" fmla="*/ 2074420 w 2536581"/>
                <a:gd name="connsiteY160" fmla="*/ 1489723 h 2412116"/>
                <a:gd name="connsiteX161" fmla="*/ 2070561 w 2536581"/>
                <a:gd name="connsiteY161" fmla="*/ 1489723 h 2412116"/>
                <a:gd name="connsiteX162" fmla="*/ 2067666 w 2536581"/>
                <a:gd name="connsiteY162" fmla="*/ 1487793 h 2412116"/>
                <a:gd name="connsiteX163" fmla="*/ 2065737 w 2536581"/>
                <a:gd name="connsiteY163" fmla="*/ 1487793 h 2412116"/>
                <a:gd name="connsiteX164" fmla="*/ 2062842 w 2536581"/>
                <a:gd name="connsiteY164" fmla="*/ 1494547 h 2412116"/>
                <a:gd name="connsiteX165" fmla="*/ 2057053 w 2536581"/>
                <a:gd name="connsiteY165" fmla="*/ 1494547 h 2412116"/>
                <a:gd name="connsiteX166" fmla="*/ 2050299 w 2536581"/>
                <a:gd name="connsiteY166" fmla="*/ 1496477 h 2412116"/>
                <a:gd name="connsiteX167" fmla="*/ 2048369 w 2536581"/>
                <a:gd name="connsiteY167" fmla="*/ 1496477 h 2412116"/>
                <a:gd name="connsiteX168" fmla="*/ 2040651 w 2536581"/>
                <a:gd name="connsiteY168" fmla="*/ 1501301 h 2412116"/>
                <a:gd name="connsiteX169" fmla="*/ 2043545 w 2536581"/>
                <a:gd name="connsiteY169" fmla="*/ 1506126 h 2412116"/>
                <a:gd name="connsiteX170" fmla="*/ 2040651 w 2536581"/>
                <a:gd name="connsiteY170" fmla="*/ 1512880 h 2412116"/>
                <a:gd name="connsiteX171" fmla="*/ 2034862 w 2536581"/>
                <a:gd name="connsiteY171" fmla="*/ 1512880 h 2412116"/>
                <a:gd name="connsiteX172" fmla="*/ 2030037 w 2536581"/>
                <a:gd name="connsiteY172" fmla="*/ 1512880 h 2412116"/>
                <a:gd name="connsiteX173" fmla="*/ 2021354 w 2536581"/>
                <a:gd name="connsiteY173" fmla="*/ 1509020 h 2412116"/>
                <a:gd name="connsiteX174" fmla="*/ 2014600 w 2536581"/>
                <a:gd name="connsiteY174" fmla="*/ 1509020 h 2412116"/>
                <a:gd name="connsiteX175" fmla="*/ 2012670 w 2536581"/>
                <a:gd name="connsiteY175" fmla="*/ 1509020 h 2412116"/>
                <a:gd name="connsiteX176" fmla="*/ 2007846 w 2536581"/>
                <a:gd name="connsiteY176" fmla="*/ 1507090 h 2412116"/>
                <a:gd name="connsiteX177" fmla="*/ 2005916 w 2536581"/>
                <a:gd name="connsiteY177" fmla="*/ 1503231 h 2412116"/>
                <a:gd name="connsiteX178" fmla="*/ 1998198 w 2536581"/>
                <a:gd name="connsiteY178" fmla="*/ 1505161 h 2412116"/>
                <a:gd name="connsiteX179" fmla="*/ 1996268 w 2536581"/>
                <a:gd name="connsiteY179" fmla="*/ 1507090 h 2412116"/>
                <a:gd name="connsiteX180" fmla="*/ 1994338 w 2536581"/>
                <a:gd name="connsiteY180" fmla="*/ 1515774 h 2412116"/>
                <a:gd name="connsiteX181" fmla="*/ 1989514 w 2536581"/>
                <a:gd name="connsiteY181" fmla="*/ 1518668 h 2412116"/>
                <a:gd name="connsiteX182" fmla="*/ 1986619 w 2536581"/>
                <a:gd name="connsiteY182" fmla="*/ 1518668 h 2412116"/>
                <a:gd name="connsiteX183" fmla="*/ 1983725 w 2536581"/>
                <a:gd name="connsiteY183" fmla="*/ 1518668 h 2412116"/>
                <a:gd name="connsiteX184" fmla="*/ 1980830 w 2536581"/>
                <a:gd name="connsiteY184" fmla="*/ 1516739 h 2412116"/>
                <a:gd name="connsiteX185" fmla="*/ 1974077 w 2536581"/>
                <a:gd name="connsiteY185" fmla="*/ 1518668 h 2412116"/>
                <a:gd name="connsiteX186" fmla="*/ 1971182 w 2536581"/>
                <a:gd name="connsiteY186" fmla="*/ 1518668 h 2412116"/>
                <a:gd name="connsiteX187" fmla="*/ 1962498 w 2536581"/>
                <a:gd name="connsiteY187" fmla="*/ 1523493 h 2412116"/>
                <a:gd name="connsiteX188" fmla="*/ 1958639 w 2536581"/>
                <a:gd name="connsiteY188" fmla="*/ 1523493 h 2412116"/>
                <a:gd name="connsiteX189" fmla="*/ 1954780 w 2536581"/>
                <a:gd name="connsiteY189" fmla="*/ 1523493 h 2412116"/>
                <a:gd name="connsiteX190" fmla="*/ 1948026 w 2536581"/>
                <a:gd name="connsiteY190" fmla="*/ 1528317 h 2412116"/>
                <a:gd name="connsiteX191" fmla="*/ 1940307 w 2536581"/>
                <a:gd name="connsiteY191" fmla="*/ 1528317 h 2412116"/>
                <a:gd name="connsiteX192" fmla="*/ 1930658 w 2536581"/>
                <a:gd name="connsiteY192" fmla="*/ 1532176 h 2412116"/>
                <a:gd name="connsiteX193" fmla="*/ 1928729 w 2536581"/>
                <a:gd name="connsiteY193" fmla="*/ 1530247 h 2412116"/>
                <a:gd name="connsiteX194" fmla="*/ 1924869 w 2536581"/>
                <a:gd name="connsiteY194" fmla="*/ 1530247 h 2412116"/>
                <a:gd name="connsiteX195" fmla="*/ 1922939 w 2536581"/>
                <a:gd name="connsiteY195" fmla="*/ 1530247 h 2412116"/>
                <a:gd name="connsiteX196" fmla="*/ 1917151 w 2536581"/>
                <a:gd name="connsiteY196" fmla="*/ 1532176 h 2412116"/>
                <a:gd name="connsiteX197" fmla="*/ 1911361 w 2536581"/>
                <a:gd name="connsiteY197" fmla="*/ 1532176 h 2412116"/>
                <a:gd name="connsiteX198" fmla="*/ 1910397 w 2536581"/>
                <a:gd name="connsiteY198" fmla="*/ 1528317 h 2412116"/>
                <a:gd name="connsiteX199" fmla="*/ 1907502 w 2536581"/>
                <a:gd name="connsiteY199" fmla="*/ 1528317 h 2412116"/>
                <a:gd name="connsiteX200" fmla="*/ 1903642 w 2536581"/>
                <a:gd name="connsiteY200" fmla="*/ 1527352 h 2412116"/>
                <a:gd name="connsiteX201" fmla="*/ 1898818 w 2536581"/>
                <a:gd name="connsiteY201" fmla="*/ 1527352 h 2412116"/>
                <a:gd name="connsiteX202" fmla="*/ 1891100 w 2536581"/>
                <a:gd name="connsiteY202" fmla="*/ 1522528 h 2412116"/>
                <a:gd name="connsiteX203" fmla="*/ 1882416 w 2536581"/>
                <a:gd name="connsiteY203" fmla="*/ 1519633 h 2412116"/>
                <a:gd name="connsiteX204" fmla="*/ 1880486 w 2536581"/>
                <a:gd name="connsiteY204" fmla="*/ 1517704 h 2412116"/>
                <a:gd name="connsiteX205" fmla="*/ 1877592 w 2536581"/>
                <a:gd name="connsiteY205" fmla="*/ 1517704 h 2412116"/>
                <a:gd name="connsiteX206" fmla="*/ 1875662 w 2536581"/>
                <a:gd name="connsiteY206" fmla="*/ 1515774 h 2412116"/>
                <a:gd name="connsiteX207" fmla="*/ 1870838 w 2536581"/>
                <a:gd name="connsiteY207" fmla="*/ 1515774 h 2412116"/>
                <a:gd name="connsiteX208" fmla="*/ 1864084 w 2536581"/>
                <a:gd name="connsiteY208" fmla="*/ 1511915 h 2412116"/>
                <a:gd name="connsiteX209" fmla="*/ 1861189 w 2536581"/>
                <a:gd name="connsiteY209" fmla="*/ 1513844 h 2412116"/>
                <a:gd name="connsiteX210" fmla="*/ 1854435 w 2536581"/>
                <a:gd name="connsiteY210" fmla="*/ 1511915 h 2412116"/>
                <a:gd name="connsiteX211" fmla="*/ 1847681 w 2536581"/>
                <a:gd name="connsiteY211" fmla="*/ 1518668 h 2412116"/>
                <a:gd name="connsiteX212" fmla="*/ 1847681 w 2536581"/>
                <a:gd name="connsiteY212" fmla="*/ 1521563 h 2412116"/>
                <a:gd name="connsiteX213" fmla="*/ 1841892 w 2536581"/>
                <a:gd name="connsiteY213" fmla="*/ 1522528 h 2412116"/>
                <a:gd name="connsiteX214" fmla="*/ 1837068 w 2536581"/>
                <a:gd name="connsiteY214" fmla="*/ 1524458 h 2412116"/>
                <a:gd name="connsiteX215" fmla="*/ 1837068 w 2536581"/>
                <a:gd name="connsiteY215" fmla="*/ 1529282 h 2412116"/>
                <a:gd name="connsiteX216" fmla="*/ 1836103 w 2536581"/>
                <a:gd name="connsiteY216" fmla="*/ 1531212 h 2412116"/>
                <a:gd name="connsiteX217" fmla="*/ 1831279 w 2536581"/>
                <a:gd name="connsiteY217" fmla="*/ 1531212 h 2412116"/>
                <a:gd name="connsiteX218" fmla="*/ 1827420 w 2536581"/>
                <a:gd name="connsiteY218" fmla="*/ 1527352 h 2412116"/>
                <a:gd name="connsiteX219" fmla="*/ 1829350 w 2536581"/>
                <a:gd name="connsiteY219" fmla="*/ 1523493 h 2412116"/>
                <a:gd name="connsiteX220" fmla="*/ 1829350 w 2536581"/>
                <a:gd name="connsiteY220" fmla="*/ 1520598 h 2412116"/>
                <a:gd name="connsiteX221" fmla="*/ 1823560 w 2536581"/>
                <a:gd name="connsiteY221" fmla="*/ 1518668 h 2412116"/>
                <a:gd name="connsiteX222" fmla="*/ 1814877 w 2536581"/>
                <a:gd name="connsiteY222" fmla="*/ 1518668 h 2412116"/>
                <a:gd name="connsiteX223" fmla="*/ 1811017 w 2536581"/>
                <a:gd name="connsiteY223" fmla="*/ 1520598 h 2412116"/>
                <a:gd name="connsiteX224" fmla="*/ 1808123 w 2536581"/>
                <a:gd name="connsiteY224" fmla="*/ 1526387 h 2412116"/>
                <a:gd name="connsiteX225" fmla="*/ 1800404 w 2536581"/>
                <a:gd name="connsiteY225" fmla="*/ 1529282 h 2412116"/>
                <a:gd name="connsiteX226" fmla="*/ 1793650 w 2536581"/>
                <a:gd name="connsiteY226" fmla="*/ 1527352 h 2412116"/>
                <a:gd name="connsiteX227" fmla="*/ 1791720 w 2536581"/>
                <a:gd name="connsiteY227" fmla="*/ 1527352 h 2412116"/>
                <a:gd name="connsiteX228" fmla="*/ 1779177 w 2536581"/>
                <a:gd name="connsiteY228" fmla="*/ 1527352 h 2412116"/>
                <a:gd name="connsiteX229" fmla="*/ 1775318 w 2536581"/>
                <a:gd name="connsiteY229" fmla="*/ 1524458 h 2412116"/>
                <a:gd name="connsiteX230" fmla="*/ 1768564 w 2536581"/>
                <a:gd name="connsiteY230" fmla="*/ 1521563 h 2412116"/>
                <a:gd name="connsiteX231" fmla="*/ 1768564 w 2536581"/>
                <a:gd name="connsiteY231" fmla="*/ 1515774 h 2412116"/>
                <a:gd name="connsiteX232" fmla="*/ 1770494 w 2536581"/>
                <a:gd name="connsiteY232" fmla="*/ 1511915 h 2412116"/>
                <a:gd name="connsiteX233" fmla="*/ 1773388 w 2536581"/>
                <a:gd name="connsiteY233" fmla="*/ 1513844 h 2412116"/>
                <a:gd name="connsiteX234" fmla="*/ 1777248 w 2536581"/>
                <a:gd name="connsiteY234" fmla="*/ 1513844 h 2412116"/>
                <a:gd name="connsiteX235" fmla="*/ 1783037 w 2536581"/>
                <a:gd name="connsiteY235" fmla="*/ 1506126 h 2412116"/>
                <a:gd name="connsiteX236" fmla="*/ 1789791 w 2536581"/>
                <a:gd name="connsiteY236" fmla="*/ 1504196 h 2412116"/>
                <a:gd name="connsiteX237" fmla="*/ 1793650 w 2536581"/>
                <a:gd name="connsiteY237" fmla="*/ 1504196 h 2412116"/>
                <a:gd name="connsiteX238" fmla="*/ 1795580 w 2536581"/>
                <a:gd name="connsiteY238" fmla="*/ 1501301 h 2412116"/>
                <a:gd name="connsiteX239" fmla="*/ 1795580 w 2536581"/>
                <a:gd name="connsiteY239" fmla="*/ 1498407 h 2412116"/>
                <a:gd name="connsiteX240" fmla="*/ 1790755 w 2536581"/>
                <a:gd name="connsiteY240" fmla="*/ 1501301 h 2412116"/>
                <a:gd name="connsiteX241" fmla="*/ 1784002 w 2536581"/>
                <a:gd name="connsiteY241" fmla="*/ 1501301 h 2412116"/>
                <a:gd name="connsiteX242" fmla="*/ 1784002 w 2536581"/>
                <a:gd name="connsiteY242" fmla="*/ 1488758 h 2412116"/>
                <a:gd name="connsiteX243" fmla="*/ 1781107 w 2536581"/>
                <a:gd name="connsiteY243" fmla="*/ 1488758 h 2412116"/>
                <a:gd name="connsiteX244" fmla="*/ 1777248 w 2536581"/>
                <a:gd name="connsiteY244" fmla="*/ 1499372 h 2412116"/>
                <a:gd name="connsiteX245" fmla="*/ 1772424 w 2536581"/>
                <a:gd name="connsiteY245" fmla="*/ 1502266 h 2412116"/>
                <a:gd name="connsiteX246" fmla="*/ 1772424 w 2536581"/>
                <a:gd name="connsiteY246" fmla="*/ 1504196 h 2412116"/>
                <a:gd name="connsiteX247" fmla="*/ 1768564 w 2536581"/>
                <a:gd name="connsiteY247" fmla="*/ 1505161 h 2412116"/>
                <a:gd name="connsiteX248" fmla="*/ 1764705 w 2536581"/>
                <a:gd name="connsiteY248" fmla="*/ 1508055 h 2412116"/>
                <a:gd name="connsiteX249" fmla="*/ 1761810 w 2536581"/>
                <a:gd name="connsiteY249" fmla="*/ 1514809 h 2412116"/>
                <a:gd name="connsiteX250" fmla="*/ 1755056 w 2536581"/>
                <a:gd name="connsiteY250" fmla="*/ 1518668 h 2412116"/>
                <a:gd name="connsiteX251" fmla="*/ 1753127 w 2536581"/>
                <a:gd name="connsiteY251" fmla="*/ 1518668 h 2412116"/>
                <a:gd name="connsiteX252" fmla="*/ 1747337 w 2536581"/>
                <a:gd name="connsiteY252" fmla="*/ 1521563 h 2412116"/>
                <a:gd name="connsiteX253" fmla="*/ 1747337 w 2536581"/>
                <a:gd name="connsiteY253" fmla="*/ 1524458 h 2412116"/>
                <a:gd name="connsiteX254" fmla="*/ 1741548 w 2536581"/>
                <a:gd name="connsiteY254" fmla="*/ 1527352 h 2412116"/>
                <a:gd name="connsiteX255" fmla="*/ 1737689 w 2536581"/>
                <a:gd name="connsiteY255" fmla="*/ 1527352 h 2412116"/>
                <a:gd name="connsiteX256" fmla="*/ 1733830 w 2536581"/>
                <a:gd name="connsiteY256" fmla="*/ 1530247 h 2412116"/>
                <a:gd name="connsiteX257" fmla="*/ 1730935 w 2536581"/>
                <a:gd name="connsiteY257" fmla="*/ 1530247 h 2412116"/>
                <a:gd name="connsiteX258" fmla="*/ 1724181 w 2536581"/>
                <a:gd name="connsiteY258" fmla="*/ 1532176 h 2412116"/>
                <a:gd name="connsiteX259" fmla="*/ 1721286 w 2536581"/>
                <a:gd name="connsiteY259" fmla="*/ 1535071 h 2412116"/>
                <a:gd name="connsiteX260" fmla="*/ 1721286 w 2536581"/>
                <a:gd name="connsiteY260" fmla="*/ 1538930 h 2412116"/>
                <a:gd name="connsiteX261" fmla="*/ 1720322 w 2536581"/>
                <a:gd name="connsiteY261" fmla="*/ 1541825 h 2412116"/>
                <a:gd name="connsiteX262" fmla="*/ 1720322 w 2536581"/>
                <a:gd name="connsiteY262" fmla="*/ 1546649 h 2412116"/>
                <a:gd name="connsiteX263" fmla="*/ 1714533 w 2536581"/>
                <a:gd name="connsiteY263" fmla="*/ 1551473 h 2412116"/>
                <a:gd name="connsiteX264" fmla="*/ 1709708 w 2536581"/>
                <a:gd name="connsiteY264" fmla="*/ 1549543 h 2412116"/>
                <a:gd name="connsiteX265" fmla="*/ 1707779 w 2536581"/>
                <a:gd name="connsiteY265" fmla="*/ 1542790 h 2412116"/>
                <a:gd name="connsiteX266" fmla="*/ 1704884 w 2536581"/>
                <a:gd name="connsiteY266" fmla="*/ 1539895 h 2412116"/>
                <a:gd name="connsiteX267" fmla="*/ 1700060 w 2536581"/>
                <a:gd name="connsiteY267" fmla="*/ 1539895 h 2412116"/>
                <a:gd name="connsiteX268" fmla="*/ 1700060 w 2536581"/>
                <a:gd name="connsiteY268" fmla="*/ 1537001 h 2412116"/>
                <a:gd name="connsiteX269" fmla="*/ 1695236 w 2536581"/>
                <a:gd name="connsiteY269" fmla="*/ 1533141 h 2412116"/>
                <a:gd name="connsiteX270" fmla="*/ 1699095 w 2536581"/>
                <a:gd name="connsiteY270" fmla="*/ 1528317 h 2412116"/>
                <a:gd name="connsiteX271" fmla="*/ 1699095 w 2536581"/>
                <a:gd name="connsiteY271" fmla="*/ 1525422 h 2412116"/>
                <a:gd name="connsiteX272" fmla="*/ 1699095 w 2536581"/>
                <a:gd name="connsiteY272" fmla="*/ 1519633 h 2412116"/>
                <a:gd name="connsiteX273" fmla="*/ 1701025 w 2536581"/>
                <a:gd name="connsiteY273" fmla="*/ 1515774 h 2412116"/>
                <a:gd name="connsiteX274" fmla="*/ 1701025 w 2536581"/>
                <a:gd name="connsiteY274" fmla="*/ 1508055 h 2412116"/>
                <a:gd name="connsiteX275" fmla="*/ 1701025 w 2536581"/>
                <a:gd name="connsiteY275" fmla="*/ 1503231 h 2412116"/>
                <a:gd name="connsiteX276" fmla="*/ 1701025 w 2536581"/>
                <a:gd name="connsiteY276" fmla="*/ 1500336 h 2412116"/>
                <a:gd name="connsiteX277" fmla="*/ 1701025 w 2536581"/>
                <a:gd name="connsiteY277" fmla="*/ 1497442 h 2412116"/>
                <a:gd name="connsiteX278" fmla="*/ 1701025 w 2536581"/>
                <a:gd name="connsiteY278" fmla="*/ 1493583 h 2412116"/>
                <a:gd name="connsiteX279" fmla="*/ 1701990 w 2536581"/>
                <a:gd name="connsiteY279" fmla="*/ 1489723 h 2412116"/>
                <a:gd name="connsiteX280" fmla="*/ 1695236 w 2536581"/>
                <a:gd name="connsiteY280" fmla="*/ 1484899 h 2412116"/>
                <a:gd name="connsiteX281" fmla="*/ 1695236 w 2536581"/>
                <a:gd name="connsiteY281" fmla="*/ 1482969 h 2412116"/>
                <a:gd name="connsiteX282" fmla="*/ 1690411 w 2536581"/>
                <a:gd name="connsiteY282" fmla="*/ 1480075 h 2412116"/>
                <a:gd name="connsiteX283" fmla="*/ 1687517 w 2536581"/>
                <a:gd name="connsiteY283" fmla="*/ 1480075 h 2412116"/>
                <a:gd name="connsiteX284" fmla="*/ 1683657 w 2536581"/>
                <a:gd name="connsiteY284" fmla="*/ 1484899 h 2412116"/>
                <a:gd name="connsiteX285" fmla="*/ 1675939 w 2536581"/>
                <a:gd name="connsiteY285" fmla="*/ 1478145 h 2412116"/>
                <a:gd name="connsiteX286" fmla="*/ 1673044 w 2536581"/>
                <a:gd name="connsiteY286" fmla="*/ 1473321 h 2412116"/>
                <a:gd name="connsiteX287" fmla="*/ 1668220 w 2536581"/>
                <a:gd name="connsiteY287" fmla="*/ 1481039 h 2412116"/>
                <a:gd name="connsiteX288" fmla="*/ 1657607 w 2536581"/>
                <a:gd name="connsiteY288" fmla="*/ 1482969 h 2412116"/>
                <a:gd name="connsiteX289" fmla="*/ 1649888 w 2536581"/>
                <a:gd name="connsiteY289" fmla="*/ 1485864 h 2412116"/>
                <a:gd name="connsiteX290" fmla="*/ 1642169 w 2536581"/>
                <a:gd name="connsiteY290" fmla="*/ 1485864 h 2412116"/>
                <a:gd name="connsiteX291" fmla="*/ 1627697 w 2536581"/>
                <a:gd name="connsiteY291" fmla="*/ 1487793 h 2412116"/>
                <a:gd name="connsiteX292" fmla="*/ 1617083 w 2536581"/>
                <a:gd name="connsiteY292" fmla="*/ 1490688 h 2412116"/>
                <a:gd name="connsiteX293" fmla="*/ 1615153 w 2536581"/>
                <a:gd name="connsiteY293" fmla="*/ 1490688 h 2412116"/>
                <a:gd name="connsiteX294" fmla="*/ 1609364 w 2536581"/>
                <a:gd name="connsiteY294" fmla="*/ 1493583 h 2412116"/>
                <a:gd name="connsiteX295" fmla="*/ 1605505 w 2536581"/>
                <a:gd name="connsiteY295" fmla="*/ 1495512 h 2412116"/>
                <a:gd name="connsiteX296" fmla="*/ 1602610 w 2536581"/>
                <a:gd name="connsiteY296" fmla="*/ 1498407 h 2412116"/>
                <a:gd name="connsiteX297" fmla="*/ 1598751 w 2536581"/>
                <a:gd name="connsiteY297" fmla="*/ 1500336 h 2412116"/>
                <a:gd name="connsiteX298" fmla="*/ 1595856 w 2536581"/>
                <a:gd name="connsiteY298" fmla="*/ 1500336 h 2412116"/>
                <a:gd name="connsiteX299" fmla="*/ 1594892 w 2536581"/>
                <a:gd name="connsiteY299" fmla="*/ 1500336 h 2412116"/>
                <a:gd name="connsiteX300" fmla="*/ 1591032 w 2536581"/>
                <a:gd name="connsiteY300" fmla="*/ 1498407 h 2412116"/>
                <a:gd name="connsiteX301" fmla="*/ 1583313 w 2536581"/>
                <a:gd name="connsiteY301" fmla="*/ 1501301 h 2412116"/>
                <a:gd name="connsiteX302" fmla="*/ 1583313 w 2536581"/>
                <a:gd name="connsiteY302" fmla="*/ 1505161 h 2412116"/>
                <a:gd name="connsiteX303" fmla="*/ 1577524 w 2536581"/>
                <a:gd name="connsiteY303" fmla="*/ 1506126 h 2412116"/>
                <a:gd name="connsiteX304" fmla="*/ 1572700 w 2536581"/>
                <a:gd name="connsiteY304" fmla="*/ 1510950 h 2412116"/>
                <a:gd name="connsiteX305" fmla="*/ 1572700 w 2536581"/>
                <a:gd name="connsiteY305" fmla="*/ 1513844 h 2412116"/>
                <a:gd name="connsiteX306" fmla="*/ 1572700 w 2536581"/>
                <a:gd name="connsiteY306" fmla="*/ 1516739 h 2412116"/>
                <a:gd name="connsiteX307" fmla="*/ 1569806 w 2536581"/>
                <a:gd name="connsiteY307" fmla="*/ 1516739 h 2412116"/>
                <a:gd name="connsiteX308" fmla="*/ 1566911 w 2536581"/>
                <a:gd name="connsiteY308" fmla="*/ 1519633 h 2412116"/>
                <a:gd name="connsiteX309" fmla="*/ 1566911 w 2536581"/>
                <a:gd name="connsiteY309" fmla="*/ 1524458 h 2412116"/>
                <a:gd name="connsiteX310" fmla="*/ 1566911 w 2536581"/>
                <a:gd name="connsiteY310" fmla="*/ 1524458 h 2412116"/>
                <a:gd name="connsiteX311" fmla="*/ 1566911 w 2536581"/>
                <a:gd name="connsiteY311" fmla="*/ 1530247 h 2412116"/>
                <a:gd name="connsiteX312" fmla="*/ 1566911 w 2536581"/>
                <a:gd name="connsiteY312" fmla="*/ 1534106 h 2412116"/>
                <a:gd name="connsiteX313" fmla="*/ 1569806 w 2536581"/>
                <a:gd name="connsiteY313" fmla="*/ 1537965 h 2412116"/>
                <a:gd name="connsiteX314" fmla="*/ 1567876 w 2536581"/>
                <a:gd name="connsiteY314" fmla="*/ 1544719 h 2412116"/>
                <a:gd name="connsiteX315" fmla="*/ 1569806 w 2536581"/>
                <a:gd name="connsiteY315" fmla="*/ 1547614 h 2412116"/>
                <a:gd name="connsiteX316" fmla="*/ 1569806 w 2536581"/>
                <a:gd name="connsiteY316" fmla="*/ 1552438 h 2412116"/>
                <a:gd name="connsiteX317" fmla="*/ 1572700 w 2536581"/>
                <a:gd name="connsiteY317" fmla="*/ 1555333 h 2412116"/>
                <a:gd name="connsiteX318" fmla="*/ 1577524 w 2536581"/>
                <a:gd name="connsiteY318" fmla="*/ 1558227 h 2412116"/>
                <a:gd name="connsiteX319" fmla="*/ 1581384 w 2536581"/>
                <a:gd name="connsiteY319" fmla="*/ 1558227 h 2412116"/>
                <a:gd name="connsiteX320" fmla="*/ 1584278 w 2536581"/>
                <a:gd name="connsiteY320" fmla="*/ 1563052 h 2412116"/>
                <a:gd name="connsiteX321" fmla="*/ 1582349 w 2536581"/>
                <a:gd name="connsiteY321" fmla="*/ 1568840 h 2412116"/>
                <a:gd name="connsiteX322" fmla="*/ 1582349 w 2536581"/>
                <a:gd name="connsiteY322" fmla="*/ 1574630 h 2412116"/>
                <a:gd name="connsiteX323" fmla="*/ 1585243 w 2536581"/>
                <a:gd name="connsiteY323" fmla="*/ 1581384 h 2412116"/>
                <a:gd name="connsiteX324" fmla="*/ 1582349 w 2536581"/>
                <a:gd name="connsiteY324" fmla="*/ 1583313 h 2412116"/>
                <a:gd name="connsiteX325" fmla="*/ 1578489 w 2536581"/>
                <a:gd name="connsiteY325" fmla="*/ 1579454 h 2412116"/>
                <a:gd name="connsiteX326" fmla="*/ 1575595 w 2536581"/>
                <a:gd name="connsiteY326" fmla="*/ 1579454 h 2412116"/>
                <a:gd name="connsiteX327" fmla="*/ 1573665 w 2536581"/>
                <a:gd name="connsiteY327" fmla="*/ 1582348 h 2412116"/>
                <a:gd name="connsiteX328" fmla="*/ 1568841 w 2536581"/>
                <a:gd name="connsiteY328" fmla="*/ 1579454 h 2412116"/>
                <a:gd name="connsiteX329" fmla="*/ 1568841 w 2536581"/>
                <a:gd name="connsiteY329" fmla="*/ 1577524 h 2412116"/>
                <a:gd name="connsiteX330" fmla="*/ 1564017 w 2536581"/>
                <a:gd name="connsiteY330" fmla="*/ 1579454 h 2412116"/>
                <a:gd name="connsiteX331" fmla="*/ 1561122 w 2536581"/>
                <a:gd name="connsiteY331" fmla="*/ 1581384 h 2412116"/>
                <a:gd name="connsiteX332" fmla="*/ 1561122 w 2536581"/>
                <a:gd name="connsiteY332" fmla="*/ 1585243 h 2412116"/>
                <a:gd name="connsiteX333" fmla="*/ 1557263 w 2536581"/>
                <a:gd name="connsiteY333" fmla="*/ 1587173 h 2412116"/>
                <a:gd name="connsiteX334" fmla="*/ 1550509 w 2536581"/>
                <a:gd name="connsiteY334" fmla="*/ 1592962 h 2412116"/>
                <a:gd name="connsiteX335" fmla="*/ 1550509 w 2536581"/>
                <a:gd name="connsiteY335" fmla="*/ 1596821 h 2412116"/>
                <a:gd name="connsiteX336" fmla="*/ 1545684 w 2536581"/>
                <a:gd name="connsiteY336" fmla="*/ 1599716 h 2412116"/>
                <a:gd name="connsiteX337" fmla="*/ 1543755 w 2536581"/>
                <a:gd name="connsiteY337" fmla="*/ 1606469 h 2412116"/>
                <a:gd name="connsiteX338" fmla="*/ 1537966 w 2536581"/>
                <a:gd name="connsiteY338" fmla="*/ 1613223 h 2412116"/>
                <a:gd name="connsiteX339" fmla="*/ 1535071 w 2536581"/>
                <a:gd name="connsiteY339" fmla="*/ 1619013 h 2412116"/>
                <a:gd name="connsiteX340" fmla="*/ 1535071 w 2536581"/>
                <a:gd name="connsiteY340" fmla="*/ 1622872 h 2412116"/>
                <a:gd name="connsiteX341" fmla="*/ 1542790 w 2536581"/>
                <a:gd name="connsiteY341" fmla="*/ 1630591 h 2412116"/>
                <a:gd name="connsiteX342" fmla="*/ 1538930 w 2536581"/>
                <a:gd name="connsiteY342" fmla="*/ 1632520 h 2412116"/>
                <a:gd name="connsiteX343" fmla="*/ 1536036 w 2536581"/>
                <a:gd name="connsiteY343" fmla="*/ 1636380 h 2412116"/>
                <a:gd name="connsiteX344" fmla="*/ 1536036 w 2536581"/>
                <a:gd name="connsiteY344" fmla="*/ 1639274 h 2412116"/>
                <a:gd name="connsiteX345" fmla="*/ 1533142 w 2536581"/>
                <a:gd name="connsiteY345" fmla="*/ 1640239 h 2412116"/>
                <a:gd name="connsiteX346" fmla="*/ 1533142 w 2536581"/>
                <a:gd name="connsiteY346" fmla="*/ 1645063 h 2412116"/>
                <a:gd name="connsiteX347" fmla="*/ 1533142 w 2536581"/>
                <a:gd name="connsiteY347" fmla="*/ 1647958 h 2412116"/>
                <a:gd name="connsiteX348" fmla="*/ 1529282 w 2536581"/>
                <a:gd name="connsiteY348" fmla="*/ 1655677 h 2412116"/>
                <a:gd name="connsiteX349" fmla="*/ 1532177 w 2536581"/>
                <a:gd name="connsiteY349" fmla="*/ 1655677 h 2412116"/>
                <a:gd name="connsiteX350" fmla="*/ 1534106 w 2536581"/>
                <a:gd name="connsiteY350" fmla="*/ 1660501 h 2412116"/>
                <a:gd name="connsiteX351" fmla="*/ 1530247 w 2536581"/>
                <a:gd name="connsiteY351" fmla="*/ 1664360 h 2412116"/>
                <a:gd name="connsiteX352" fmla="*/ 1530247 w 2536581"/>
                <a:gd name="connsiteY352" fmla="*/ 1670149 h 2412116"/>
                <a:gd name="connsiteX353" fmla="*/ 1530247 w 2536581"/>
                <a:gd name="connsiteY353" fmla="*/ 1670149 h 2412116"/>
                <a:gd name="connsiteX354" fmla="*/ 1534106 w 2536581"/>
                <a:gd name="connsiteY354" fmla="*/ 1674974 h 2412116"/>
                <a:gd name="connsiteX355" fmla="*/ 1539895 w 2536581"/>
                <a:gd name="connsiteY355" fmla="*/ 1679798 h 2412116"/>
                <a:gd name="connsiteX356" fmla="*/ 1547614 w 2536581"/>
                <a:gd name="connsiteY356" fmla="*/ 1681728 h 2412116"/>
                <a:gd name="connsiteX357" fmla="*/ 1550509 w 2536581"/>
                <a:gd name="connsiteY357" fmla="*/ 1681728 h 2412116"/>
                <a:gd name="connsiteX358" fmla="*/ 1553403 w 2536581"/>
                <a:gd name="connsiteY358" fmla="*/ 1684622 h 2412116"/>
                <a:gd name="connsiteX359" fmla="*/ 1560157 w 2536581"/>
                <a:gd name="connsiteY359" fmla="*/ 1686552 h 2412116"/>
                <a:gd name="connsiteX360" fmla="*/ 1560157 w 2536581"/>
                <a:gd name="connsiteY360" fmla="*/ 1688482 h 2412116"/>
                <a:gd name="connsiteX361" fmla="*/ 1554368 w 2536581"/>
                <a:gd name="connsiteY361" fmla="*/ 1688482 h 2412116"/>
                <a:gd name="connsiteX362" fmla="*/ 1557263 w 2536581"/>
                <a:gd name="connsiteY362" fmla="*/ 1693306 h 2412116"/>
                <a:gd name="connsiteX363" fmla="*/ 1555333 w 2536581"/>
                <a:gd name="connsiteY363" fmla="*/ 1696200 h 2412116"/>
                <a:gd name="connsiteX364" fmla="*/ 1547614 w 2536581"/>
                <a:gd name="connsiteY364" fmla="*/ 1701024 h 2412116"/>
                <a:gd name="connsiteX365" fmla="*/ 1542790 w 2536581"/>
                <a:gd name="connsiteY365" fmla="*/ 1701024 h 2412116"/>
                <a:gd name="connsiteX366" fmla="*/ 1535071 w 2536581"/>
                <a:gd name="connsiteY366" fmla="*/ 1705849 h 2412116"/>
                <a:gd name="connsiteX367" fmla="*/ 1530247 w 2536581"/>
                <a:gd name="connsiteY367" fmla="*/ 1710673 h 2412116"/>
                <a:gd name="connsiteX368" fmla="*/ 1527352 w 2536581"/>
                <a:gd name="connsiteY368" fmla="*/ 1715497 h 2412116"/>
                <a:gd name="connsiteX369" fmla="*/ 1527352 w 2536581"/>
                <a:gd name="connsiteY369" fmla="*/ 1717427 h 2412116"/>
                <a:gd name="connsiteX370" fmla="*/ 1524458 w 2536581"/>
                <a:gd name="connsiteY370" fmla="*/ 1720321 h 2412116"/>
                <a:gd name="connsiteX371" fmla="*/ 1524458 w 2536581"/>
                <a:gd name="connsiteY371" fmla="*/ 1723216 h 2412116"/>
                <a:gd name="connsiteX372" fmla="*/ 1527352 w 2536581"/>
                <a:gd name="connsiteY372" fmla="*/ 1727075 h 2412116"/>
                <a:gd name="connsiteX373" fmla="*/ 1529282 w 2536581"/>
                <a:gd name="connsiteY373" fmla="*/ 1730935 h 2412116"/>
                <a:gd name="connsiteX374" fmla="*/ 1534106 w 2536581"/>
                <a:gd name="connsiteY374" fmla="*/ 1730935 h 2412116"/>
                <a:gd name="connsiteX375" fmla="*/ 1528317 w 2536581"/>
                <a:gd name="connsiteY375" fmla="*/ 1740583 h 2412116"/>
                <a:gd name="connsiteX376" fmla="*/ 1525423 w 2536581"/>
                <a:gd name="connsiteY376" fmla="*/ 1738654 h 2412116"/>
                <a:gd name="connsiteX377" fmla="*/ 1521563 w 2536581"/>
                <a:gd name="connsiteY377" fmla="*/ 1740583 h 2412116"/>
                <a:gd name="connsiteX378" fmla="*/ 1514809 w 2536581"/>
                <a:gd name="connsiteY378" fmla="*/ 1742513 h 2412116"/>
                <a:gd name="connsiteX379" fmla="*/ 1505161 w 2536581"/>
                <a:gd name="connsiteY379" fmla="*/ 1751196 h 2412116"/>
                <a:gd name="connsiteX380" fmla="*/ 1505161 w 2536581"/>
                <a:gd name="connsiteY380" fmla="*/ 1759880 h 2412116"/>
                <a:gd name="connsiteX381" fmla="*/ 1505161 w 2536581"/>
                <a:gd name="connsiteY381" fmla="*/ 1759880 h 2412116"/>
                <a:gd name="connsiteX382" fmla="*/ 1505161 w 2536581"/>
                <a:gd name="connsiteY382" fmla="*/ 1767599 h 2412116"/>
                <a:gd name="connsiteX383" fmla="*/ 1505161 w 2536581"/>
                <a:gd name="connsiteY383" fmla="*/ 1770493 h 2412116"/>
                <a:gd name="connsiteX384" fmla="*/ 1502266 w 2536581"/>
                <a:gd name="connsiteY384" fmla="*/ 1776283 h 2412116"/>
                <a:gd name="connsiteX385" fmla="*/ 1495512 w 2536581"/>
                <a:gd name="connsiteY385" fmla="*/ 1779177 h 2412116"/>
                <a:gd name="connsiteX386" fmla="*/ 1490688 w 2536581"/>
                <a:gd name="connsiteY386" fmla="*/ 1779177 h 2412116"/>
                <a:gd name="connsiteX387" fmla="*/ 1490688 w 2536581"/>
                <a:gd name="connsiteY387" fmla="*/ 1775318 h 2412116"/>
                <a:gd name="connsiteX388" fmla="*/ 1486829 w 2536581"/>
                <a:gd name="connsiteY388" fmla="*/ 1773388 h 2412116"/>
                <a:gd name="connsiteX389" fmla="*/ 1486829 w 2536581"/>
                <a:gd name="connsiteY389" fmla="*/ 1768564 h 2412116"/>
                <a:gd name="connsiteX390" fmla="*/ 1482004 w 2536581"/>
                <a:gd name="connsiteY390" fmla="*/ 1768564 h 2412116"/>
                <a:gd name="connsiteX391" fmla="*/ 1482004 w 2536581"/>
                <a:gd name="connsiteY391" fmla="*/ 1764705 h 2412116"/>
                <a:gd name="connsiteX392" fmla="*/ 1480075 w 2536581"/>
                <a:gd name="connsiteY392" fmla="*/ 1762775 h 2412116"/>
                <a:gd name="connsiteX393" fmla="*/ 1480075 w 2536581"/>
                <a:gd name="connsiteY393" fmla="*/ 1754091 h 2412116"/>
                <a:gd name="connsiteX394" fmla="*/ 1475251 w 2536581"/>
                <a:gd name="connsiteY394" fmla="*/ 1751196 h 2412116"/>
                <a:gd name="connsiteX395" fmla="*/ 1466567 w 2536581"/>
                <a:gd name="connsiteY395" fmla="*/ 1747337 h 2412116"/>
                <a:gd name="connsiteX396" fmla="*/ 1459813 w 2536581"/>
                <a:gd name="connsiteY396" fmla="*/ 1749267 h 2412116"/>
                <a:gd name="connsiteX397" fmla="*/ 1456919 w 2536581"/>
                <a:gd name="connsiteY397" fmla="*/ 1749267 h 2412116"/>
                <a:gd name="connsiteX398" fmla="*/ 1451129 w 2536581"/>
                <a:gd name="connsiteY398" fmla="*/ 1749267 h 2412116"/>
                <a:gd name="connsiteX399" fmla="*/ 1447270 w 2536581"/>
                <a:gd name="connsiteY399" fmla="*/ 1742513 h 2412116"/>
                <a:gd name="connsiteX400" fmla="*/ 1436657 w 2536581"/>
                <a:gd name="connsiteY400" fmla="*/ 1744443 h 2412116"/>
                <a:gd name="connsiteX401" fmla="*/ 1434727 w 2536581"/>
                <a:gd name="connsiteY401" fmla="*/ 1741548 h 2412116"/>
                <a:gd name="connsiteX402" fmla="*/ 1434727 w 2536581"/>
                <a:gd name="connsiteY402" fmla="*/ 1738654 h 2412116"/>
                <a:gd name="connsiteX403" fmla="*/ 1432797 w 2536581"/>
                <a:gd name="connsiteY403" fmla="*/ 1736724 h 2412116"/>
                <a:gd name="connsiteX404" fmla="*/ 1427973 w 2536581"/>
                <a:gd name="connsiteY404" fmla="*/ 1736724 h 2412116"/>
                <a:gd name="connsiteX405" fmla="*/ 1427973 w 2536581"/>
                <a:gd name="connsiteY405" fmla="*/ 1736724 h 2412116"/>
                <a:gd name="connsiteX406" fmla="*/ 1419289 w 2536581"/>
                <a:gd name="connsiteY406" fmla="*/ 1736724 h 2412116"/>
                <a:gd name="connsiteX407" fmla="*/ 1416395 w 2536581"/>
                <a:gd name="connsiteY407" fmla="*/ 1736724 h 2412116"/>
                <a:gd name="connsiteX408" fmla="*/ 1410606 w 2536581"/>
                <a:gd name="connsiteY408" fmla="*/ 1734794 h 2412116"/>
                <a:gd name="connsiteX409" fmla="*/ 1401922 w 2536581"/>
                <a:gd name="connsiteY409" fmla="*/ 1734794 h 2412116"/>
                <a:gd name="connsiteX410" fmla="*/ 1400957 w 2536581"/>
                <a:gd name="connsiteY410" fmla="*/ 1734794 h 2412116"/>
                <a:gd name="connsiteX411" fmla="*/ 1396133 w 2536581"/>
                <a:gd name="connsiteY411" fmla="*/ 1734794 h 2412116"/>
                <a:gd name="connsiteX412" fmla="*/ 1391309 w 2536581"/>
                <a:gd name="connsiteY412" fmla="*/ 1737689 h 2412116"/>
                <a:gd name="connsiteX413" fmla="*/ 1385520 w 2536581"/>
                <a:gd name="connsiteY413" fmla="*/ 1743478 h 2412116"/>
                <a:gd name="connsiteX414" fmla="*/ 1380696 w 2536581"/>
                <a:gd name="connsiteY414" fmla="*/ 1743478 h 2412116"/>
                <a:gd name="connsiteX415" fmla="*/ 1380696 w 2536581"/>
                <a:gd name="connsiteY415" fmla="*/ 1747337 h 2412116"/>
                <a:gd name="connsiteX416" fmla="*/ 1376836 w 2536581"/>
                <a:gd name="connsiteY416" fmla="*/ 1753126 h 2412116"/>
                <a:gd name="connsiteX417" fmla="*/ 1376836 w 2536581"/>
                <a:gd name="connsiteY417" fmla="*/ 1758915 h 2412116"/>
                <a:gd name="connsiteX418" fmla="*/ 1370082 w 2536581"/>
                <a:gd name="connsiteY418" fmla="*/ 1759880 h 2412116"/>
                <a:gd name="connsiteX419" fmla="*/ 1370082 w 2536581"/>
                <a:gd name="connsiteY419" fmla="*/ 1761810 h 2412116"/>
                <a:gd name="connsiteX420" fmla="*/ 1364293 w 2536581"/>
                <a:gd name="connsiteY420" fmla="*/ 1760845 h 2412116"/>
                <a:gd name="connsiteX421" fmla="*/ 1359469 w 2536581"/>
                <a:gd name="connsiteY421" fmla="*/ 1768564 h 2412116"/>
                <a:gd name="connsiteX422" fmla="*/ 1357539 w 2536581"/>
                <a:gd name="connsiteY422" fmla="*/ 1768564 h 2412116"/>
                <a:gd name="connsiteX423" fmla="*/ 1353680 w 2536581"/>
                <a:gd name="connsiteY423" fmla="*/ 1774353 h 2412116"/>
                <a:gd name="connsiteX424" fmla="*/ 1351750 w 2536581"/>
                <a:gd name="connsiteY424" fmla="*/ 1774353 h 2412116"/>
                <a:gd name="connsiteX425" fmla="*/ 1346926 w 2536581"/>
                <a:gd name="connsiteY425" fmla="*/ 1779177 h 2412116"/>
                <a:gd name="connsiteX426" fmla="*/ 1346926 w 2536581"/>
                <a:gd name="connsiteY426" fmla="*/ 1784001 h 2412116"/>
                <a:gd name="connsiteX427" fmla="*/ 1341137 w 2536581"/>
                <a:gd name="connsiteY427" fmla="*/ 1787861 h 2412116"/>
                <a:gd name="connsiteX428" fmla="*/ 1337277 w 2536581"/>
                <a:gd name="connsiteY428" fmla="*/ 1784966 h 2412116"/>
                <a:gd name="connsiteX429" fmla="*/ 1334383 w 2536581"/>
                <a:gd name="connsiteY429" fmla="*/ 1784966 h 2412116"/>
                <a:gd name="connsiteX430" fmla="*/ 1331488 w 2536581"/>
                <a:gd name="connsiteY430" fmla="*/ 1789790 h 2412116"/>
                <a:gd name="connsiteX431" fmla="*/ 1328594 w 2536581"/>
                <a:gd name="connsiteY431" fmla="*/ 1796544 h 2412116"/>
                <a:gd name="connsiteX432" fmla="*/ 1331488 w 2536581"/>
                <a:gd name="connsiteY432" fmla="*/ 1796544 h 2412116"/>
                <a:gd name="connsiteX433" fmla="*/ 1331488 w 2536581"/>
                <a:gd name="connsiteY433" fmla="*/ 1801369 h 2412116"/>
                <a:gd name="connsiteX434" fmla="*/ 1327629 w 2536581"/>
                <a:gd name="connsiteY434" fmla="*/ 1808122 h 2412116"/>
                <a:gd name="connsiteX435" fmla="*/ 1321840 w 2536581"/>
                <a:gd name="connsiteY435" fmla="*/ 1805228 h 2412116"/>
                <a:gd name="connsiteX436" fmla="*/ 1318946 w 2536581"/>
                <a:gd name="connsiteY436" fmla="*/ 1808122 h 2412116"/>
                <a:gd name="connsiteX437" fmla="*/ 1318946 w 2536581"/>
                <a:gd name="connsiteY437" fmla="*/ 1813912 h 2412116"/>
                <a:gd name="connsiteX438" fmla="*/ 1317016 w 2536581"/>
                <a:gd name="connsiteY438" fmla="*/ 1820666 h 2412116"/>
                <a:gd name="connsiteX439" fmla="*/ 1313156 w 2536581"/>
                <a:gd name="connsiteY439" fmla="*/ 1820666 h 2412116"/>
                <a:gd name="connsiteX440" fmla="*/ 1310262 w 2536581"/>
                <a:gd name="connsiteY440" fmla="*/ 1826455 h 2412116"/>
                <a:gd name="connsiteX441" fmla="*/ 1300613 w 2536581"/>
                <a:gd name="connsiteY441" fmla="*/ 1830314 h 2412116"/>
                <a:gd name="connsiteX442" fmla="*/ 1300613 w 2536581"/>
                <a:gd name="connsiteY442" fmla="*/ 1821630 h 2412116"/>
                <a:gd name="connsiteX443" fmla="*/ 1298684 w 2536581"/>
                <a:gd name="connsiteY443" fmla="*/ 1819701 h 2412116"/>
                <a:gd name="connsiteX444" fmla="*/ 1298684 w 2536581"/>
                <a:gd name="connsiteY444" fmla="*/ 1813912 h 2412116"/>
                <a:gd name="connsiteX445" fmla="*/ 1294824 w 2536581"/>
                <a:gd name="connsiteY445" fmla="*/ 1811982 h 2412116"/>
                <a:gd name="connsiteX446" fmla="*/ 1284211 w 2536581"/>
                <a:gd name="connsiteY446" fmla="*/ 1803298 h 2412116"/>
                <a:gd name="connsiteX447" fmla="*/ 1276492 w 2536581"/>
                <a:gd name="connsiteY447" fmla="*/ 1803298 h 2412116"/>
                <a:gd name="connsiteX448" fmla="*/ 1262020 w 2536581"/>
                <a:gd name="connsiteY448" fmla="*/ 1803298 h 2412116"/>
                <a:gd name="connsiteX449" fmla="*/ 1258160 w 2536581"/>
                <a:gd name="connsiteY449" fmla="*/ 1803298 h 2412116"/>
                <a:gd name="connsiteX450" fmla="*/ 1254301 w 2536581"/>
                <a:gd name="connsiteY450" fmla="*/ 1806193 h 2412116"/>
                <a:gd name="connsiteX451" fmla="*/ 1251406 w 2536581"/>
                <a:gd name="connsiteY451" fmla="*/ 1806193 h 2412116"/>
                <a:gd name="connsiteX452" fmla="*/ 1246582 w 2536581"/>
                <a:gd name="connsiteY452" fmla="*/ 1810052 h 2412116"/>
                <a:gd name="connsiteX453" fmla="*/ 1244652 w 2536581"/>
                <a:gd name="connsiteY453" fmla="*/ 1810052 h 2412116"/>
                <a:gd name="connsiteX454" fmla="*/ 1240793 w 2536581"/>
                <a:gd name="connsiteY454" fmla="*/ 1814876 h 2412116"/>
                <a:gd name="connsiteX455" fmla="*/ 1238863 w 2536581"/>
                <a:gd name="connsiteY455" fmla="*/ 1814876 h 2412116"/>
                <a:gd name="connsiteX456" fmla="*/ 1236934 w 2536581"/>
                <a:gd name="connsiteY456" fmla="*/ 1819701 h 2412116"/>
                <a:gd name="connsiteX457" fmla="*/ 1234039 w 2536581"/>
                <a:gd name="connsiteY457" fmla="*/ 1821630 h 2412116"/>
                <a:gd name="connsiteX458" fmla="*/ 1234039 w 2536581"/>
                <a:gd name="connsiteY458" fmla="*/ 1824525 h 2412116"/>
                <a:gd name="connsiteX459" fmla="*/ 1229215 w 2536581"/>
                <a:gd name="connsiteY459" fmla="*/ 1829349 h 2412116"/>
                <a:gd name="connsiteX460" fmla="*/ 1229215 w 2536581"/>
                <a:gd name="connsiteY460" fmla="*/ 1831279 h 2412116"/>
                <a:gd name="connsiteX461" fmla="*/ 1223426 w 2536581"/>
                <a:gd name="connsiteY461" fmla="*/ 1836103 h 2412116"/>
                <a:gd name="connsiteX462" fmla="*/ 1223426 w 2536581"/>
                <a:gd name="connsiteY462" fmla="*/ 1840927 h 2412116"/>
                <a:gd name="connsiteX463" fmla="*/ 1224390 w 2536581"/>
                <a:gd name="connsiteY463" fmla="*/ 1847681 h 2412116"/>
                <a:gd name="connsiteX464" fmla="*/ 1224390 w 2536581"/>
                <a:gd name="connsiteY464" fmla="*/ 1851541 h 2412116"/>
                <a:gd name="connsiteX465" fmla="*/ 1215707 w 2536581"/>
                <a:gd name="connsiteY465" fmla="*/ 1851541 h 2412116"/>
                <a:gd name="connsiteX466" fmla="*/ 1213777 w 2536581"/>
                <a:gd name="connsiteY466" fmla="*/ 1856365 h 2412116"/>
                <a:gd name="connsiteX467" fmla="*/ 1213777 w 2536581"/>
                <a:gd name="connsiteY467" fmla="*/ 1864084 h 2412116"/>
                <a:gd name="connsiteX468" fmla="*/ 1217636 w 2536581"/>
                <a:gd name="connsiteY468" fmla="*/ 1866978 h 2412116"/>
                <a:gd name="connsiteX469" fmla="*/ 1217636 w 2536581"/>
                <a:gd name="connsiteY469" fmla="*/ 1871802 h 2412116"/>
                <a:gd name="connsiteX470" fmla="*/ 1214742 w 2536581"/>
                <a:gd name="connsiteY470" fmla="*/ 1876627 h 2412116"/>
                <a:gd name="connsiteX471" fmla="*/ 1214742 w 2536581"/>
                <a:gd name="connsiteY471" fmla="*/ 1883381 h 2412116"/>
                <a:gd name="connsiteX472" fmla="*/ 1212812 w 2536581"/>
                <a:gd name="connsiteY472" fmla="*/ 1889170 h 2412116"/>
                <a:gd name="connsiteX473" fmla="*/ 1214742 w 2536581"/>
                <a:gd name="connsiteY473" fmla="*/ 1893994 h 2412116"/>
                <a:gd name="connsiteX474" fmla="*/ 1214742 w 2536581"/>
                <a:gd name="connsiteY474" fmla="*/ 1895923 h 2412116"/>
                <a:gd name="connsiteX475" fmla="*/ 1214742 w 2536581"/>
                <a:gd name="connsiteY475" fmla="*/ 1902677 h 2412116"/>
                <a:gd name="connsiteX476" fmla="*/ 1214742 w 2536581"/>
                <a:gd name="connsiteY476" fmla="*/ 1905572 h 2412116"/>
                <a:gd name="connsiteX477" fmla="*/ 1210883 w 2536581"/>
                <a:gd name="connsiteY477" fmla="*/ 1907502 h 2412116"/>
                <a:gd name="connsiteX478" fmla="*/ 1205094 w 2536581"/>
                <a:gd name="connsiteY478" fmla="*/ 1915220 h 2412116"/>
                <a:gd name="connsiteX479" fmla="*/ 1196410 w 2536581"/>
                <a:gd name="connsiteY479" fmla="*/ 1920045 h 2412116"/>
                <a:gd name="connsiteX480" fmla="*/ 1194480 w 2536581"/>
                <a:gd name="connsiteY480" fmla="*/ 1929693 h 2412116"/>
                <a:gd name="connsiteX481" fmla="*/ 1197375 w 2536581"/>
                <a:gd name="connsiteY481" fmla="*/ 1931623 h 2412116"/>
                <a:gd name="connsiteX482" fmla="*/ 1197375 w 2536581"/>
                <a:gd name="connsiteY482" fmla="*/ 1936447 h 2412116"/>
                <a:gd name="connsiteX483" fmla="*/ 1192550 w 2536581"/>
                <a:gd name="connsiteY483" fmla="*/ 1941271 h 2412116"/>
                <a:gd name="connsiteX484" fmla="*/ 1181937 w 2536581"/>
                <a:gd name="connsiteY484" fmla="*/ 1941271 h 2412116"/>
                <a:gd name="connsiteX485" fmla="*/ 1174219 w 2536581"/>
                <a:gd name="connsiteY485" fmla="*/ 1944166 h 2412116"/>
                <a:gd name="connsiteX486" fmla="*/ 1171324 w 2536581"/>
                <a:gd name="connsiteY486" fmla="*/ 1947061 h 2412116"/>
                <a:gd name="connsiteX487" fmla="*/ 1164570 w 2536581"/>
                <a:gd name="connsiteY487" fmla="*/ 1954779 h 2412116"/>
                <a:gd name="connsiteX488" fmla="*/ 1158781 w 2536581"/>
                <a:gd name="connsiteY488" fmla="*/ 1957674 h 2412116"/>
                <a:gd name="connsiteX489" fmla="*/ 1158781 w 2536581"/>
                <a:gd name="connsiteY489" fmla="*/ 1960568 h 2412116"/>
                <a:gd name="connsiteX490" fmla="*/ 1152992 w 2536581"/>
                <a:gd name="connsiteY490" fmla="*/ 1965393 h 2412116"/>
                <a:gd name="connsiteX491" fmla="*/ 1149132 w 2536581"/>
                <a:gd name="connsiteY491" fmla="*/ 1965393 h 2412116"/>
                <a:gd name="connsiteX492" fmla="*/ 1146238 w 2536581"/>
                <a:gd name="connsiteY492" fmla="*/ 1961533 h 2412116"/>
                <a:gd name="connsiteX493" fmla="*/ 1140449 w 2536581"/>
                <a:gd name="connsiteY493" fmla="*/ 1961533 h 2412116"/>
                <a:gd name="connsiteX494" fmla="*/ 1141414 w 2536581"/>
                <a:gd name="connsiteY494" fmla="*/ 1953814 h 2412116"/>
                <a:gd name="connsiteX495" fmla="*/ 1141414 w 2536581"/>
                <a:gd name="connsiteY495" fmla="*/ 1951885 h 2412116"/>
                <a:gd name="connsiteX496" fmla="*/ 1139484 w 2536581"/>
                <a:gd name="connsiteY496" fmla="*/ 1948990 h 2412116"/>
                <a:gd name="connsiteX497" fmla="*/ 1139484 w 2536581"/>
                <a:gd name="connsiteY497" fmla="*/ 1944166 h 2412116"/>
                <a:gd name="connsiteX498" fmla="*/ 1137554 w 2536581"/>
                <a:gd name="connsiteY498" fmla="*/ 1940307 h 2412116"/>
                <a:gd name="connsiteX499" fmla="*/ 1137554 w 2536581"/>
                <a:gd name="connsiteY499" fmla="*/ 1937412 h 2412116"/>
                <a:gd name="connsiteX500" fmla="*/ 1148168 w 2536581"/>
                <a:gd name="connsiteY500" fmla="*/ 1929693 h 2412116"/>
                <a:gd name="connsiteX501" fmla="*/ 1150097 w 2536581"/>
                <a:gd name="connsiteY501" fmla="*/ 1927764 h 2412116"/>
                <a:gd name="connsiteX502" fmla="*/ 1154922 w 2536581"/>
                <a:gd name="connsiteY502" fmla="*/ 1927764 h 2412116"/>
                <a:gd name="connsiteX503" fmla="*/ 1156851 w 2536581"/>
                <a:gd name="connsiteY503" fmla="*/ 1929693 h 2412116"/>
                <a:gd name="connsiteX504" fmla="*/ 1160711 w 2536581"/>
                <a:gd name="connsiteY504" fmla="*/ 1929693 h 2412116"/>
                <a:gd name="connsiteX505" fmla="*/ 1166500 w 2536581"/>
                <a:gd name="connsiteY505" fmla="*/ 1923904 h 2412116"/>
                <a:gd name="connsiteX506" fmla="*/ 1166500 w 2536581"/>
                <a:gd name="connsiteY506" fmla="*/ 1921010 h 2412116"/>
                <a:gd name="connsiteX507" fmla="*/ 1168429 w 2536581"/>
                <a:gd name="connsiteY507" fmla="*/ 1919080 h 2412116"/>
                <a:gd name="connsiteX508" fmla="*/ 1168429 w 2536581"/>
                <a:gd name="connsiteY508" fmla="*/ 1914256 h 2412116"/>
                <a:gd name="connsiteX509" fmla="*/ 1173254 w 2536581"/>
                <a:gd name="connsiteY509" fmla="*/ 1905572 h 2412116"/>
                <a:gd name="connsiteX510" fmla="*/ 1168429 w 2536581"/>
                <a:gd name="connsiteY510" fmla="*/ 1901713 h 2412116"/>
                <a:gd name="connsiteX511" fmla="*/ 1162640 w 2536581"/>
                <a:gd name="connsiteY511" fmla="*/ 1908467 h 2412116"/>
                <a:gd name="connsiteX512" fmla="*/ 1162640 w 2536581"/>
                <a:gd name="connsiteY512" fmla="*/ 1911361 h 2412116"/>
                <a:gd name="connsiteX513" fmla="*/ 1163605 w 2536581"/>
                <a:gd name="connsiteY513" fmla="*/ 1917150 h 2412116"/>
                <a:gd name="connsiteX514" fmla="*/ 1161675 w 2536581"/>
                <a:gd name="connsiteY514" fmla="*/ 1921974 h 2412116"/>
                <a:gd name="connsiteX515" fmla="*/ 1155886 w 2536581"/>
                <a:gd name="connsiteY515" fmla="*/ 1921974 h 2412116"/>
                <a:gd name="connsiteX516" fmla="*/ 1152992 w 2536581"/>
                <a:gd name="connsiteY516" fmla="*/ 1917150 h 2412116"/>
                <a:gd name="connsiteX517" fmla="*/ 1150097 w 2536581"/>
                <a:gd name="connsiteY517" fmla="*/ 1915220 h 2412116"/>
                <a:gd name="connsiteX518" fmla="*/ 1143343 w 2536581"/>
                <a:gd name="connsiteY518" fmla="*/ 1919080 h 2412116"/>
                <a:gd name="connsiteX519" fmla="*/ 1135624 w 2536581"/>
                <a:gd name="connsiteY519" fmla="*/ 1919080 h 2412116"/>
                <a:gd name="connsiteX520" fmla="*/ 1132730 w 2536581"/>
                <a:gd name="connsiteY520" fmla="*/ 1924869 h 2412116"/>
                <a:gd name="connsiteX521" fmla="*/ 1129835 w 2536581"/>
                <a:gd name="connsiteY521" fmla="*/ 1924869 h 2412116"/>
                <a:gd name="connsiteX522" fmla="*/ 1125011 w 2536581"/>
                <a:gd name="connsiteY522" fmla="*/ 1921974 h 2412116"/>
                <a:gd name="connsiteX523" fmla="*/ 1122117 w 2536581"/>
                <a:gd name="connsiteY523" fmla="*/ 1916185 h 2412116"/>
                <a:gd name="connsiteX524" fmla="*/ 1122117 w 2536581"/>
                <a:gd name="connsiteY524" fmla="*/ 1908467 h 2412116"/>
                <a:gd name="connsiteX525" fmla="*/ 1127906 w 2536581"/>
                <a:gd name="connsiteY525" fmla="*/ 1903642 h 2412116"/>
                <a:gd name="connsiteX526" fmla="*/ 1129835 w 2536581"/>
                <a:gd name="connsiteY526" fmla="*/ 1900748 h 2412116"/>
                <a:gd name="connsiteX527" fmla="*/ 1129835 w 2536581"/>
                <a:gd name="connsiteY527" fmla="*/ 1894959 h 2412116"/>
                <a:gd name="connsiteX528" fmla="*/ 1130800 w 2536581"/>
                <a:gd name="connsiteY528" fmla="*/ 1891099 h 2412116"/>
                <a:gd name="connsiteX529" fmla="*/ 1132730 w 2536581"/>
                <a:gd name="connsiteY529" fmla="*/ 1889170 h 2412116"/>
                <a:gd name="connsiteX530" fmla="*/ 1134660 w 2536581"/>
                <a:gd name="connsiteY530" fmla="*/ 1883381 h 2412116"/>
                <a:gd name="connsiteX531" fmla="*/ 1132730 w 2536581"/>
                <a:gd name="connsiteY531" fmla="*/ 1881451 h 2412116"/>
                <a:gd name="connsiteX532" fmla="*/ 1135624 w 2536581"/>
                <a:gd name="connsiteY532" fmla="*/ 1872767 h 2412116"/>
                <a:gd name="connsiteX533" fmla="*/ 1139484 w 2536581"/>
                <a:gd name="connsiteY533" fmla="*/ 1868908 h 2412116"/>
                <a:gd name="connsiteX534" fmla="*/ 1139484 w 2536581"/>
                <a:gd name="connsiteY534" fmla="*/ 1862154 h 2412116"/>
                <a:gd name="connsiteX535" fmla="*/ 1138519 w 2536581"/>
                <a:gd name="connsiteY535" fmla="*/ 1859260 h 2412116"/>
                <a:gd name="connsiteX536" fmla="*/ 1141414 w 2536581"/>
                <a:gd name="connsiteY536" fmla="*/ 1854435 h 2412116"/>
                <a:gd name="connsiteX537" fmla="*/ 1139484 w 2536581"/>
                <a:gd name="connsiteY537" fmla="*/ 1852506 h 2412116"/>
                <a:gd name="connsiteX538" fmla="*/ 1133695 w 2536581"/>
                <a:gd name="connsiteY538" fmla="*/ 1857330 h 2412116"/>
                <a:gd name="connsiteX539" fmla="*/ 1130800 w 2536581"/>
                <a:gd name="connsiteY539" fmla="*/ 1857330 h 2412116"/>
                <a:gd name="connsiteX540" fmla="*/ 1127906 w 2536581"/>
                <a:gd name="connsiteY540" fmla="*/ 1845751 h 2412116"/>
                <a:gd name="connsiteX541" fmla="*/ 1127906 w 2536581"/>
                <a:gd name="connsiteY541" fmla="*/ 1831279 h 2412116"/>
                <a:gd name="connsiteX542" fmla="*/ 1125976 w 2536581"/>
                <a:gd name="connsiteY542" fmla="*/ 1827419 h 2412116"/>
                <a:gd name="connsiteX543" fmla="*/ 1125976 w 2536581"/>
                <a:gd name="connsiteY543" fmla="*/ 1824525 h 2412116"/>
                <a:gd name="connsiteX544" fmla="*/ 1124046 w 2536581"/>
                <a:gd name="connsiteY544" fmla="*/ 1810052 h 2412116"/>
                <a:gd name="connsiteX545" fmla="*/ 1118257 w 2536581"/>
                <a:gd name="connsiteY545" fmla="*/ 1802334 h 2412116"/>
                <a:gd name="connsiteX546" fmla="*/ 1118257 w 2536581"/>
                <a:gd name="connsiteY546" fmla="*/ 1797509 h 2412116"/>
                <a:gd name="connsiteX547" fmla="*/ 1122117 w 2536581"/>
                <a:gd name="connsiteY547" fmla="*/ 1795580 h 2412116"/>
                <a:gd name="connsiteX548" fmla="*/ 1126941 w 2536581"/>
                <a:gd name="connsiteY548" fmla="*/ 1795580 h 2412116"/>
                <a:gd name="connsiteX549" fmla="*/ 1127906 w 2536581"/>
                <a:gd name="connsiteY549" fmla="*/ 1793650 h 2412116"/>
                <a:gd name="connsiteX550" fmla="*/ 1130800 w 2536581"/>
                <a:gd name="connsiteY550" fmla="*/ 1791720 h 2412116"/>
                <a:gd name="connsiteX551" fmla="*/ 1133695 w 2536581"/>
                <a:gd name="connsiteY551" fmla="*/ 1788826 h 2412116"/>
                <a:gd name="connsiteX552" fmla="*/ 1135624 w 2536581"/>
                <a:gd name="connsiteY552" fmla="*/ 1781107 h 2412116"/>
                <a:gd name="connsiteX553" fmla="*/ 1133695 w 2536581"/>
                <a:gd name="connsiteY553" fmla="*/ 1775318 h 2412116"/>
                <a:gd name="connsiteX554" fmla="*/ 1133695 w 2536581"/>
                <a:gd name="connsiteY554" fmla="*/ 1765669 h 2412116"/>
                <a:gd name="connsiteX555" fmla="*/ 1135624 w 2536581"/>
                <a:gd name="connsiteY555" fmla="*/ 1756986 h 2412116"/>
                <a:gd name="connsiteX556" fmla="*/ 1138519 w 2536581"/>
                <a:gd name="connsiteY556" fmla="*/ 1753126 h 2412116"/>
                <a:gd name="connsiteX557" fmla="*/ 1145273 w 2536581"/>
                <a:gd name="connsiteY557" fmla="*/ 1753126 h 2412116"/>
                <a:gd name="connsiteX558" fmla="*/ 1152027 w 2536581"/>
                <a:gd name="connsiteY558" fmla="*/ 1750232 h 2412116"/>
                <a:gd name="connsiteX559" fmla="*/ 1155886 w 2536581"/>
                <a:gd name="connsiteY559" fmla="*/ 1745408 h 2412116"/>
                <a:gd name="connsiteX560" fmla="*/ 1159746 w 2536581"/>
                <a:gd name="connsiteY560" fmla="*/ 1743478 h 2412116"/>
                <a:gd name="connsiteX561" fmla="*/ 1165535 w 2536581"/>
                <a:gd name="connsiteY561" fmla="*/ 1743478 h 2412116"/>
                <a:gd name="connsiteX562" fmla="*/ 1165535 w 2536581"/>
                <a:gd name="connsiteY562" fmla="*/ 1741548 h 2412116"/>
                <a:gd name="connsiteX563" fmla="*/ 1158781 w 2536581"/>
                <a:gd name="connsiteY563" fmla="*/ 1741548 h 2412116"/>
                <a:gd name="connsiteX564" fmla="*/ 1155886 w 2536581"/>
                <a:gd name="connsiteY564" fmla="*/ 1744443 h 2412116"/>
                <a:gd name="connsiteX565" fmla="*/ 1153957 w 2536581"/>
                <a:gd name="connsiteY565" fmla="*/ 1744443 h 2412116"/>
                <a:gd name="connsiteX566" fmla="*/ 1153957 w 2536581"/>
                <a:gd name="connsiteY566" fmla="*/ 1738654 h 2412116"/>
                <a:gd name="connsiteX567" fmla="*/ 1151062 w 2536581"/>
                <a:gd name="connsiteY567" fmla="*/ 1730935 h 2412116"/>
                <a:gd name="connsiteX568" fmla="*/ 1151062 w 2536581"/>
                <a:gd name="connsiteY568" fmla="*/ 1725146 h 2412116"/>
                <a:gd name="connsiteX569" fmla="*/ 1152992 w 2536581"/>
                <a:gd name="connsiteY569" fmla="*/ 1721286 h 2412116"/>
                <a:gd name="connsiteX570" fmla="*/ 1156851 w 2536581"/>
                <a:gd name="connsiteY570" fmla="*/ 1715497 h 2412116"/>
                <a:gd name="connsiteX571" fmla="*/ 1158781 w 2536581"/>
                <a:gd name="connsiteY571" fmla="*/ 1711638 h 2412116"/>
                <a:gd name="connsiteX572" fmla="*/ 1158781 w 2536581"/>
                <a:gd name="connsiteY572" fmla="*/ 1707779 h 2412116"/>
                <a:gd name="connsiteX573" fmla="*/ 1155886 w 2536581"/>
                <a:gd name="connsiteY573" fmla="*/ 1703919 h 2412116"/>
                <a:gd name="connsiteX574" fmla="*/ 1152992 w 2536581"/>
                <a:gd name="connsiteY574" fmla="*/ 1701989 h 2412116"/>
                <a:gd name="connsiteX575" fmla="*/ 1145273 w 2536581"/>
                <a:gd name="connsiteY575" fmla="*/ 1700060 h 2412116"/>
                <a:gd name="connsiteX576" fmla="*/ 1143343 w 2536581"/>
                <a:gd name="connsiteY576" fmla="*/ 1703919 h 2412116"/>
                <a:gd name="connsiteX577" fmla="*/ 1151062 w 2536581"/>
                <a:gd name="connsiteY577" fmla="*/ 1707779 h 2412116"/>
                <a:gd name="connsiteX578" fmla="*/ 1153957 w 2536581"/>
                <a:gd name="connsiteY578" fmla="*/ 1711638 h 2412116"/>
                <a:gd name="connsiteX579" fmla="*/ 1148168 w 2536581"/>
                <a:gd name="connsiteY579" fmla="*/ 1718392 h 2412116"/>
                <a:gd name="connsiteX580" fmla="*/ 1146238 w 2536581"/>
                <a:gd name="connsiteY580" fmla="*/ 1724181 h 2412116"/>
                <a:gd name="connsiteX581" fmla="*/ 1148168 w 2536581"/>
                <a:gd name="connsiteY581" fmla="*/ 1735759 h 2412116"/>
                <a:gd name="connsiteX582" fmla="*/ 1150097 w 2536581"/>
                <a:gd name="connsiteY582" fmla="*/ 1741548 h 2412116"/>
                <a:gd name="connsiteX583" fmla="*/ 1150097 w 2536581"/>
                <a:gd name="connsiteY583" fmla="*/ 1746372 h 2412116"/>
                <a:gd name="connsiteX584" fmla="*/ 1149132 w 2536581"/>
                <a:gd name="connsiteY584" fmla="*/ 1749267 h 2412116"/>
                <a:gd name="connsiteX585" fmla="*/ 1144308 w 2536581"/>
                <a:gd name="connsiteY585" fmla="*/ 1749267 h 2412116"/>
                <a:gd name="connsiteX586" fmla="*/ 1136589 w 2536581"/>
                <a:gd name="connsiteY586" fmla="*/ 1751196 h 2412116"/>
                <a:gd name="connsiteX587" fmla="*/ 1128871 w 2536581"/>
                <a:gd name="connsiteY587" fmla="*/ 1755056 h 2412116"/>
                <a:gd name="connsiteX588" fmla="*/ 1130800 w 2536581"/>
                <a:gd name="connsiteY588" fmla="*/ 1760845 h 2412116"/>
                <a:gd name="connsiteX589" fmla="*/ 1130800 w 2536581"/>
                <a:gd name="connsiteY589" fmla="*/ 1765669 h 2412116"/>
                <a:gd name="connsiteX590" fmla="*/ 1129835 w 2536581"/>
                <a:gd name="connsiteY590" fmla="*/ 1779177 h 2412116"/>
                <a:gd name="connsiteX591" fmla="*/ 1129835 w 2536581"/>
                <a:gd name="connsiteY591" fmla="*/ 1784001 h 2412116"/>
                <a:gd name="connsiteX592" fmla="*/ 1129835 w 2536581"/>
                <a:gd name="connsiteY592" fmla="*/ 1785931 h 2412116"/>
                <a:gd name="connsiteX593" fmla="*/ 1125976 w 2536581"/>
                <a:gd name="connsiteY593" fmla="*/ 1790755 h 2412116"/>
                <a:gd name="connsiteX594" fmla="*/ 1124046 w 2536581"/>
                <a:gd name="connsiteY594" fmla="*/ 1790755 h 2412116"/>
                <a:gd name="connsiteX595" fmla="*/ 1121152 w 2536581"/>
                <a:gd name="connsiteY595" fmla="*/ 1785931 h 2412116"/>
                <a:gd name="connsiteX596" fmla="*/ 1118257 w 2536581"/>
                <a:gd name="connsiteY596" fmla="*/ 1785931 h 2412116"/>
                <a:gd name="connsiteX597" fmla="*/ 1116328 w 2536581"/>
                <a:gd name="connsiteY597" fmla="*/ 1790755 h 2412116"/>
                <a:gd name="connsiteX598" fmla="*/ 1113433 w 2536581"/>
                <a:gd name="connsiteY598" fmla="*/ 1792685 h 2412116"/>
                <a:gd name="connsiteX599" fmla="*/ 1111503 w 2536581"/>
                <a:gd name="connsiteY599" fmla="*/ 1796544 h 2412116"/>
                <a:gd name="connsiteX600" fmla="*/ 1108609 w 2536581"/>
                <a:gd name="connsiteY600" fmla="*/ 1800404 h 2412116"/>
                <a:gd name="connsiteX601" fmla="*/ 1103785 w 2536581"/>
                <a:gd name="connsiteY601" fmla="*/ 1800404 h 2412116"/>
                <a:gd name="connsiteX602" fmla="*/ 1101855 w 2536581"/>
                <a:gd name="connsiteY602" fmla="*/ 1805228 h 2412116"/>
                <a:gd name="connsiteX603" fmla="*/ 1094136 w 2536581"/>
                <a:gd name="connsiteY603" fmla="*/ 1805228 h 2412116"/>
                <a:gd name="connsiteX604" fmla="*/ 1087382 w 2536581"/>
                <a:gd name="connsiteY604" fmla="*/ 1811982 h 2412116"/>
                <a:gd name="connsiteX605" fmla="*/ 1084488 w 2536581"/>
                <a:gd name="connsiteY605" fmla="*/ 1817771 h 2412116"/>
                <a:gd name="connsiteX606" fmla="*/ 1082558 w 2536581"/>
                <a:gd name="connsiteY606" fmla="*/ 1823560 h 2412116"/>
                <a:gd name="connsiteX607" fmla="*/ 1080628 w 2536581"/>
                <a:gd name="connsiteY607" fmla="*/ 1826455 h 2412116"/>
                <a:gd name="connsiteX608" fmla="*/ 1075804 w 2536581"/>
                <a:gd name="connsiteY608" fmla="*/ 1829349 h 2412116"/>
                <a:gd name="connsiteX609" fmla="*/ 1073874 w 2536581"/>
                <a:gd name="connsiteY609" fmla="*/ 1833209 h 2412116"/>
                <a:gd name="connsiteX610" fmla="*/ 1080628 w 2536581"/>
                <a:gd name="connsiteY610" fmla="*/ 1836103 h 2412116"/>
                <a:gd name="connsiteX611" fmla="*/ 1080628 w 2536581"/>
                <a:gd name="connsiteY611" fmla="*/ 1840927 h 2412116"/>
                <a:gd name="connsiteX612" fmla="*/ 1084488 w 2536581"/>
                <a:gd name="connsiteY612" fmla="*/ 1843822 h 2412116"/>
                <a:gd name="connsiteX613" fmla="*/ 1084488 w 2536581"/>
                <a:gd name="connsiteY613" fmla="*/ 1850576 h 2412116"/>
                <a:gd name="connsiteX614" fmla="*/ 1084488 w 2536581"/>
                <a:gd name="connsiteY614" fmla="*/ 1859260 h 2412116"/>
                <a:gd name="connsiteX615" fmla="*/ 1084488 w 2536581"/>
                <a:gd name="connsiteY615" fmla="*/ 1863119 h 2412116"/>
                <a:gd name="connsiteX616" fmla="*/ 1080628 w 2536581"/>
                <a:gd name="connsiteY616" fmla="*/ 1865048 h 2412116"/>
                <a:gd name="connsiteX617" fmla="*/ 1080628 w 2536581"/>
                <a:gd name="connsiteY617" fmla="*/ 1866978 h 2412116"/>
                <a:gd name="connsiteX618" fmla="*/ 1084488 w 2536581"/>
                <a:gd name="connsiteY618" fmla="*/ 1866978 h 2412116"/>
                <a:gd name="connsiteX619" fmla="*/ 1084488 w 2536581"/>
                <a:gd name="connsiteY619" fmla="*/ 1869873 h 2412116"/>
                <a:gd name="connsiteX620" fmla="*/ 1089312 w 2536581"/>
                <a:gd name="connsiteY620" fmla="*/ 1869873 h 2412116"/>
                <a:gd name="connsiteX621" fmla="*/ 1097996 w 2536581"/>
                <a:gd name="connsiteY621" fmla="*/ 1873732 h 2412116"/>
                <a:gd name="connsiteX622" fmla="*/ 1100890 w 2536581"/>
                <a:gd name="connsiteY622" fmla="*/ 1878556 h 2412116"/>
                <a:gd name="connsiteX623" fmla="*/ 1097031 w 2536581"/>
                <a:gd name="connsiteY623" fmla="*/ 1884345 h 2412116"/>
                <a:gd name="connsiteX624" fmla="*/ 1097031 w 2536581"/>
                <a:gd name="connsiteY624" fmla="*/ 1892064 h 2412116"/>
                <a:gd name="connsiteX625" fmla="*/ 1085453 w 2536581"/>
                <a:gd name="connsiteY625" fmla="*/ 1903642 h 2412116"/>
                <a:gd name="connsiteX626" fmla="*/ 1082558 w 2536581"/>
                <a:gd name="connsiteY626" fmla="*/ 1908467 h 2412116"/>
                <a:gd name="connsiteX627" fmla="*/ 1077734 w 2536581"/>
                <a:gd name="connsiteY627" fmla="*/ 1911361 h 2412116"/>
                <a:gd name="connsiteX628" fmla="*/ 1074839 w 2536581"/>
                <a:gd name="connsiteY628" fmla="*/ 1911361 h 2412116"/>
                <a:gd name="connsiteX629" fmla="*/ 1071945 w 2536581"/>
                <a:gd name="connsiteY629" fmla="*/ 1907502 h 2412116"/>
                <a:gd name="connsiteX630" fmla="*/ 1069050 w 2536581"/>
                <a:gd name="connsiteY630" fmla="*/ 1907502 h 2412116"/>
                <a:gd name="connsiteX631" fmla="*/ 1064226 w 2536581"/>
                <a:gd name="connsiteY631" fmla="*/ 1907502 h 2412116"/>
                <a:gd name="connsiteX632" fmla="*/ 1060367 w 2536581"/>
                <a:gd name="connsiteY632" fmla="*/ 1907502 h 2412116"/>
                <a:gd name="connsiteX633" fmla="*/ 1055542 w 2536581"/>
                <a:gd name="connsiteY633" fmla="*/ 1907502 h 2412116"/>
                <a:gd name="connsiteX634" fmla="*/ 1053613 w 2536581"/>
                <a:gd name="connsiteY634" fmla="*/ 1900748 h 2412116"/>
                <a:gd name="connsiteX635" fmla="*/ 1046859 w 2536581"/>
                <a:gd name="connsiteY635" fmla="*/ 1897853 h 2412116"/>
                <a:gd name="connsiteX636" fmla="*/ 1046859 w 2536581"/>
                <a:gd name="connsiteY636" fmla="*/ 1893994 h 2412116"/>
                <a:gd name="connsiteX637" fmla="*/ 1042999 w 2536581"/>
                <a:gd name="connsiteY637" fmla="*/ 1893994 h 2412116"/>
                <a:gd name="connsiteX638" fmla="*/ 1042999 w 2536581"/>
                <a:gd name="connsiteY638" fmla="*/ 1901713 h 2412116"/>
                <a:gd name="connsiteX639" fmla="*/ 1047823 w 2536581"/>
                <a:gd name="connsiteY639" fmla="*/ 1906537 h 2412116"/>
                <a:gd name="connsiteX640" fmla="*/ 1049753 w 2536581"/>
                <a:gd name="connsiteY640" fmla="*/ 1911361 h 2412116"/>
                <a:gd name="connsiteX641" fmla="*/ 1049753 w 2536581"/>
                <a:gd name="connsiteY641" fmla="*/ 1914256 h 2412116"/>
                <a:gd name="connsiteX642" fmla="*/ 1053613 w 2536581"/>
                <a:gd name="connsiteY642" fmla="*/ 1921974 h 2412116"/>
                <a:gd name="connsiteX643" fmla="*/ 1056507 w 2536581"/>
                <a:gd name="connsiteY643" fmla="*/ 1921974 h 2412116"/>
                <a:gd name="connsiteX644" fmla="*/ 1057472 w 2536581"/>
                <a:gd name="connsiteY644" fmla="*/ 1927764 h 2412116"/>
                <a:gd name="connsiteX645" fmla="*/ 1060367 w 2536581"/>
                <a:gd name="connsiteY645" fmla="*/ 1931623 h 2412116"/>
                <a:gd name="connsiteX646" fmla="*/ 1064226 w 2536581"/>
                <a:gd name="connsiteY646" fmla="*/ 1933553 h 2412116"/>
                <a:gd name="connsiteX647" fmla="*/ 1070980 w 2536581"/>
                <a:gd name="connsiteY647" fmla="*/ 1933553 h 2412116"/>
                <a:gd name="connsiteX648" fmla="*/ 1069050 w 2536581"/>
                <a:gd name="connsiteY648" fmla="*/ 1929693 h 2412116"/>
                <a:gd name="connsiteX649" fmla="*/ 1080628 w 2536581"/>
                <a:gd name="connsiteY649" fmla="*/ 1929693 h 2412116"/>
                <a:gd name="connsiteX650" fmla="*/ 1086417 w 2536581"/>
                <a:gd name="connsiteY650" fmla="*/ 1931623 h 2412116"/>
                <a:gd name="connsiteX651" fmla="*/ 1090277 w 2536581"/>
                <a:gd name="connsiteY651" fmla="*/ 1934517 h 2412116"/>
                <a:gd name="connsiteX652" fmla="*/ 1090277 w 2536581"/>
                <a:gd name="connsiteY652" fmla="*/ 1937412 h 2412116"/>
                <a:gd name="connsiteX653" fmla="*/ 1093171 w 2536581"/>
                <a:gd name="connsiteY653" fmla="*/ 1939342 h 2412116"/>
                <a:gd name="connsiteX654" fmla="*/ 1097996 w 2536581"/>
                <a:gd name="connsiteY654" fmla="*/ 1953814 h 2412116"/>
                <a:gd name="connsiteX655" fmla="*/ 1095101 w 2536581"/>
                <a:gd name="connsiteY655" fmla="*/ 1956709 h 2412116"/>
                <a:gd name="connsiteX656" fmla="*/ 1093171 w 2536581"/>
                <a:gd name="connsiteY656" fmla="*/ 1954779 h 2412116"/>
                <a:gd name="connsiteX657" fmla="*/ 1087382 w 2536581"/>
                <a:gd name="connsiteY657" fmla="*/ 1954779 h 2412116"/>
                <a:gd name="connsiteX658" fmla="*/ 1083523 w 2536581"/>
                <a:gd name="connsiteY658" fmla="*/ 1949955 h 2412116"/>
                <a:gd name="connsiteX659" fmla="*/ 1080628 w 2536581"/>
                <a:gd name="connsiteY659" fmla="*/ 1945131 h 2412116"/>
                <a:gd name="connsiteX660" fmla="*/ 1075804 w 2536581"/>
                <a:gd name="connsiteY660" fmla="*/ 1945131 h 2412116"/>
                <a:gd name="connsiteX661" fmla="*/ 1064226 w 2536581"/>
                <a:gd name="connsiteY661" fmla="*/ 1950920 h 2412116"/>
                <a:gd name="connsiteX662" fmla="*/ 1057472 w 2536581"/>
                <a:gd name="connsiteY662" fmla="*/ 1950920 h 2412116"/>
                <a:gd name="connsiteX663" fmla="*/ 1054578 w 2536581"/>
                <a:gd name="connsiteY663" fmla="*/ 1954779 h 2412116"/>
                <a:gd name="connsiteX664" fmla="*/ 1054578 w 2536581"/>
                <a:gd name="connsiteY664" fmla="*/ 1956709 h 2412116"/>
                <a:gd name="connsiteX665" fmla="*/ 1053613 w 2536581"/>
                <a:gd name="connsiteY665" fmla="*/ 1960568 h 2412116"/>
                <a:gd name="connsiteX666" fmla="*/ 1050718 w 2536581"/>
                <a:gd name="connsiteY666" fmla="*/ 1960568 h 2412116"/>
                <a:gd name="connsiteX667" fmla="*/ 1045894 w 2536581"/>
                <a:gd name="connsiteY667" fmla="*/ 1962498 h 2412116"/>
                <a:gd name="connsiteX668" fmla="*/ 1042034 w 2536581"/>
                <a:gd name="connsiteY668" fmla="*/ 1962498 h 2412116"/>
                <a:gd name="connsiteX669" fmla="*/ 1040105 w 2536581"/>
                <a:gd name="connsiteY669" fmla="*/ 1963463 h 2412116"/>
                <a:gd name="connsiteX670" fmla="*/ 1040105 w 2536581"/>
                <a:gd name="connsiteY670" fmla="*/ 1969252 h 2412116"/>
                <a:gd name="connsiteX671" fmla="*/ 1043964 w 2536581"/>
                <a:gd name="connsiteY671" fmla="*/ 1974076 h 2412116"/>
                <a:gd name="connsiteX672" fmla="*/ 1045894 w 2536581"/>
                <a:gd name="connsiteY672" fmla="*/ 1977936 h 2412116"/>
                <a:gd name="connsiteX673" fmla="*/ 1035280 w 2536581"/>
                <a:gd name="connsiteY673" fmla="*/ 1982760 h 2412116"/>
                <a:gd name="connsiteX674" fmla="*/ 1032386 w 2536581"/>
                <a:gd name="connsiteY674" fmla="*/ 1986619 h 2412116"/>
                <a:gd name="connsiteX675" fmla="*/ 1032386 w 2536581"/>
                <a:gd name="connsiteY675" fmla="*/ 1991443 h 2412116"/>
                <a:gd name="connsiteX676" fmla="*/ 1027562 w 2536581"/>
                <a:gd name="connsiteY676" fmla="*/ 1991443 h 2412116"/>
                <a:gd name="connsiteX677" fmla="*/ 1020808 w 2536581"/>
                <a:gd name="connsiteY677" fmla="*/ 1996268 h 2412116"/>
                <a:gd name="connsiteX678" fmla="*/ 1015019 w 2536581"/>
                <a:gd name="connsiteY678" fmla="*/ 1996268 h 2412116"/>
                <a:gd name="connsiteX679" fmla="*/ 1015019 w 2536581"/>
                <a:gd name="connsiteY679" fmla="*/ 2000127 h 2412116"/>
                <a:gd name="connsiteX680" fmla="*/ 1018878 w 2536581"/>
                <a:gd name="connsiteY680" fmla="*/ 2002057 h 2412116"/>
                <a:gd name="connsiteX681" fmla="*/ 1018878 w 2536581"/>
                <a:gd name="connsiteY681" fmla="*/ 2005916 h 2412116"/>
                <a:gd name="connsiteX682" fmla="*/ 1018878 w 2536581"/>
                <a:gd name="connsiteY682" fmla="*/ 2012670 h 2412116"/>
                <a:gd name="connsiteX683" fmla="*/ 1015983 w 2536581"/>
                <a:gd name="connsiteY683" fmla="*/ 2014600 h 2412116"/>
                <a:gd name="connsiteX684" fmla="*/ 1017913 w 2536581"/>
                <a:gd name="connsiteY684" fmla="*/ 2017494 h 2412116"/>
                <a:gd name="connsiteX685" fmla="*/ 1015019 w 2536581"/>
                <a:gd name="connsiteY685" fmla="*/ 2022318 h 2412116"/>
                <a:gd name="connsiteX686" fmla="*/ 1016948 w 2536581"/>
                <a:gd name="connsiteY686" fmla="*/ 2028108 h 2412116"/>
                <a:gd name="connsiteX687" fmla="*/ 1023702 w 2536581"/>
                <a:gd name="connsiteY687" fmla="*/ 2034862 h 2412116"/>
                <a:gd name="connsiteX688" fmla="*/ 1026597 w 2536581"/>
                <a:gd name="connsiteY688" fmla="*/ 2034862 h 2412116"/>
                <a:gd name="connsiteX689" fmla="*/ 1031421 w 2536581"/>
                <a:gd name="connsiteY689" fmla="*/ 2038721 h 2412116"/>
                <a:gd name="connsiteX690" fmla="*/ 1029491 w 2536581"/>
                <a:gd name="connsiteY690" fmla="*/ 2040650 h 2412116"/>
                <a:gd name="connsiteX691" fmla="*/ 1025632 w 2536581"/>
                <a:gd name="connsiteY691" fmla="*/ 2040650 h 2412116"/>
                <a:gd name="connsiteX692" fmla="*/ 1023702 w 2536581"/>
                <a:gd name="connsiteY692" fmla="*/ 2045475 h 2412116"/>
                <a:gd name="connsiteX693" fmla="*/ 1019843 w 2536581"/>
                <a:gd name="connsiteY693" fmla="*/ 2048369 h 2412116"/>
                <a:gd name="connsiteX694" fmla="*/ 1015983 w 2536581"/>
                <a:gd name="connsiteY694" fmla="*/ 2054159 h 2412116"/>
                <a:gd name="connsiteX695" fmla="*/ 1007300 w 2536581"/>
                <a:gd name="connsiteY695" fmla="*/ 2057053 h 2412116"/>
                <a:gd name="connsiteX696" fmla="*/ 1001511 w 2536581"/>
                <a:gd name="connsiteY696" fmla="*/ 2062842 h 2412116"/>
                <a:gd name="connsiteX697" fmla="*/ 996687 w 2536581"/>
                <a:gd name="connsiteY697" fmla="*/ 2062842 h 2412116"/>
                <a:gd name="connsiteX698" fmla="*/ 992827 w 2536581"/>
                <a:gd name="connsiteY698" fmla="*/ 2056088 h 2412116"/>
                <a:gd name="connsiteX699" fmla="*/ 983179 w 2536581"/>
                <a:gd name="connsiteY699" fmla="*/ 2051264 h 2412116"/>
                <a:gd name="connsiteX700" fmla="*/ 979319 w 2536581"/>
                <a:gd name="connsiteY700" fmla="*/ 2053194 h 2412116"/>
                <a:gd name="connsiteX701" fmla="*/ 976425 w 2536581"/>
                <a:gd name="connsiteY701" fmla="*/ 2051264 h 2412116"/>
                <a:gd name="connsiteX702" fmla="*/ 972566 w 2536581"/>
                <a:gd name="connsiteY702" fmla="*/ 2054159 h 2412116"/>
                <a:gd name="connsiteX703" fmla="*/ 968706 w 2536581"/>
                <a:gd name="connsiteY703" fmla="*/ 2054159 h 2412116"/>
                <a:gd name="connsiteX704" fmla="*/ 962917 w 2536581"/>
                <a:gd name="connsiteY704" fmla="*/ 2061877 h 2412116"/>
                <a:gd name="connsiteX705" fmla="*/ 960022 w 2536581"/>
                <a:gd name="connsiteY705" fmla="*/ 2061877 h 2412116"/>
                <a:gd name="connsiteX706" fmla="*/ 953268 w 2536581"/>
                <a:gd name="connsiteY706" fmla="*/ 2059947 h 2412116"/>
                <a:gd name="connsiteX707" fmla="*/ 950374 w 2536581"/>
                <a:gd name="connsiteY707" fmla="*/ 2059947 h 2412116"/>
                <a:gd name="connsiteX708" fmla="*/ 944585 w 2536581"/>
                <a:gd name="connsiteY708" fmla="*/ 2061877 h 2412116"/>
                <a:gd name="connsiteX709" fmla="*/ 935901 w 2536581"/>
                <a:gd name="connsiteY709" fmla="*/ 2058018 h 2412116"/>
                <a:gd name="connsiteX710" fmla="*/ 935901 w 2536581"/>
                <a:gd name="connsiteY710" fmla="*/ 2051264 h 2412116"/>
                <a:gd name="connsiteX711" fmla="*/ 933972 w 2536581"/>
                <a:gd name="connsiteY711" fmla="*/ 2051264 h 2412116"/>
                <a:gd name="connsiteX712" fmla="*/ 927218 w 2536581"/>
                <a:gd name="connsiteY712" fmla="*/ 2060912 h 2412116"/>
                <a:gd name="connsiteX713" fmla="*/ 923358 w 2536581"/>
                <a:gd name="connsiteY713" fmla="*/ 2062842 h 2412116"/>
                <a:gd name="connsiteX714" fmla="*/ 916604 w 2536581"/>
                <a:gd name="connsiteY714" fmla="*/ 2059947 h 2412116"/>
                <a:gd name="connsiteX715" fmla="*/ 913710 w 2536581"/>
                <a:gd name="connsiteY715" fmla="*/ 2059947 h 2412116"/>
                <a:gd name="connsiteX716" fmla="*/ 908886 w 2536581"/>
                <a:gd name="connsiteY716" fmla="*/ 2063807 h 2412116"/>
                <a:gd name="connsiteX717" fmla="*/ 903096 w 2536581"/>
                <a:gd name="connsiteY717" fmla="*/ 2063807 h 2412116"/>
                <a:gd name="connsiteX718" fmla="*/ 895378 w 2536581"/>
                <a:gd name="connsiteY718" fmla="*/ 2065737 h 2412116"/>
                <a:gd name="connsiteX719" fmla="*/ 895378 w 2536581"/>
                <a:gd name="connsiteY719" fmla="*/ 2067666 h 2412116"/>
                <a:gd name="connsiteX720" fmla="*/ 903096 w 2536581"/>
                <a:gd name="connsiteY720" fmla="*/ 2067666 h 2412116"/>
                <a:gd name="connsiteX721" fmla="*/ 901167 w 2536581"/>
                <a:gd name="connsiteY721" fmla="*/ 2072491 h 2412116"/>
                <a:gd name="connsiteX722" fmla="*/ 887659 w 2536581"/>
                <a:gd name="connsiteY722" fmla="*/ 2072491 h 2412116"/>
                <a:gd name="connsiteX723" fmla="*/ 881870 w 2536581"/>
                <a:gd name="connsiteY723" fmla="*/ 2076350 h 2412116"/>
                <a:gd name="connsiteX724" fmla="*/ 883800 w 2536581"/>
                <a:gd name="connsiteY724" fmla="*/ 2078280 h 2412116"/>
                <a:gd name="connsiteX725" fmla="*/ 892483 w 2536581"/>
                <a:gd name="connsiteY725" fmla="*/ 2075385 h 2412116"/>
                <a:gd name="connsiteX726" fmla="*/ 901167 w 2536581"/>
                <a:gd name="connsiteY726" fmla="*/ 2075385 h 2412116"/>
                <a:gd name="connsiteX727" fmla="*/ 905026 w 2536581"/>
                <a:gd name="connsiteY727" fmla="*/ 2075385 h 2412116"/>
                <a:gd name="connsiteX728" fmla="*/ 909851 w 2536581"/>
                <a:gd name="connsiteY728" fmla="*/ 2072491 h 2412116"/>
                <a:gd name="connsiteX729" fmla="*/ 915640 w 2536581"/>
                <a:gd name="connsiteY729" fmla="*/ 2072491 h 2412116"/>
                <a:gd name="connsiteX730" fmla="*/ 920464 w 2536581"/>
                <a:gd name="connsiteY730" fmla="*/ 2068631 h 2412116"/>
                <a:gd name="connsiteX731" fmla="*/ 929147 w 2536581"/>
                <a:gd name="connsiteY731" fmla="*/ 2066701 h 2412116"/>
                <a:gd name="connsiteX732" fmla="*/ 934936 w 2536581"/>
                <a:gd name="connsiteY732" fmla="*/ 2064772 h 2412116"/>
                <a:gd name="connsiteX733" fmla="*/ 937831 w 2536581"/>
                <a:gd name="connsiteY733" fmla="*/ 2064772 h 2412116"/>
                <a:gd name="connsiteX734" fmla="*/ 940726 w 2536581"/>
                <a:gd name="connsiteY734" fmla="*/ 2069596 h 2412116"/>
                <a:gd name="connsiteX735" fmla="*/ 946515 w 2536581"/>
                <a:gd name="connsiteY735" fmla="*/ 2067666 h 2412116"/>
                <a:gd name="connsiteX736" fmla="*/ 946515 w 2536581"/>
                <a:gd name="connsiteY736" fmla="*/ 2071525 h 2412116"/>
                <a:gd name="connsiteX737" fmla="*/ 952304 w 2536581"/>
                <a:gd name="connsiteY737" fmla="*/ 2070561 h 2412116"/>
                <a:gd name="connsiteX738" fmla="*/ 958093 w 2536581"/>
                <a:gd name="connsiteY738" fmla="*/ 2066701 h 2412116"/>
                <a:gd name="connsiteX739" fmla="*/ 974495 w 2536581"/>
                <a:gd name="connsiteY739" fmla="*/ 2066701 h 2412116"/>
                <a:gd name="connsiteX740" fmla="*/ 979319 w 2536581"/>
                <a:gd name="connsiteY740" fmla="*/ 2070561 h 2412116"/>
                <a:gd name="connsiteX741" fmla="*/ 985108 w 2536581"/>
                <a:gd name="connsiteY741" fmla="*/ 2073455 h 2412116"/>
                <a:gd name="connsiteX742" fmla="*/ 988968 w 2536581"/>
                <a:gd name="connsiteY742" fmla="*/ 2071525 h 2412116"/>
                <a:gd name="connsiteX743" fmla="*/ 992827 w 2536581"/>
                <a:gd name="connsiteY743" fmla="*/ 2071525 h 2412116"/>
                <a:gd name="connsiteX744" fmla="*/ 994757 w 2536581"/>
                <a:gd name="connsiteY744" fmla="*/ 2074420 h 2412116"/>
                <a:gd name="connsiteX745" fmla="*/ 1001511 w 2536581"/>
                <a:gd name="connsiteY745" fmla="*/ 2082139 h 2412116"/>
                <a:gd name="connsiteX746" fmla="*/ 1005370 w 2536581"/>
                <a:gd name="connsiteY746" fmla="*/ 2082139 h 2412116"/>
                <a:gd name="connsiteX747" fmla="*/ 1010194 w 2536581"/>
                <a:gd name="connsiteY747" fmla="*/ 2082139 h 2412116"/>
                <a:gd name="connsiteX748" fmla="*/ 1010194 w 2536581"/>
                <a:gd name="connsiteY748" fmla="*/ 2084069 h 2412116"/>
                <a:gd name="connsiteX749" fmla="*/ 1010194 w 2536581"/>
                <a:gd name="connsiteY749" fmla="*/ 2088893 h 2412116"/>
                <a:gd name="connsiteX750" fmla="*/ 1007300 w 2536581"/>
                <a:gd name="connsiteY750" fmla="*/ 2088893 h 2412116"/>
                <a:gd name="connsiteX751" fmla="*/ 999581 w 2536581"/>
                <a:gd name="connsiteY751" fmla="*/ 2087928 h 2412116"/>
                <a:gd name="connsiteX752" fmla="*/ 997652 w 2536581"/>
                <a:gd name="connsiteY752" fmla="*/ 2089858 h 2412116"/>
                <a:gd name="connsiteX753" fmla="*/ 1000546 w 2536581"/>
                <a:gd name="connsiteY753" fmla="*/ 2094682 h 2412116"/>
                <a:gd name="connsiteX754" fmla="*/ 1005370 w 2536581"/>
                <a:gd name="connsiteY754" fmla="*/ 2094682 h 2412116"/>
                <a:gd name="connsiteX755" fmla="*/ 1008265 w 2536581"/>
                <a:gd name="connsiteY755" fmla="*/ 2092752 h 2412116"/>
                <a:gd name="connsiteX756" fmla="*/ 1010194 w 2536581"/>
                <a:gd name="connsiteY756" fmla="*/ 2092752 h 2412116"/>
                <a:gd name="connsiteX757" fmla="*/ 1017913 w 2536581"/>
                <a:gd name="connsiteY757" fmla="*/ 2092752 h 2412116"/>
                <a:gd name="connsiteX758" fmla="*/ 1022738 w 2536581"/>
                <a:gd name="connsiteY758" fmla="*/ 2092752 h 2412116"/>
                <a:gd name="connsiteX759" fmla="*/ 1021773 w 2536581"/>
                <a:gd name="connsiteY759" fmla="*/ 2096612 h 2412116"/>
                <a:gd name="connsiteX760" fmla="*/ 1027562 w 2536581"/>
                <a:gd name="connsiteY760" fmla="*/ 2099506 h 2412116"/>
                <a:gd name="connsiteX761" fmla="*/ 1030456 w 2536581"/>
                <a:gd name="connsiteY761" fmla="*/ 2099506 h 2412116"/>
                <a:gd name="connsiteX762" fmla="*/ 1033351 w 2536581"/>
                <a:gd name="connsiteY762" fmla="*/ 2094682 h 2412116"/>
                <a:gd name="connsiteX763" fmla="*/ 1038175 w 2536581"/>
                <a:gd name="connsiteY763" fmla="*/ 2092752 h 2412116"/>
                <a:gd name="connsiteX764" fmla="*/ 1040105 w 2536581"/>
                <a:gd name="connsiteY764" fmla="*/ 2094682 h 2412116"/>
                <a:gd name="connsiteX765" fmla="*/ 1036245 w 2536581"/>
                <a:gd name="connsiteY765" fmla="*/ 2099506 h 2412116"/>
                <a:gd name="connsiteX766" fmla="*/ 1039140 w 2536581"/>
                <a:gd name="connsiteY766" fmla="*/ 2105295 h 2412116"/>
                <a:gd name="connsiteX767" fmla="*/ 1034316 w 2536581"/>
                <a:gd name="connsiteY767" fmla="*/ 2111084 h 2412116"/>
                <a:gd name="connsiteX768" fmla="*/ 1036245 w 2536581"/>
                <a:gd name="connsiteY768" fmla="*/ 2115909 h 2412116"/>
                <a:gd name="connsiteX769" fmla="*/ 1031421 w 2536581"/>
                <a:gd name="connsiteY769" fmla="*/ 2118803 h 2412116"/>
                <a:gd name="connsiteX770" fmla="*/ 1031421 w 2536581"/>
                <a:gd name="connsiteY770" fmla="*/ 2129417 h 2412116"/>
                <a:gd name="connsiteX771" fmla="*/ 1030456 w 2536581"/>
                <a:gd name="connsiteY771" fmla="*/ 2136170 h 2412116"/>
                <a:gd name="connsiteX772" fmla="*/ 1033351 w 2536581"/>
                <a:gd name="connsiteY772" fmla="*/ 2138100 h 2412116"/>
                <a:gd name="connsiteX773" fmla="*/ 1041070 w 2536581"/>
                <a:gd name="connsiteY773" fmla="*/ 2140030 h 2412116"/>
                <a:gd name="connsiteX774" fmla="*/ 1043964 w 2536581"/>
                <a:gd name="connsiteY774" fmla="*/ 2140030 h 2412116"/>
                <a:gd name="connsiteX775" fmla="*/ 1049753 w 2536581"/>
                <a:gd name="connsiteY775" fmla="*/ 2140030 h 2412116"/>
                <a:gd name="connsiteX776" fmla="*/ 1052648 w 2536581"/>
                <a:gd name="connsiteY776" fmla="*/ 2144854 h 2412116"/>
                <a:gd name="connsiteX777" fmla="*/ 1052648 w 2536581"/>
                <a:gd name="connsiteY777" fmla="*/ 2150643 h 2412116"/>
                <a:gd name="connsiteX778" fmla="*/ 1053613 w 2536581"/>
                <a:gd name="connsiteY778" fmla="*/ 2153538 h 2412116"/>
                <a:gd name="connsiteX779" fmla="*/ 1058437 w 2536581"/>
                <a:gd name="connsiteY779" fmla="*/ 2155467 h 2412116"/>
                <a:gd name="connsiteX780" fmla="*/ 1060367 w 2536581"/>
                <a:gd name="connsiteY780" fmla="*/ 2159327 h 2412116"/>
                <a:gd name="connsiteX781" fmla="*/ 1060367 w 2536581"/>
                <a:gd name="connsiteY781" fmla="*/ 2165116 h 2412116"/>
                <a:gd name="connsiteX782" fmla="*/ 1055542 w 2536581"/>
                <a:gd name="connsiteY782" fmla="*/ 2170905 h 2412116"/>
                <a:gd name="connsiteX783" fmla="*/ 1061331 w 2536581"/>
                <a:gd name="connsiteY783" fmla="*/ 2172835 h 2412116"/>
                <a:gd name="connsiteX784" fmla="*/ 1065191 w 2536581"/>
                <a:gd name="connsiteY784" fmla="*/ 2178624 h 2412116"/>
                <a:gd name="connsiteX785" fmla="*/ 1060367 w 2536581"/>
                <a:gd name="connsiteY785" fmla="*/ 2184413 h 2412116"/>
                <a:gd name="connsiteX786" fmla="*/ 1053613 w 2536581"/>
                <a:gd name="connsiteY786" fmla="*/ 2184413 h 2412116"/>
                <a:gd name="connsiteX787" fmla="*/ 1051683 w 2536581"/>
                <a:gd name="connsiteY787" fmla="*/ 2188272 h 2412116"/>
                <a:gd name="connsiteX788" fmla="*/ 1049753 w 2536581"/>
                <a:gd name="connsiteY788" fmla="*/ 2193096 h 2412116"/>
                <a:gd name="connsiteX789" fmla="*/ 1049753 w 2536581"/>
                <a:gd name="connsiteY789" fmla="*/ 2198886 h 2412116"/>
                <a:gd name="connsiteX790" fmla="*/ 1047823 w 2536581"/>
                <a:gd name="connsiteY790" fmla="*/ 2205640 h 2412116"/>
                <a:gd name="connsiteX791" fmla="*/ 1044929 w 2536581"/>
                <a:gd name="connsiteY791" fmla="*/ 2207569 h 2412116"/>
                <a:gd name="connsiteX792" fmla="*/ 1044929 w 2536581"/>
                <a:gd name="connsiteY792" fmla="*/ 2210464 h 2412116"/>
                <a:gd name="connsiteX793" fmla="*/ 1044929 w 2536581"/>
                <a:gd name="connsiteY793" fmla="*/ 2215288 h 2412116"/>
                <a:gd name="connsiteX794" fmla="*/ 1047823 w 2536581"/>
                <a:gd name="connsiteY794" fmla="*/ 2218182 h 2412116"/>
                <a:gd name="connsiteX795" fmla="*/ 1045894 w 2536581"/>
                <a:gd name="connsiteY795" fmla="*/ 2222042 h 2412116"/>
                <a:gd name="connsiteX796" fmla="*/ 1042999 w 2536581"/>
                <a:gd name="connsiteY796" fmla="*/ 2225901 h 2412116"/>
                <a:gd name="connsiteX797" fmla="*/ 1039140 w 2536581"/>
                <a:gd name="connsiteY797" fmla="*/ 2225901 h 2412116"/>
                <a:gd name="connsiteX798" fmla="*/ 1034316 w 2536581"/>
                <a:gd name="connsiteY798" fmla="*/ 2225901 h 2412116"/>
                <a:gd name="connsiteX799" fmla="*/ 1030456 w 2536581"/>
                <a:gd name="connsiteY799" fmla="*/ 2225901 h 2412116"/>
                <a:gd name="connsiteX800" fmla="*/ 1028527 w 2536581"/>
                <a:gd name="connsiteY800" fmla="*/ 2228796 h 2412116"/>
                <a:gd name="connsiteX801" fmla="*/ 1024667 w 2536581"/>
                <a:gd name="connsiteY801" fmla="*/ 2230725 h 2412116"/>
                <a:gd name="connsiteX802" fmla="*/ 1015983 w 2536581"/>
                <a:gd name="connsiteY802" fmla="*/ 2230725 h 2412116"/>
                <a:gd name="connsiteX803" fmla="*/ 1009230 w 2536581"/>
                <a:gd name="connsiteY803" fmla="*/ 2232655 h 2412116"/>
                <a:gd name="connsiteX804" fmla="*/ 998616 w 2536581"/>
                <a:gd name="connsiteY804" fmla="*/ 2243268 h 2412116"/>
                <a:gd name="connsiteX805" fmla="*/ 996687 w 2536581"/>
                <a:gd name="connsiteY805" fmla="*/ 2247128 h 2412116"/>
                <a:gd name="connsiteX806" fmla="*/ 998616 w 2536581"/>
                <a:gd name="connsiteY806" fmla="*/ 2251952 h 2412116"/>
                <a:gd name="connsiteX807" fmla="*/ 1002476 w 2536581"/>
                <a:gd name="connsiteY807" fmla="*/ 2251952 h 2412116"/>
                <a:gd name="connsiteX808" fmla="*/ 1000546 w 2536581"/>
                <a:gd name="connsiteY808" fmla="*/ 2256776 h 2412116"/>
                <a:gd name="connsiteX809" fmla="*/ 997652 w 2536581"/>
                <a:gd name="connsiteY809" fmla="*/ 2256776 h 2412116"/>
                <a:gd name="connsiteX810" fmla="*/ 999581 w 2536581"/>
                <a:gd name="connsiteY810" fmla="*/ 2266425 h 2412116"/>
                <a:gd name="connsiteX811" fmla="*/ 1005370 w 2536581"/>
                <a:gd name="connsiteY811" fmla="*/ 2269319 h 2412116"/>
                <a:gd name="connsiteX812" fmla="*/ 1005370 w 2536581"/>
                <a:gd name="connsiteY812" fmla="*/ 2272214 h 2412116"/>
                <a:gd name="connsiteX813" fmla="*/ 1003441 w 2536581"/>
                <a:gd name="connsiteY813" fmla="*/ 2272214 h 2412116"/>
                <a:gd name="connsiteX814" fmla="*/ 998616 w 2536581"/>
                <a:gd name="connsiteY814" fmla="*/ 2270284 h 2412116"/>
                <a:gd name="connsiteX815" fmla="*/ 994757 w 2536581"/>
                <a:gd name="connsiteY815" fmla="*/ 2278003 h 2412116"/>
                <a:gd name="connsiteX816" fmla="*/ 994757 w 2536581"/>
                <a:gd name="connsiteY816" fmla="*/ 2283792 h 2412116"/>
                <a:gd name="connsiteX817" fmla="*/ 994757 w 2536581"/>
                <a:gd name="connsiteY817" fmla="*/ 2289581 h 2412116"/>
                <a:gd name="connsiteX818" fmla="*/ 990897 w 2536581"/>
                <a:gd name="connsiteY818" fmla="*/ 2292476 h 2412116"/>
                <a:gd name="connsiteX819" fmla="*/ 990897 w 2536581"/>
                <a:gd name="connsiteY819" fmla="*/ 2297300 h 2412116"/>
                <a:gd name="connsiteX820" fmla="*/ 988968 w 2536581"/>
                <a:gd name="connsiteY820" fmla="*/ 2300194 h 2412116"/>
                <a:gd name="connsiteX821" fmla="*/ 979319 w 2536581"/>
                <a:gd name="connsiteY821" fmla="*/ 2300194 h 2412116"/>
                <a:gd name="connsiteX822" fmla="*/ 975460 w 2536581"/>
                <a:gd name="connsiteY822" fmla="*/ 2302124 h 2412116"/>
                <a:gd name="connsiteX823" fmla="*/ 975460 w 2536581"/>
                <a:gd name="connsiteY823" fmla="*/ 2304054 h 2412116"/>
                <a:gd name="connsiteX824" fmla="*/ 971601 w 2536581"/>
                <a:gd name="connsiteY824" fmla="*/ 2304054 h 2412116"/>
                <a:gd name="connsiteX825" fmla="*/ 967741 w 2536581"/>
                <a:gd name="connsiteY825" fmla="*/ 2300194 h 2412116"/>
                <a:gd name="connsiteX826" fmla="*/ 965812 w 2536581"/>
                <a:gd name="connsiteY826" fmla="*/ 2295370 h 2412116"/>
                <a:gd name="connsiteX827" fmla="*/ 959058 w 2536581"/>
                <a:gd name="connsiteY827" fmla="*/ 2293441 h 2412116"/>
                <a:gd name="connsiteX828" fmla="*/ 957128 w 2536581"/>
                <a:gd name="connsiteY828" fmla="*/ 2288616 h 2412116"/>
                <a:gd name="connsiteX829" fmla="*/ 954233 w 2536581"/>
                <a:gd name="connsiteY829" fmla="*/ 2288616 h 2412116"/>
                <a:gd name="connsiteX830" fmla="*/ 947479 w 2536581"/>
                <a:gd name="connsiteY830" fmla="*/ 2290546 h 2412116"/>
                <a:gd name="connsiteX831" fmla="*/ 947479 w 2536581"/>
                <a:gd name="connsiteY831" fmla="*/ 2288616 h 2412116"/>
                <a:gd name="connsiteX832" fmla="*/ 939761 w 2536581"/>
                <a:gd name="connsiteY832" fmla="*/ 2288616 h 2412116"/>
                <a:gd name="connsiteX833" fmla="*/ 937831 w 2536581"/>
                <a:gd name="connsiteY833" fmla="*/ 2291511 h 2412116"/>
                <a:gd name="connsiteX834" fmla="*/ 937831 w 2536581"/>
                <a:gd name="connsiteY834" fmla="*/ 2296335 h 2412116"/>
                <a:gd name="connsiteX835" fmla="*/ 933007 w 2536581"/>
                <a:gd name="connsiteY835" fmla="*/ 2293441 h 2412116"/>
                <a:gd name="connsiteX836" fmla="*/ 933007 w 2536581"/>
                <a:gd name="connsiteY836" fmla="*/ 2291511 h 2412116"/>
                <a:gd name="connsiteX837" fmla="*/ 929147 w 2536581"/>
                <a:gd name="connsiteY837" fmla="*/ 2289581 h 2412116"/>
                <a:gd name="connsiteX838" fmla="*/ 924323 w 2536581"/>
                <a:gd name="connsiteY838" fmla="*/ 2291511 h 2412116"/>
                <a:gd name="connsiteX839" fmla="*/ 914675 w 2536581"/>
                <a:gd name="connsiteY839" fmla="*/ 2291511 h 2412116"/>
                <a:gd name="connsiteX840" fmla="*/ 909851 w 2536581"/>
                <a:gd name="connsiteY840" fmla="*/ 2292476 h 2412116"/>
                <a:gd name="connsiteX841" fmla="*/ 907921 w 2536581"/>
                <a:gd name="connsiteY841" fmla="*/ 2292476 h 2412116"/>
                <a:gd name="connsiteX842" fmla="*/ 903096 w 2536581"/>
                <a:gd name="connsiteY842" fmla="*/ 2292476 h 2412116"/>
                <a:gd name="connsiteX843" fmla="*/ 900202 w 2536581"/>
                <a:gd name="connsiteY843" fmla="*/ 2290546 h 2412116"/>
                <a:gd name="connsiteX844" fmla="*/ 895378 w 2536581"/>
                <a:gd name="connsiteY844" fmla="*/ 2292476 h 2412116"/>
                <a:gd name="connsiteX845" fmla="*/ 897307 w 2536581"/>
                <a:gd name="connsiteY845" fmla="*/ 2295370 h 2412116"/>
                <a:gd name="connsiteX846" fmla="*/ 886694 w 2536581"/>
                <a:gd name="connsiteY846" fmla="*/ 2297300 h 2412116"/>
                <a:gd name="connsiteX847" fmla="*/ 880905 w 2536581"/>
                <a:gd name="connsiteY847" fmla="*/ 2300194 h 2412116"/>
                <a:gd name="connsiteX848" fmla="*/ 876081 w 2536581"/>
                <a:gd name="connsiteY848" fmla="*/ 2309843 h 2412116"/>
                <a:gd name="connsiteX849" fmla="*/ 873186 w 2536581"/>
                <a:gd name="connsiteY849" fmla="*/ 2309843 h 2412116"/>
                <a:gd name="connsiteX850" fmla="*/ 873186 w 2536581"/>
                <a:gd name="connsiteY850" fmla="*/ 2320456 h 2412116"/>
                <a:gd name="connsiteX851" fmla="*/ 873186 w 2536581"/>
                <a:gd name="connsiteY851" fmla="*/ 2325280 h 2412116"/>
                <a:gd name="connsiteX852" fmla="*/ 873186 w 2536581"/>
                <a:gd name="connsiteY852" fmla="*/ 2330104 h 2412116"/>
                <a:gd name="connsiteX853" fmla="*/ 870292 w 2536581"/>
                <a:gd name="connsiteY853" fmla="*/ 2332999 h 2412116"/>
                <a:gd name="connsiteX854" fmla="*/ 862573 w 2536581"/>
                <a:gd name="connsiteY854" fmla="*/ 2338788 h 2412116"/>
                <a:gd name="connsiteX855" fmla="*/ 857749 w 2536581"/>
                <a:gd name="connsiteY855" fmla="*/ 2340718 h 2412116"/>
                <a:gd name="connsiteX856" fmla="*/ 857749 w 2536581"/>
                <a:gd name="connsiteY856" fmla="*/ 2342648 h 2412116"/>
                <a:gd name="connsiteX857" fmla="*/ 855819 w 2536581"/>
                <a:gd name="connsiteY857" fmla="*/ 2352296 h 2412116"/>
                <a:gd name="connsiteX858" fmla="*/ 853889 w 2536581"/>
                <a:gd name="connsiteY858" fmla="*/ 2354226 h 2412116"/>
                <a:gd name="connsiteX859" fmla="*/ 850030 w 2536581"/>
                <a:gd name="connsiteY859" fmla="*/ 2354226 h 2412116"/>
                <a:gd name="connsiteX860" fmla="*/ 848100 w 2536581"/>
                <a:gd name="connsiteY860" fmla="*/ 2357120 h 2412116"/>
                <a:gd name="connsiteX861" fmla="*/ 848100 w 2536581"/>
                <a:gd name="connsiteY861" fmla="*/ 2360015 h 2412116"/>
                <a:gd name="connsiteX862" fmla="*/ 845206 w 2536581"/>
                <a:gd name="connsiteY862" fmla="*/ 2369663 h 2412116"/>
                <a:gd name="connsiteX863" fmla="*/ 843276 w 2536581"/>
                <a:gd name="connsiteY863" fmla="*/ 2371593 h 2412116"/>
                <a:gd name="connsiteX864" fmla="*/ 843276 w 2536581"/>
                <a:gd name="connsiteY864" fmla="*/ 2375452 h 2412116"/>
                <a:gd name="connsiteX865" fmla="*/ 845206 w 2536581"/>
                <a:gd name="connsiteY865" fmla="*/ 2382206 h 2412116"/>
                <a:gd name="connsiteX866" fmla="*/ 850030 w 2536581"/>
                <a:gd name="connsiteY866" fmla="*/ 2387995 h 2412116"/>
                <a:gd name="connsiteX867" fmla="*/ 850030 w 2536581"/>
                <a:gd name="connsiteY867" fmla="*/ 2389925 h 2412116"/>
                <a:gd name="connsiteX868" fmla="*/ 845206 w 2536581"/>
                <a:gd name="connsiteY868" fmla="*/ 2392820 h 2412116"/>
                <a:gd name="connsiteX869" fmla="*/ 847135 w 2536581"/>
                <a:gd name="connsiteY869" fmla="*/ 2397644 h 2412116"/>
                <a:gd name="connsiteX870" fmla="*/ 843276 w 2536581"/>
                <a:gd name="connsiteY870" fmla="*/ 2400538 h 2412116"/>
                <a:gd name="connsiteX871" fmla="*/ 838452 w 2536581"/>
                <a:gd name="connsiteY871" fmla="*/ 2402468 h 2412116"/>
                <a:gd name="connsiteX872" fmla="*/ 833628 w 2536581"/>
                <a:gd name="connsiteY872" fmla="*/ 2398609 h 2412116"/>
                <a:gd name="connsiteX873" fmla="*/ 828803 w 2536581"/>
                <a:gd name="connsiteY873" fmla="*/ 2396679 h 2412116"/>
                <a:gd name="connsiteX874" fmla="*/ 823979 w 2536581"/>
                <a:gd name="connsiteY874" fmla="*/ 2401503 h 2412116"/>
                <a:gd name="connsiteX875" fmla="*/ 823979 w 2536581"/>
                <a:gd name="connsiteY875" fmla="*/ 2409222 h 2412116"/>
                <a:gd name="connsiteX876" fmla="*/ 820120 w 2536581"/>
                <a:gd name="connsiteY876" fmla="*/ 2408257 h 2412116"/>
                <a:gd name="connsiteX877" fmla="*/ 814331 w 2536581"/>
                <a:gd name="connsiteY877" fmla="*/ 2408257 h 2412116"/>
                <a:gd name="connsiteX878" fmla="*/ 811436 w 2536581"/>
                <a:gd name="connsiteY878" fmla="*/ 2412117 h 2412116"/>
                <a:gd name="connsiteX879" fmla="*/ 807577 w 2536581"/>
                <a:gd name="connsiteY879" fmla="*/ 2407292 h 2412116"/>
                <a:gd name="connsiteX880" fmla="*/ 800823 w 2536581"/>
                <a:gd name="connsiteY880" fmla="*/ 2407292 h 2412116"/>
                <a:gd name="connsiteX881" fmla="*/ 796963 w 2536581"/>
                <a:gd name="connsiteY881" fmla="*/ 2407292 h 2412116"/>
                <a:gd name="connsiteX882" fmla="*/ 796963 w 2536581"/>
                <a:gd name="connsiteY882" fmla="*/ 2399574 h 2412116"/>
                <a:gd name="connsiteX883" fmla="*/ 796963 w 2536581"/>
                <a:gd name="connsiteY883" fmla="*/ 2392820 h 2412116"/>
                <a:gd name="connsiteX884" fmla="*/ 795034 w 2536581"/>
                <a:gd name="connsiteY884" fmla="*/ 2385101 h 2412116"/>
                <a:gd name="connsiteX885" fmla="*/ 792139 w 2536581"/>
                <a:gd name="connsiteY885" fmla="*/ 2381242 h 2412116"/>
                <a:gd name="connsiteX886" fmla="*/ 792139 w 2536581"/>
                <a:gd name="connsiteY886" fmla="*/ 2377382 h 2412116"/>
                <a:gd name="connsiteX887" fmla="*/ 786350 w 2536581"/>
                <a:gd name="connsiteY887" fmla="*/ 2374488 h 2412116"/>
                <a:gd name="connsiteX888" fmla="*/ 782491 w 2536581"/>
                <a:gd name="connsiteY888" fmla="*/ 2374488 h 2412116"/>
                <a:gd name="connsiteX889" fmla="*/ 780561 w 2536581"/>
                <a:gd name="connsiteY889" fmla="*/ 2371593 h 2412116"/>
                <a:gd name="connsiteX890" fmla="*/ 776702 w 2536581"/>
                <a:gd name="connsiteY890" fmla="*/ 2371593 h 2412116"/>
                <a:gd name="connsiteX891" fmla="*/ 774772 w 2536581"/>
                <a:gd name="connsiteY891" fmla="*/ 2367734 h 2412116"/>
                <a:gd name="connsiteX892" fmla="*/ 768983 w 2536581"/>
                <a:gd name="connsiteY892" fmla="*/ 2369663 h 2412116"/>
                <a:gd name="connsiteX893" fmla="*/ 768983 w 2536581"/>
                <a:gd name="connsiteY893" fmla="*/ 2366769 h 2412116"/>
                <a:gd name="connsiteX894" fmla="*/ 766088 w 2536581"/>
                <a:gd name="connsiteY894" fmla="*/ 2364839 h 2412116"/>
                <a:gd name="connsiteX895" fmla="*/ 757405 w 2536581"/>
                <a:gd name="connsiteY895" fmla="*/ 2364839 h 2412116"/>
                <a:gd name="connsiteX896" fmla="*/ 753545 w 2536581"/>
                <a:gd name="connsiteY896" fmla="*/ 2365804 h 2412116"/>
                <a:gd name="connsiteX897" fmla="*/ 748721 w 2536581"/>
                <a:gd name="connsiteY897" fmla="*/ 2363874 h 2412116"/>
                <a:gd name="connsiteX898" fmla="*/ 746791 w 2536581"/>
                <a:gd name="connsiteY898" fmla="*/ 2360980 h 2412116"/>
                <a:gd name="connsiteX899" fmla="*/ 746791 w 2536581"/>
                <a:gd name="connsiteY899" fmla="*/ 2357120 h 2412116"/>
                <a:gd name="connsiteX900" fmla="*/ 746791 w 2536581"/>
                <a:gd name="connsiteY900" fmla="*/ 2351331 h 2412116"/>
                <a:gd name="connsiteX901" fmla="*/ 746791 w 2536581"/>
                <a:gd name="connsiteY901" fmla="*/ 2348437 h 2412116"/>
                <a:gd name="connsiteX902" fmla="*/ 746791 w 2536581"/>
                <a:gd name="connsiteY902" fmla="*/ 2344577 h 2412116"/>
                <a:gd name="connsiteX903" fmla="*/ 750651 w 2536581"/>
                <a:gd name="connsiteY903" fmla="*/ 2342648 h 2412116"/>
                <a:gd name="connsiteX904" fmla="*/ 747756 w 2536581"/>
                <a:gd name="connsiteY904" fmla="*/ 2337823 h 2412116"/>
                <a:gd name="connsiteX905" fmla="*/ 742932 w 2536581"/>
                <a:gd name="connsiteY905" fmla="*/ 2337823 h 2412116"/>
                <a:gd name="connsiteX906" fmla="*/ 740037 w 2536581"/>
                <a:gd name="connsiteY906" fmla="*/ 2333964 h 2412116"/>
                <a:gd name="connsiteX907" fmla="*/ 733284 w 2536581"/>
                <a:gd name="connsiteY907" fmla="*/ 2330104 h 2412116"/>
                <a:gd name="connsiteX908" fmla="*/ 733284 w 2536581"/>
                <a:gd name="connsiteY908" fmla="*/ 2325280 h 2412116"/>
                <a:gd name="connsiteX909" fmla="*/ 739073 w 2536581"/>
                <a:gd name="connsiteY909" fmla="*/ 2323351 h 2412116"/>
                <a:gd name="connsiteX910" fmla="*/ 739073 w 2536581"/>
                <a:gd name="connsiteY910" fmla="*/ 2318526 h 2412116"/>
                <a:gd name="connsiteX911" fmla="*/ 736178 w 2536581"/>
                <a:gd name="connsiteY911" fmla="*/ 2315632 h 2412116"/>
                <a:gd name="connsiteX912" fmla="*/ 734248 w 2536581"/>
                <a:gd name="connsiteY912" fmla="*/ 2307913 h 2412116"/>
                <a:gd name="connsiteX913" fmla="*/ 729424 w 2536581"/>
                <a:gd name="connsiteY913" fmla="*/ 2309843 h 2412116"/>
                <a:gd name="connsiteX914" fmla="*/ 725565 w 2536581"/>
                <a:gd name="connsiteY914" fmla="*/ 2309843 h 2412116"/>
                <a:gd name="connsiteX915" fmla="*/ 719776 w 2536581"/>
                <a:gd name="connsiteY915" fmla="*/ 2305019 h 2412116"/>
                <a:gd name="connsiteX916" fmla="*/ 717846 w 2536581"/>
                <a:gd name="connsiteY916" fmla="*/ 2302124 h 2412116"/>
                <a:gd name="connsiteX917" fmla="*/ 713987 w 2536581"/>
                <a:gd name="connsiteY917" fmla="*/ 2292476 h 2412116"/>
                <a:gd name="connsiteX918" fmla="*/ 713987 w 2536581"/>
                <a:gd name="connsiteY918" fmla="*/ 2287651 h 2412116"/>
                <a:gd name="connsiteX919" fmla="*/ 713987 w 2536581"/>
                <a:gd name="connsiteY919" fmla="*/ 2282827 h 2412116"/>
                <a:gd name="connsiteX920" fmla="*/ 718811 w 2536581"/>
                <a:gd name="connsiteY920" fmla="*/ 2280897 h 2412116"/>
                <a:gd name="connsiteX921" fmla="*/ 724600 w 2536581"/>
                <a:gd name="connsiteY921" fmla="*/ 2270284 h 2412116"/>
                <a:gd name="connsiteX922" fmla="*/ 724600 w 2536581"/>
                <a:gd name="connsiteY922" fmla="*/ 2268354 h 2412116"/>
                <a:gd name="connsiteX923" fmla="*/ 728459 w 2536581"/>
                <a:gd name="connsiteY923" fmla="*/ 2265460 h 2412116"/>
                <a:gd name="connsiteX924" fmla="*/ 730389 w 2536581"/>
                <a:gd name="connsiteY924" fmla="*/ 2260636 h 2412116"/>
                <a:gd name="connsiteX925" fmla="*/ 726529 w 2536581"/>
                <a:gd name="connsiteY925" fmla="*/ 2256776 h 2412116"/>
                <a:gd name="connsiteX926" fmla="*/ 728459 w 2536581"/>
                <a:gd name="connsiteY926" fmla="*/ 2256776 h 2412116"/>
                <a:gd name="connsiteX927" fmla="*/ 729424 w 2536581"/>
                <a:gd name="connsiteY927" fmla="*/ 2250987 h 2412116"/>
                <a:gd name="connsiteX928" fmla="*/ 732319 w 2536581"/>
                <a:gd name="connsiteY928" fmla="*/ 2245198 h 2412116"/>
                <a:gd name="connsiteX929" fmla="*/ 734248 w 2536581"/>
                <a:gd name="connsiteY929" fmla="*/ 2240374 h 2412116"/>
                <a:gd name="connsiteX930" fmla="*/ 729424 w 2536581"/>
                <a:gd name="connsiteY930" fmla="*/ 2236515 h 2412116"/>
                <a:gd name="connsiteX931" fmla="*/ 726529 w 2536581"/>
                <a:gd name="connsiteY931" fmla="*/ 2236515 h 2412116"/>
                <a:gd name="connsiteX932" fmla="*/ 723635 w 2536581"/>
                <a:gd name="connsiteY932" fmla="*/ 2230725 h 2412116"/>
                <a:gd name="connsiteX933" fmla="*/ 723635 w 2536581"/>
                <a:gd name="connsiteY933" fmla="*/ 2228796 h 2412116"/>
                <a:gd name="connsiteX934" fmla="*/ 719776 w 2536581"/>
                <a:gd name="connsiteY934" fmla="*/ 2223007 h 2412116"/>
                <a:gd name="connsiteX935" fmla="*/ 719776 w 2536581"/>
                <a:gd name="connsiteY935" fmla="*/ 2219147 h 2412116"/>
                <a:gd name="connsiteX936" fmla="*/ 724600 w 2536581"/>
                <a:gd name="connsiteY936" fmla="*/ 2216253 h 2412116"/>
                <a:gd name="connsiteX937" fmla="*/ 724600 w 2536581"/>
                <a:gd name="connsiteY937" fmla="*/ 2213358 h 2412116"/>
                <a:gd name="connsiteX938" fmla="*/ 719776 w 2536581"/>
                <a:gd name="connsiteY938" fmla="*/ 2212393 h 2412116"/>
                <a:gd name="connsiteX939" fmla="*/ 717846 w 2536581"/>
                <a:gd name="connsiteY939" fmla="*/ 2209499 h 2412116"/>
                <a:gd name="connsiteX940" fmla="*/ 717846 w 2536581"/>
                <a:gd name="connsiteY940" fmla="*/ 2203710 h 2412116"/>
                <a:gd name="connsiteX941" fmla="*/ 713022 w 2536581"/>
                <a:gd name="connsiteY941" fmla="*/ 2201780 h 2412116"/>
                <a:gd name="connsiteX942" fmla="*/ 713022 w 2536581"/>
                <a:gd name="connsiteY942" fmla="*/ 2198886 h 2412116"/>
                <a:gd name="connsiteX943" fmla="*/ 709162 w 2536581"/>
                <a:gd name="connsiteY943" fmla="*/ 2197921 h 2412116"/>
                <a:gd name="connsiteX944" fmla="*/ 705303 w 2536581"/>
                <a:gd name="connsiteY944" fmla="*/ 2194061 h 2412116"/>
                <a:gd name="connsiteX945" fmla="*/ 703373 w 2536581"/>
                <a:gd name="connsiteY945" fmla="*/ 2194061 h 2412116"/>
                <a:gd name="connsiteX946" fmla="*/ 695654 w 2536581"/>
                <a:gd name="connsiteY946" fmla="*/ 2194061 h 2412116"/>
                <a:gd name="connsiteX947" fmla="*/ 695654 w 2536581"/>
                <a:gd name="connsiteY947" fmla="*/ 2187307 h 2412116"/>
                <a:gd name="connsiteX948" fmla="*/ 698549 w 2536581"/>
                <a:gd name="connsiteY948" fmla="*/ 2183448 h 2412116"/>
                <a:gd name="connsiteX949" fmla="*/ 704338 w 2536581"/>
                <a:gd name="connsiteY949" fmla="*/ 2174764 h 2412116"/>
                <a:gd name="connsiteX950" fmla="*/ 701443 w 2536581"/>
                <a:gd name="connsiteY950" fmla="*/ 2170905 h 2412116"/>
                <a:gd name="connsiteX951" fmla="*/ 701443 w 2536581"/>
                <a:gd name="connsiteY951" fmla="*/ 2168975 h 2412116"/>
                <a:gd name="connsiteX952" fmla="*/ 698549 w 2536581"/>
                <a:gd name="connsiteY952" fmla="*/ 2165116 h 2412116"/>
                <a:gd name="connsiteX953" fmla="*/ 700479 w 2536581"/>
                <a:gd name="connsiteY953" fmla="*/ 2162221 h 2412116"/>
                <a:gd name="connsiteX954" fmla="*/ 695654 w 2536581"/>
                <a:gd name="connsiteY954" fmla="*/ 2151608 h 2412116"/>
                <a:gd name="connsiteX955" fmla="*/ 685041 w 2536581"/>
                <a:gd name="connsiteY955" fmla="*/ 2137135 h 2412116"/>
                <a:gd name="connsiteX956" fmla="*/ 672498 w 2536581"/>
                <a:gd name="connsiteY956" fmla="*/ 2120733 h 2412116"/>
                <a:gd name="connsiteX957" fmla="*/ 659955 w 2536581"/>
                <a:gd name="connsiteY957" fmla="*/ 2106260 h 2412116"/>
                <a:gd name="connsiteX958" fmla="*/ 653201 w 2536581"/>
                <a:gd name="connsiteY958" fmla="*/ 2099506 h 2412116"/>
                <a:gd name="connsiteX959" fmla="*/ 648377 w 2536581"/>
                <a:gd name="connsiteY959" fmla="*/ 2094682 h 2412116"/>
                <a:gd name="connsiteX960" fmla="*/ 640658 w 2536581"/>
                <a:gd name="connsiteY960" fmla="*/ 2090822 h 2412116"/>
                <a:gd name="connsiteX961" fmla="*/ 636799 w 2536581"/>
                <a:gd name="connsiteY961" fmla="*/ 2090822 h 2412116"/>
                <a:gd name="connsiteX962" fmla="*/ 633904 w 2536581"/>
                <a:gd name="connsiteY962" fmla="*/ 2089858 h 2412116"/>
                <a:gd name="connsiteX963" fmla="*/ 633904 w 2536581"/>
                <a:gd name="connsiteY963" fmla="*/ 2086963 h 2412116"/>
                <a:gd name="connsiteX964" fmla="*/ 626186 w 2536581"/>
                <a:gd name="connsiteY964" fmla="*/ 2081174 h 2412116"/>
                <a:gd name="connsiteX965" fmla="*/ 626186 w 2536581"/>
                <a:gd name="connsiteY965" fmla="*/ 2074420 h 2412116"/>
                <a:gd name="connsiteX966" fmla="*/ 619432 w 2536581"/>
                <a:gd name="connsiteY966" fmla="*/ 2071525 h 2412116"/>
                <a:gd name="connsiteX967" fmla="*/ 619432 w 2536581"/>
                <a:gd name="connsiteY967" fmla="*/ 2067666 h 2412116"/>
                <a:gd name="connsiteX968" fmla="*/ 611713 w 2536581"/>
                <a:gd name="connsiteY968" fmla="*/ 2065737 h 2412116"/>
                <a:gd name="connsiteX969" fmla="*/ 605924 w 2536581"/>
                <a:gd name="connsiteY969" fmla="*/ 2065737 h 2412116"/>
                <a:gd name="connsiteX970" fmla="*/ 600135 w 2536581"/>
                <a:gd name="connsiteY970" fmla="*/ 2063807 h 2412116"/>
                <a:gd name="connsiteX971" fmla="*/ 596275 w 2536581"/>
                <a:gd name="connsiteY971" fmla="*/ 2061877 h 2412116"/>
                <a:gd name="connsiteX972" fmla="*/ 593381 w 2536581"/>
                <a:gd name="connsiteY972" fmla="*/ 2061877 h 2412116"/>
                <a:gd name="connsiteX973" fmla="*/ 588557 w 2536581"/>
                <a:gd name="connsiteY973" fmla="*/ 2064772 h 2412116"/>
                <a:gd name="connsiteX974" fmla="*/ 580838 w 2536581"/>
                <a:gd name="connsiteY974" fmla="*/ 2066701 h 2412116"/>
                <a:gd name="connsiteX975" fmla="*/ 577943 w 2536581"/>
                <a:gd name="connsiteY975" fmla="*/ 2068631 h 2412116"/>
                <a:gd name="connsiteX976" fmla="*/ 569260 w 2536581"/>
                <a:gd name="connsiteY976" fmla="*/ 2068631 h 2412116"/>
                <a:gd name="connsiteX977" fmla="*/ 566365 w 2536581"/>
                <a:gd name="connsiteY977" fmla="*/ 2060912 h 2412116"/>
                <a:gd name="connsiteX978" fmla="*/ 564435 w 2536581"/>
                <a:gd name="connsiteY978" fmla="*/ 2058018 h 2412116"/>
                <a:gd name="connsiteX979" fmla="*/ 557681 w 2536581"/>
                <a:gd name="connsiteY979" fmla="*/ 2058018 h 2412116"/>
                <a:gd name="connsiteX980" fmla="*/ 555752 w 2536581"/>
                <a:gd name="connsiteY980" fmla="*/ 2058018 h 2412116"/>
                <a:gd name="connsiteX981" fmla="*/ 553822 w 2536581"/>
                <a:gd name="connsiteY981" fmla="*/ 2051264 h 2412116"/>
                <a:gd name="connsiteX982" fmla="*/ 547068 w 2536581"/>
                <a:gd name="connsiteY982" fmla="*/ 2043545 h 2412116"/>
                <a:gd name="connsiteX983" fmla="*/ 542244 w 2536581"/>
                <a:gd name="connsiteY983" fmla="*/ 2041615 h 2412116"/>
                <a:gd name="connsiteX984" fmla="*/ 539349 w 2536581"/>
                <a:gd name="connsiteY984" fmla="*/ 2038721 h 2412116"/>
                <a:gd name="connsiteX985" fmla="*/ 532595 w 2536581"/>
                <a:gd name="connsiteY985" fmla="*/ 2034862 h 2412116"/>
                <a:gd name="connsiteX986" fmla="*/ 523912 w 2536581"/>
                <a:gd name="connsiteY986" fmla="*/ 2031967 h 2412116"/>
                <a:gd name="connsiteX987" fmla="*/ 521017 w 2536581"/>
                <a:gd name="connsiteY987" fmla="*/ 2031967 h 2412116"/>
                <a:gd name="connsiteX988" fmla="*/ 516193 w 2536581"/>
                <a:gd name="connsiteY988" fmla="*/ 2038721 h 2412116"/>
                <a:gd name="connsiteX989" fmla="*/ 512334 w 2536581"/>
                <a:gd name="connsiteY989" fmla="*/ 2036791 h 2412116"/>
                <a:gd name="connsiteX990" fmla="*/ 503650 w 2536581"/>
                <a:gd name="connsiteY990" fmla="*/ 2030037 h 2412116"/>
                <a:gd name="connsiteX991" fmla="*/ 498826 w 2536581"/>
                <a:gd name="connsiteY991" fmla="*/ 2030037 h 2412116"/>
                <a:gd name="connsiteX992" fmla="*/ 494001 w 2536581"/>
                <a:gd name="connsiteY992" fmla="*/ 2030037 h 2412116"/>
                <a:gd name="connsiteX993" fmla="*/ 488212 w 2536581"/>
                <a:gd name="connsiteY993" fmla="*/ 2032932 h 2412116"/>
                <a:gd name="connsiteX994" fmla="*/ 488212 w 2536581"/>
                <a:gd name="connsiteY994" fmla="*/ 2038721 h 2412116"/>
                <a:gd name="connsiteX995" fmla="*/ 482423 w 2536581"/>
                <a:gd name="connsiteY995" fmla="*/ 2035826 h 2412116"/>
                <a:gd name="connsiteX996" fmla="*/ 479529 w 2536581"/>
                <a:gd name="connsiteY996" fmla="*/ 2040650 h 2412116"/>
                <a:gd name="connsiteX997" fmla="*/ 476634 w 2536581"/>
                <a:gd name="connsiteY997" fmla="*/ 2038721 h 2412116"/>
                <a:gd name="connsiteX998" fmla="*/ 473740 w 2536581"/>
                <a:gd name="connsiteY998" fmla="*/ 2041615 h 2412116"/>
                <a:gd name="connsiteX999" fmla="*/ 469880 w 2536581"/>
                <a:gd name="connsiteY999" fmla="*/ 2041615 h 2412116"/>
                <a:gd name="connsiteX1000" fmla="*/ 464091 w 2536581"/>
                <a:gd name="connsiteY1000" fmla="*/ 2044510 h 2412116"/>
                <a:gd name="connsiteX1001" fmla="*/ 464091 w 2536581"/>
                <a:gd name="connsiteY1001" fmla="*/ 2042580 h 2412116"/>
                <a:gd name="connsiteX1002" fmla="*/ 466986 w 2536581"/>
                <a:gd name="connsiteY1002" fmla="*/ 2034862 h 2412116"/>
                <a:gd name="connsiteX1003" fmla="*/ 465056 w 2536581"/>
                <a:gd name="connsiteY1003" fmla="*/ 2031967 h 2412116"/>
                <a:gd name="connsiteX1004" fmla="*/ 465056 w 2536581"/>
                <a:gd name="connsiteY1004" fmla="*/ 2024248 h 2412116"/>
                <a:gd name="connsiteX1005" fmla="*/ 455408 w 2536581"/>
                <a:gd name="connsiteY1005" fmla="*/ 2019424 h 2412116"/>
                <a:gd name="connsiteX1006" fmla="*/ 455408 w 2536581"/>
                <a:gd name="connsiteY1006" fmla="*/ 2014600 h 2412116"/>
                <a:gd name="connsiteX1007" fmla="*/ 451548 w 2536581"/>
                <a:gd name="connsiteY1007" fmla="*/ 2011705 h 2412116"/>
                <a:gd name="connsiteX1008" fmla="*/ 439970 w 2536581"/>
                <a:gd name="connsiteY1008" fmla="*/ 2003987 h 2412116"/>
                <a:gd name="connsiteX1009" fmla="*/ 433216 w 2536581"/>
                <a:gd name="connsiteY1009" fmla="*/ 2005916 h 2412116"/>
                <a:gd name="connsiteX1010" fmla="*/ 433216 w 2536581"/>
                <a:gd name="connsiteY1010" fmla="*/ 2003021 h 2412116"/>
                <a:gd name="connsiteX1011" fmla="*/ 429357 w 2536581"/>
                <a:gd name="connsiteY1011" fmla="*/ 2003021 h 2412116"/>
                <a:gd name="connsiteX1012" fmla="*/ 427427 w 2536581"/>
                <a:gd name="connsiteY1012" fmla="*/ 2000127 h 2412116"/>
                <a:gd name="connsiteX1013" fmla="*/ 424533 w 2536581"/>
                <a:gd name="connsiteY1013" fmla="*/ 2000127 h 2412116"/>
                <a:gd name="connsiteX1014" fmla="*/ 424533 w 2536581"/>
                <a:gd name="connsiteY1014" fmla="*/ 1988549 h 2412116"/>
                <a:gd name="connsiteX1015" fmla="*/ 420673 w 2536581"/>
                <a:gd name="connsiteY1015" fmla="*/ 1988549 h 2412116"/>
                <a:gd name="connsiteX1016" fmla="*/ 415849 w 2536581"/>
                <a:gd name="connsiteY1016" fmla="*/ 1984690 h 2412116"/>
                <a:gd name="connsiteX1017" fmla="*/ 415849 w 2536581"/>
                <a:gd name="connsiteY1017" fmla="*/ 1979865 h 2412116"/>
                <a:gd name="connsiteX1018" fmla="*/ 411989 w 2536581"/>
                <a:gd name="connsiteY1018" fmla="*/ 1977936 h 2412116"/>
                <a:gd name="connsiteX1019" fmla="*/ 411989 w 2536581"/>
                <a:gd name="connsiteY1019" fmla="*/ 1976006 h 2412116"/>
                <a:gd name="connsiteX1020" fmla="*/ 401376 w 2536581"/>
                <a:gd name="connsiteY1020" fmla="*/ 1976006 h 2412116"/>
                <a:gd name="connsiteX1021" fmla="*/ 394622 w 2536581"/>
                <a:gd name="connsiteY1021" fmla="*/ 1977936 h 2412116"/>
                <a:gd name="connsiteX1022" fmla="*/ 390763 w 2536581"/>
                <a:gd name="connsiteY1022" fmla="*/ 1983724 h 2412116"/>
                <a:gd name="connsiteX1023" fmla="*/ 392693 w 2536581"/>
                <a:gd name="connsiteY1023" fmla="*/ 1986619 h 2412116"/>
                <a:gd name="connsiteX1024" fmla="*/ 390763 w 2536581"/>
                <a:gd name="connsiteY1024" fmla="*/ 1990478 h 2412116"/>
                <a:gd name="connsiteX1025" fmla="*/ 386904 w 2536581"/>
                <a:gd name="connsiteY1025" fmla="*/ 1992408 h 2412116"/>
                <a:gd name="connsiteX1026" fmla="*/ 383044 w 2536581"/>
                <a:gd name="connsiteY1026" fmla="*/ 1989514 h 2412116"/>
                <a:gd name="connsiteX1027" fmla="*/ 383044 w 2536581"/>
                <a:gd name="connsiteY1027" fmla="*/ 1985654 h 2412116"/>
                <a:gd name="connsiteX1028" fmla="*/ 388833 w 2536581"/>
                <a:gd name="connsiteY1028" fmla="*/ 1978900 h 2412116"/>
                <a:gd name="connsiteX1029" fmla="*/ 388833 w 2536581"/>
                <a:gd name="connsiteY1029" fmla="*/ 1976006 h 2412116"/>
                <a:gd name="connsiteX1030" fmla="*/ 381114 w 2536581"/>
                <a:gd name="connsiteY1030" fmla="*/ 1977936 h 2412116"/>
                <a:gd name="connsiteX1031" fmla="*/ 380149 w 2536581"/>
                <a:gd name="connsiteY1031" fmla="*/ 1977936 h 2412116"/>
                <a:gd name="connsiteX1032" fmla="*/ 384974 w 2536581"/>
                <a:gd name="connsiteY1032" fmla="*/ 1972146 h 2412116"/>
                <a:gd name="connsiteX1033" fmla="*/ 381114 w 2536581"/>
                <a:gd name="connsiteY1033" fmla="*/ 1963463 h 2412116"/>
                <a:gd name="connsiteX1034" fmla="*/ 378220 w 2536581"/>
                <a:gd name="connsiteY1034" fmla="*/ 1963463 h 2412116"/>
                <a:gd name="connsiteX1035" fmla="*/ 362782 w 2536581"/>
                <a:gd name="connsiteY1035" fmla="*/ 1958639 h 2412116"/>
                <a:gd name="connsiteX1036" fmla="*/ 355064 w 2536581"/>
                <a:gd name="connsiteY1036" fmla="*/ 1958639 h 2412116"/>
                <a:gd name="connsiteX1037" fmla="*/ 349274 w 2536581"/>
                <a:gd name="connsiteY1037" fmla="*/ 1964428 h 2412116"/>
                <a:gd name="connsiteX1038" fmla="*/ 334802 w 2536581"/>
                <a:gd name="connsiteY1038" fmla="*/ 1964428 h 2412116"/>
                <a:gd name="connsiteX1039" fmla="*/ 331907 w 2536581"/>
                <a:gd name="connsiteY1039" fmla="*/ 1964428 h 2412116"/>
                <a:gd name="connsiteX1040" fmla="*/ 325153 w 2536581"/>
                <a:gd name="connsiteY1040" fmla="*/ 1966357 h 2412116"/>
                <a:gd name="connsiteX1041" fmla="*/ 321294 w 2536581"/>
                <a:gd name="connsiteY1041" fmla="*/ 1966357 h 2412116"/>
                <a:gd name="connsiteX1042" fmla="*/ 318399 w 2536581"/>
                <a:gd name="connsiteY1042" fmla="*/ 1964428 h 2412116"/>
                <a:gd name="connsiteX1043" fmla="*/ 310681 w 2536581"/>
                <a:gd name="connsiteY1043" fmla="*/ 1966357 h 2412116"/>
                <a:gd name="connsiteX1044" fmla="*/ 306821 w 2536581"/>
                <a:gd name="connsiteY1044" fmla="*/ 1969252 h 2412116"/>
                <a:gd name="connsiteX1045" fmla="*/ 302962 w 2536581"/>
                <a:gd name="connsiteY1045" fmla="*/ 1982760 h 2412116"/>
                <a:gd name="connsiteX1046" fmla="*/ 305856 w 2536581"/>
                <a:gd name="connsiteY1046" fmla="*/ 1982760 h 2412116"/>
                <a:gd name="connsiteX1047" fmla="*/ 303927 w 2536581"/>
                <a:gd name="connsiteY1047" fmla="*/ 1987584 h 2412116"/>
                <a:gd name="connsiteX1048" fmla="*/ 305856 w 2536581"/>
                <a:gd name="connsiteY1048" fmla="*/ 1990478 h 2412116"/>
                <a:gd name="connsiteX1049" fmla="*/ 298138 w 2536581"/>
                <a:gd name="connsiteY1049" fmla="*/ 1990478 h 2412116"/>
                <a:gd name="connsiteX1050" fmla="*/ 296208 w 2536581"/>
                <a:gd name="connsiteY1050" fmla="*/ 1992408 h 2412116"/>
                <a:gd name="connsiteX1051" fmla="*/ 293313 w 2536581"/>
                <a:gd name="connsiteY1051" fmla="*/ 1992408 h 2412116"/>
                <a:gd name="connsiteX1052" fmla="*/ 290419 w 2536581"/>
                <a:gd name="connsiteY1052" fmla="*/ 1993373 h 2412116"/>
                <a:gd name="connsiteX1053" fmla="*/ 287524 w 2536581"/>
                <a:gd name="connsiteY1053" fmla="*/ 1998197 h 2412116"/>
                <a:gd name="connsiteX1054" fmla="*/ 284630 w 2536581"/>
                <a:gd name="connsiteY1054" fmla="*/ 1998197 h 2412116"/>
                <a:gd name="connsiteX1055" fmla="*/ 284630 w 2536581"/>
                <a:gd name="connsiteY1055" fmla="*/ 2001092 h 2412116"/>
                <a:gd name="connsiteX1056" fmla="*/ 281735 w 2536581"/>
                <a:gd name="connsiteY1056" fmla="*/ 2001092 h 2412116"/>
                <a:gd name="connsiteX1057" fmla="*/ 281735 w 2536581"/>
                <a:gd name="connsiteY1057" fmla="*/ 2004951 h 2412116"/>
                <a:gd name="connsiteX1058" fmla="*/ 276911 w 2536581"/>
                <a:gd name="connsiteY1058" fmla="*/ 2009775 h 2412116"/>
                <a:gd name="connsiteX1059" fmla="*/ 276911 w 2536581"/>
                <a:gd name="connsiteY1059" fmla="*/ 2012670 h 2412116"/>
                <a:gd name="connsiteX1060" fmla="*/ 274981 w 2536581"/>
                <a:gd name="connsiteY1060" fmla="*/ 2016529 h 2412116"/>
                <a:gd name="connsiteX1061" fmla="*/ 280770 w 2536581"/>
                <a:gd name="connsiteY1061" fmla="*/ 2020389 h 2412116"/>
                <a:gd name="connsiteX1062" fmla="*/ 282700 w 2536581"/>
                <a:gd name="connsiteY1062" fmla="*/ 2020389 h 2412116"/>
                <a:gd name="connsiteX1063" fmla="*/ 284630 w 2536581"/>
                <a:gd name="connsiteY1063" fmla="*/ 2026178 h 2412116"/>
                <a:gd name="connsiteX1064" fmla="*/ 288489 w 2536581"/>
                <a:gd name="connsiteY1064" fmla="*/ 2031967 h 2412116"/>
                <a:gd name="connsiteX1065" fmla="*/ 291384 w 2536581"/>
                <a:gd name="connsiteY1065" fmla="*/ 2038721 h 2412116"/>
                <a:gd name="connsiteX1066" fmla="*/ 291384 w 2536581"/>
                <a:gd name="connsiteY1066" fmla="*/ 2042580 h 2412116"/>
                <a:gd name="connsiteX1067" fmla="*/ 294278 w 2536581"/>
                <a:gd name="connsiteY1067" fmla="*/ 2047404 h 2412116"/>
                <a:gd name="connsiteX1068" fmla="*/ 299103 w 2536581"/>
                <a:gd name="connsiteY1068" fmla="*/ 2058018 h 2412116"/>
                <a:gd name="connsiteX1069" fmla="*/ 293313 w 2536581"/>
                <a:gd name="connsiteY1069" fmla="*/ 2068631 h 2412116"/>
                <a:gd name="connsiteX1070" fmla="*/ 290419 w 2536581"/>
                <a:gd name="connsiteY1070" fmla="*/ 2073455 h 2412116"/>
                <a:gd name="connsiteX1071" fmla="*/ 290419 w 2536581"/>
                <a:gd name="connsiteY1071" fmla="*/ 2078280 h 2412116"/>
                <a:gd name="connsiteX1072" fmla="*/ 287524 w 2536581"/>
                <a:gd name="connsiteY1072" fmla="*/ 2085998 h 2412116"/>
                <a:gd name="connsiteX1073" fmla="*/ 287524 w 2536581"/>
                <a:gd name="connsiteY1073" fmla="*/ 2088893 h 2412116"/>
                <a:gd name="connsiteX1074" fmla="*/ 284630 w 2536581"/>
                <a:gd name="connsiteY1074" fmla="*/ 2094682 h 2412116"/>
                <a:gd name="connsiteX1075" fmla="*/ 282700 w 2536581"/>
                <a:gd name="connsiteY1075" fmla="*/ 2103366 h 2412116"/>
                <a:gd name="connsiteX1076" fmla="*/ 276911 w 2536581"/>
                <a:gd name="connsiteY1076" fmla="*/ 2106260 h 2412116"/>
                <a:gd name="connsiteX1077" fmla="*/ 272087 w 2536581"/>
                <a:gd name="connsiteY1077" fmla="*/ 2112049 h 2412116"/>
                <a:gd name="connsiteX1078" fmla="*/ 272087 w 2536581"/>
                <a:gd name="connsiteY1078" fmla="*/ 2116873 h 2412116"/>
                <a:gd name="connsiteX1079" fmla="*/ 268227 w 2536581"/>
                <a:gd name="connsiteY1079" fmla="*/ 2119768 h 2412116"/>
                <a:gd name="connsiteX1080" fmla="*/ 268227 w 2536581"/>
                <a:gd name="connsiteY1080" fmla="*/ 2123627 h 2412116"/>
                <a:gd name="connsiteX1081" fmla="*/ 265333 w 2536581"/>
                <a:gd name="connsiteY1081" fmla="*/ 2125557 h 2412116"/>
                <a:gd name="connsiteX1082" fmla="*/ 260509 w 2536581"/>
                <a:gd name="connsiteY1082" fmla="*/ 2129417 h 2412116"/>
                <a:gd name="connsiteX1083" fmla="*/ 258579 w 2536581"/>
                <a:gd name="connsiteY1083" fmla="*/ 2126522 h 2412116"/>
                <a:gd name="connsiteX1084" fmla="*/ 255684 w 2536581"/>
                <a:gd name="connsiteY1084" fmla="*/ 2126522 h 2412116"/>
                <a:gd name="connsiteX1085" fmla="*/ 251825 w 2536581"/>
                <a:gd name="connsiteY1085" fmla="*/ 2123627 h 2412116"/>
                <a:gd name="connsiteX1086" fmla="*/ 247001 w 2536581"/>
                <a:gd name="connsiteY1086" fmla="*/ 2123627 h 2412116"/>
                <a:gd name="connsiteX1087" fmla="*/ 247001 w 2536581"/>
                <a:gd name="connsiteY1087" fmla="*/ 2133276 h 2412116"/>
                <a:gd name="connsiteX1088" fmla="*/ 241212 w 2536581"/>
                <a:gd name="connsiteY1088" fmla="*/ 2137135 h 2412116"/>
                <a:gd name="connsiteX1089" fmla="*/ 238317 w 2536581"/>
                <a:gd name="connsiteY1089" fmla="*/ 2140030 h 2412116"/>
                <a:gd name="connsiteX1090" fmla="*/ 232528 w 2536581"/>
                <a:gd name="connsiteY1090" fmla="*/ 2140030 h 2412116"/>
                <a:gd name="connsiteX1091" fmla="*/ 230598 w 2536581"/>
                <a:gd name="connsiteY1091" fmla="*/ 2143889 h 2412116"/>
                <a:gd name="connsiteX1092" fmla="*/ 227704 w 2536581"/>
                <a:gd name="connsiteY1092" fmla="*/ 2143889 h 2412116"/>
                <a:gd name="connsiteX1093" fmla="*/ 224809 w 2536581"/>
                <a:gd name="connsiteY1093" fmla="*/ 2148714 h 2412116"/>
                <a:gd name="connsiteX1094" fmla="*/ 215161 w 2536581"/>
                <a:gd name="connsiteY1094" fmla="*/ 2145819 h 2412116"/>
                <a:gd name="connsiteX1095" fmla="*/ 210337 w 2536581"/>
                <a:gd name="connsiteY1095" fmla="*/ 2145819 h 2412116"/>
                <a:gd name="connsiteX1096" fmla="*/ 207442 w 2536581"/>
                <a:gd name="connsiteY1096" fmla="*/ 2149678 h 2412116"/>
                <a:gd name="connsiteX1097" fmla="*/ 203583 w 2536581"/>
                <a:gd name="connsiteY1097" fmla="*/ 2149678 h 2412116"/>
                <a:gd name="connsiteX1098" fmla="*/ 197794 w 2536581"/>
                <a:gd name="connsiteY1098" fmla="*/ 2145819 h 2412116"/>
                <a:gd name="connsiteX1099" fmla="*/ 194899 w 2536581"/>
                <a:gd name="connsiteY1099" fmla="*/ 2145819 h 2412116"/>
                <a:gd name="connsiteX1100" fmla="*/ 192004 w 2536581"/>
                <a:gd name="connsiteY1100" fmla="*/ 2147749 h 2412116"/>
                <a:gd name="connsiteX1101" fmla="*/ 187180 w 2536581"/>
                <a:gd name="connsiteY1101" fmla="*/ 2147749 h 2412116"/>
                <a:gd name="connsiteX1102" fmla="*/ 178497 w 2536581"/>
                <a:gd name="connsiteY1102" fmla="*/ 2155467 h 2412116"/>
                <a:gd name="connsiteX1103" fmla="*/ 175602 w 2536581"/>
                <a:gd name="connsiteY1103" fmla="*/ 2155467 h 2412116"/>
                <a:gd name="connsiteX1104" fmla="*/ 168848 w 2536581"/>
                <a:gd name="connsiteY1104" fmla="*/ 2153538 h 2412116"/>
                <a:gd name="connsiteX1105" fmla="*/ 163059 w 2536581"/>
                <a:gd name="connsiteY1105" fmla="*/ 2153538 h 2412116"/>
                <a:gd name="connsiteX1106" fmla="*/ 162094 w 2536581"/>
                <a:gd name="connsiteY1106" fmla="*/ 2154502 h 2412116"/>
                <a:gd name="connsiteX1107" fmla="*/ 157270 w 2536581"/>
                <a:gd name="connsiteY1107" fmla="*/ 2148714 h 2412116"/>
                <a:gd name="connsiteX1108" fmla="*/ 155340 w 2536581"/>
                <a:gd name="connsiteY1108" fmla="*/ 2151608 h 2412116"/>
                <a:gd name="connsiteX1109" fmla="*/ 151481 w 2536581"/>
                <a:gd name="connsiteY1109" fmla="*/ 2153538 h 2412116"/>
                <a:gd name="connsiteX1110" fmla="*/ 147621 w 2536581"/>
                <a:gd name="connsiteY1110" fmla="*/ 2153538 h 2412116"/>
                <a:gd name="connsiteX1111" fmla="*/ 145692 w 2536581"/>
                <a:gd name="connsiteY1111" fmla="*/ 2158362 h 2412116"/>
                <a:gd name="connsiteX1112" fmla="*/ 139903 w 2536581"/>
                <a:gd name="connsiteY1112" fmla="*/ 2158362 h 2412116"/>
                <a:gd name="connsiteX1113" fmla="*/ 141832 w 2536581"/>
                <a:gd name="connsiteY1113" fmla="*/ 2163186 h 2412116"/>
                <a:gd name="connsiteX1114" fmla="*/ 139903 w 2536581"/>
                <a:gd name="connsiteY1114" fmla="*/ 2165116 h 2412116"/>
                <a:gd name="connsiteX1115" fmla="*/ 135079 w 2536581"/>
                <a:gd name="connsiteY1115" fmla="*/ 2167046 h 2412116"/>
                <a:gd name="connsiteX1116" fmla="*/ 130254 w 2536581"/>
                <a:gd name="connsiteY1116" fmla="*/ 2167046 h 2412116"/>
                <a:gd name="connsiteX1117" fmla="*/ 128325 w 2536581"/>
                <a:gd name="connsiteY1117" fmla="*/ 2172835 h 2412116"/>
                <a:gd name="connsiteX1118" fmla="*/ 125430 w 2536581"/>
                <a:gd name="connsiteY1118" fmla="*/ 2174764 h 2412116"/>
                <a:gd name="connsiteX1119" fmla="*/ 123500 w 2536581"/>
                <a:gd name="connsiteY1119" fmla="*/ 2172835 h 2412116"/>
                <a:gd name="connsiteX1120" fmla="*/ 123500 w 2536581"/>
                <a:gd name="connsiteY1120" fmla="*/ 2168010 h 2412116"/>
                <a:gd name="connsiteX1121" fmla="*/ 117711 w 2536581"/>
                <a:gd name="connsiteY1121" fmla="*/ 2165116 h 2412116"/>
                <a:gd name="connsiteX1122" fmla="*/ 108063 w 2536581"/>
                <a:gd name="connsiteY1122" fmla="*/ 2165116 h 2412116"/>
                <a:gd name="connsiteX1123" fmla="*/ 102274 w 2536581"/>
                <a:gd name="connsiteY1123" fmla="*/ 2168010 h 2412116"/>
                <a:gd name="connsiteX1124" fmla="*/ 102274 w 2536581"/>
                <a:gd name="connsiteY1124" fmla="*/ 2171870 h 2412116"/>
                <a:gd name="connsiteX1125" fmla="*/ 98414 w 2536581"/>
                <a:gd name="connsiteY1125" fmla="*/ 2174764 h 2412116"/>
                <a:gd name="connsiteX1126" fmla="*/ 96485 w 2536581"/>
                <a:gd name="connsiteY1126" fmla="*/ 2178624 h 2412116"/>
                <a:gd name="connsiteX1127" fmla="*/ 90695 w 2536581"/>
                <a:gd name="connsiteY1127" fmla="*/ 2174764 h 2412116"/>
                <a:gd name="connsiteX1128" fmla="*/ 82977 w 2536581"/>
                <a:gd name="connsiteY1128" fmla="*/ 2177659 h 2412116"/>
                <a:gd name="connsiteX1129" fmla="*/ 79117 w 2536581"/>
                <a:gd name="connsiteY1129" fmla="*/ 2177659 h 2412116"/>
                <a:gd name="connsiteX1130" fmla="*/ 66574 w 2536581"/>
                <a:gd name="connsiteY1130" fmla="*/ 2180553 h 2412116"/>
                <a:gd name="connsiteX1131" fmla="*/ 66574 w 2536581"/>
                <a:gd name="connsiteY1131" fmla="*/ 2183448 h 2412116"/>
                <a:gd name="connsiteX1132" fmla="*/ 60785 w 2536581"/>
                <a:gd name="connsiteY1132" fmla="*/ 2182483 h 2412116"/>
                <a:gd name="connsiteX1133" fmla="*/ 57891 w 2536581"/>
                <a:gd name="connsiteY1133" fmla="*/ 2182483 h 2412116"/>
                <a:gd name="connsiteX1134" fmla="*/ 53066 w 2536581"/>
                <a:gd name="connsiteY1134" fmla="*/ 2182483 h 2412116"/>
                <a:gd name="connsiteX1135" fmla="*/ 53066 w 2536581"/>
                <a:gd name="connsiteY1135" fmla="*/ 2180553 h 2412116"/>
                <a:gd name="connsiteX1136" fmla="*/ 46313 w 2536581"/>
                <a:gd name="connsiteY1136" fmla="*/ 2175729 h 2412116"/>
                <a:gd name="connsiteX1137" fmla="*/ 50172 w 2536581"/>
                <a:gd name="connsiteY1137" fmla="*/ 2172835 h 2412116"/>
                <a:gd name="connsiteX1138" fmla="*/ 48242 w 2536581"/>
                <a:gd name="connsiteY1138" fmla="*/ 2170905 h 2412116"/>
                <a:gd name="connsiteX1139" fmla="*/ 43418 w 2536581"/>
                <a:gd name="connsiteY1139" fmla="*/ 2168975 h 2412116"/>
                <a:gd name="connsiteX1140" fmla="*/ 43418 w 2536581"/>
                <a:gd name="connsiteY1140" fmla="*/ 2164151 h 2412116"/>
                <a:gd name="connsiteX1141" fmla="*/ 36664 w 2536581"/>
                <a:gd name="connsiteY1141" fmla="*/ 2158362 h 2412116"/>
                <a:gd name="connsiteX1142" fmla="*/ 41488 w 2536581"/>
                <a:gd name="connsiteY1142" fmla="*/ 2152573 h 2412116"/>
                <a:gd name="connsiteX1143" fmla="*/ 41488 w 2536581"/>
                <a:gd name="connsiteY1143" fmla="*/ 2148714 h 2412116"/>
                <a:gd name="connsiteX1144" fmla="*/ 38594 w 2536581"/>
                <a:gd name="connsiteY1144" fmla="*/ 2145819 h 2412116"/>
                <a:gd name="connsiteX1145" fmla="*/ 33770 w 2536581"/>
                <a:gd name="connsiteY1145" fmla="*/ 2143889 h 2412116"/>
                <a:gd name="connsiteX1146" fmla="*/ 31840 w 2536581"/>
                <a:gd name="connsiteY1146" fmla="*/ 2140995 h 2412116"/>
                <a:gd name="connsiteX1147" fmla="*/ 31840 w 2536581"/>
                <a:gd name="connsiteY1147" fmla="*/ 2136170 h 2412116"/>
                <a:gd name="connsiteX1148" fmla="*/ 31840 w 2536581"/>
                <a:gd name="connsiteY1148" fmla="*/ 2132311 h 2412116"/>
                <a:gd name="connsiteX1149" fmla="*/ 26051 w 2536581"/>
                <a:gd name="connsiteY1149" fmla="*/ 2130381 h 2412116"/>
                <a:gd name="connsiteX1150" fmla="*/ 17367 w 2536581"/>
                <a:gd name="connsiteY1150" fmla="*/ 2130381 h 2412116"/>
                <a:gd name="connsiteX1151" fmla="*/ 14473 w 2536581"/>
                <a:gd name="connsiteY1151" fmla="*/ 2130381 h 2412116"/>
                <a:gd name="connsiteX1152" fmla="*/ 14473 w 2536581"/>
                <a:gd name="connsiteY1152" fmla="*/ 2126522 h 2412116"/>
                <a:gd name="connsiteX1153" fmla="*/ 10613 w 2536581"/>
                <a:gd name="connsiteY1153" fmla="*/ 2122663 h 2412116"/>
                <a:gd name="connsiteX1154" fmla="*/ 6754 w 2536581"/>
                <a:gd name="connsiteY1154" fmla="*/ 2120733 h 2412116"/>
                <a:gd name="connsiteX1155" fmla="*/ 8684 w 2536581"/>
                <a:gd name="connsiteY1155" fmla="*/ 2117839 h 2412116"/>
                <a:gd name="connsiteX1156" fmla="*/ 8684 w 2536581"/>
                <a:gd name="connsiteY1156" fmla="*/ 2114944 h 2412116"/>
                <a:gd name="connsiteX1157" fmla="*/ 4824 w 2536581"/>
                <a:gd name="connsiteY1157" fmla="*/ 2113014 h 2412116"/>
                <a:gd name="connsiteX1158" fmla="*/ 1930 w 2536581"/>
                <a:gd name="connsiteY1158" fmla="*/ 2109155 h 2412116"/>
                <a:gd name="connsiteX1159" fmla="*/ 0 w 2536581"/>
                <a:gd name="connsiteY1159" fmla="*/ 2099506 h 2412116"/>
                <a:gd name="connsiteX1160" fmla="*/ 0 w 2536581"/>
                <a:gd name="connsiteY1160" fmla="*/ 2091788 h 2412116"/>
                <a:gd name="connsiteX1161" fmla="*/ 3859 w 2536581"/>
                <a:gd name="connsiteY1161" fmla="*/ 2092752 h 2412116"/>
                <a:gd name="connsiteX1162" fmla="*/ 10613 w 2536581"/>
                <a:gd name="connsiteY1162" fmla="*/ 2087928 h 2412116"/>
                <a:gd name="connsiteX1163" fmla="*/ 13508 w 2536581"/>
                <a:gd name="connsiteY1163" fmla="*/ 2080209 h 2412116"/>
                <a:gd name="connsiteX1164" fmla="*/ 13508 w 2536581"/>
                <a:gd name="connsiteY1164" fmla="*/ 2080209 h 2412116"/>
                <a:gd name="connsiteX1165" fmla="*/ 13508 w 2536581"/>
                <a:gd name="connsiteY1165" fmla="*/ 2072491 h 2412116"/>
                <a:gd name="connsiteX1166" fmla="*/ 18332 w 2536581"/>
                <a:gd name="connsiteY1166" fmla="*/ 2068631 h 2412116"/>
                <a:gd name="connsiteX1167" fmla="*/ 22191 w 2536581"/>
                <a:gd name="connsiteY1167" fmla="*/ 2068631 h 2412116"/>
                <a:gd name="connsiteX1168" fmla="*/ 27016 w 2536581"/>
                <a:gd name="connsiteY1168" fmla="*/ 2068631 h 2412116"/>
                <a:gd name="connsiteX1169" fmla="*/ 28945 w 2536581"/>
                <a:gd name="connsiteY1169" fmla="*/ 2066701 h 2412116"/>
                <a:gd name="connsiteX1170" fmla="*/ 31840 w 2536581"/>
                <a:gd name="connsiteY1170" fmla="*/ 2066701 h 2412116"/>
                <a:gd name="connsiteX1171" fmla="*/ 38594 w 2536581"/>
                <a:gd name="connsiteY1171" fmla="*/ 2058983 h 2412116"/>
                <a:gd name="connsiteX1172" fmla="*/ 45348 w 2536581"/>
                <a:gd name="connsiteY1172" fmla="*/ 2044510 h 2412116"/>
                <a:gd name="connsiteX1173" fmla="*/ 45348 w 2536581"/>
                <a:gd name="connsiteY1173" fmla="*/ 2041615 h 2412116"/>
                <a:gd name="connsiteX1174" fmla="*/ 45348 w 2536581"/>
                <a:gd name="connsiteY1174" fmla="*/ 2033897 h 2412116"/>
                <a:gd name="connsiteX1175" fmla="*/ 40524 w 2536581"/>
                <a:gd name="connsiteY1175" fmla="*/ 2031002 h 2412116"/>
                <a:gd name="connsiteX1176" fmla="*/ 37629 w 2536581"/>
                <a:gd name="connsiteY1176" fmla="*/ 2023283 h 2412116"/>
                <a:gd name="connsiteX1177" fmla="*/ 34734 w 2536581"/>
                <a:gd name="connsiteY1177" fmla="*/ 2018459 h 2412116"/>
                <a:gd name="connsiteX1178" fmla="*/ 34734 w 2536581"/>
                <a:gd name="connsiteY1178" fmla="*/ 2015565 h 2412116"/>
                <a:gd name="connsiteX1179" fmla="*/ 34734 w 2536581"/>
                <a:gd name="connsiteY1179" fmla="*/ 2011705 h 2412116"/>
                <a:gd name="connsiteX1180" fmla="*/ 37629 w 2536581"/>
                <a:gd name="connsiteY1180" fmla="*/ 2008811 h 2412116"/>
                <a:gd name="connsiteX1181" fmla="*/ 37629 w 2536581"/>
                <a:gd name="connsiteY1181" fmla="*/ 2004951 h 2412116"/>
                <a:gd name="connsiteX1182" fmla="*/ 35699 w 2536581"/>
                <a:gd name="connsiteY1182" fmla="*/ 2002057 h 2412116"/>
                <a:gd name="connsiteX1183" fmla="*/ 35699 w 2536581"/>
                <a:gd name="connsiteY1183" fmla="*/ 1994338 h 2412116"/>
                <a:gd name="connsiteX1184" fmla="*/ 36664 w 2536581"/>
                <a:gd name="connsiteY1184" fmla="*/ 1990478 h 2412116"/>
                <a:gd name="connsiteX1185" fmla="*/ 36664 w 2536581"/>
                <a:gd name="connsiteY1185" fmla="*/ 1987584 h 2412116"/>
                <a:gd name="connsiteX1186" fmla="*/ 30875 w 2536581"/>
                <a:gd name="connsiteY1186" fmla="*/ 1985654 h 2412116"/>
                <a:gd name="connsiteX1187" fmla="*/ 30875 w 2536581"/>
                <a:gd name="connsiteY1187" fmla="*/ 1982760 h 2412116"/>
                <a:gd name="connsiteX1188" fmla="*/ 33770 w 2536581"/>
                <a:gd name="connsiteY1188" fmla="*/ 1979865 h 2412116"/>
                <a:gd name="connsiteX1189" fmla="*/ 33770 w 2536581"/>
                <a:gd name="connsiteY1189" fmla="*/ 1973111 h 2412116"/>
                <a:gd name="connsiteX1190" fmla="*/ 31840 w 2536581"/>
                <a:gd name="connsiteY1190" fmla="*/ 1969252 h 2412116"/>
                <a:gd name="connsiteX1191" fmla="*/ 31840 w 2536581"/>
                <a:gd name="connsiteY1191" fmla="*/ 1967322 h 2412116"/>
                <a:gd name="connsiteX1192" fmla="*/ 26051 w 2536581"/>
                <a:gd name="connsiteY1192" fmla="*/ 1959603 h 2412116"/>
                <a:gd name="connsiteX1193" fmla="*/ 23156 w 2536581"/>
                <a:gd name="connsiteY1193" fmla="*/ 1950920 h 2412116"/>
                <a:gd name="connsiteX1194" fmla="*/ 19297 w 2536581"/>
                <a:gd name="connsiteY1194" fmla="*/ 1948025 h 2412116"/>
                <a:gd name="connsiteX1195" fmla="*/ 19297 w 2536581"/>
                <a:gd name="connsiteY1195" fmla="*/ 1945131 h 2412116"/>
                <a:gd name="connsiteX1196" fmla="*/ 23156 w 2536581"/>
                <a:gd name="connsiteY1196" fmla="*/ 1940307 h 2412116"/>
                <a:gd name="connsiteX1197" fmla="*/ 28945 w 2536581"/>
                <a:gd name="connsiteY1197" fmla="*/ 1942236 h 2412116"/>
                <a:gd name="connsiteX1198" fmla="*/ 33770 w 2536581"/>
                <a:gd name="connsiteY1198" fmla="*/ 1934517 h 2412116"/>
                <a:gd name="connsiteX1199" fmla="*/ 30875 w 2536581"/>
                <a:gd name="connsiteY1199" fmla="*/ 1931623 h 2412116"/>
                <a:gd name="connsiteX1200" fmla="*/ 30875 w 2536581"/>
                <a:gd name="connsiteY1200" fmla="*/ 1926798 h 2412116"/>
                <a:gd name="connsiteX1201" fmla="*/ 35699 w 2536581"/>
                <a:gd name="connsiteY1201" fmla="*/ 1926798 h 2412116"/>
                <a:gd name="connsiteX1202" fmla="*/ 35699 w 2536581"/>
                <a:gd name="connsiteY1202" fmla="*/ 1923904 h 2412116"/>
                <a:gd name="connsiteX1203" fmla="*/ 40524 w 2536581"/>
                <a:gd name="connsiteY1203" fmla="*/ 1921974 h 2412116"/>
                <a:gd name="connsiteX1204" fmla="*/ 44383 w 2536581"/>
                <a:gd name="connsiteY1204" fmla="*/ 1921974 h 2412116"/>
                <a:gd name="connsiteX1205" fmla="*/ 49207 w 2536581"/>
                <a:gd name="connsiteY1205" fmla="*/ 1919080 h 2412116"/>
                <a:gd name="connsiteX1206" fmla="*/ 49207 w 2536581"/>
                <a:gd name="connsiteY1206" fmla="*/ 1913291 h 2412116"/>
                <a:gd name="connsiteX1207" fmla="*/ 51137 w 2536581"/>
                <a:gd name="connsiteY1207" fmla="*/ 1910396 h 2412116"/>
                <a:gd name="connsiteX1208" fmla="*/ 49207 w 2536581"/>
                <a:gd name="connsiteY1208" fmla="*/ 1902677 h 2412116"/>
                <a:gd name="connsiteX1209" fmla="*/ 49207 w 2536581"/>
                <a:gd name="connsiteY1209" fmla="*/ 1897853 h 2412116"/>
                <a:gd name="connsiteX1210" fmla="*/ 52102 w 2536581"/>
                <a:gd name="connsiteY1210" fmla="*/ 1895923 h 2412116"/>
                <a:gd name="connsiteX1211" fmla="*/ 54031 w 2536581"/>
                <a:gd name="connsiteY1211" fmla="*/ 1889170 h 2412116"/>
                <a:gd name="connsiteX1212" fmla="*/ 61750 w 2536581"/>
                <a:gd name="connsiteY1212" fmla="*/ 1883381 h 2412116"/>
                <a:gd name="connsiteX1213" fmla="*/ 64645 w 2536581"/>
                <a:gd name="connsiteY1213" fmla="*/ 1883381 h 2412116"/>
                <a:gd name="connsiteX1214" fmla="*/ 69469 w 2536581"/>
                <a:gd name="connsiteY1214" fmla="*/ 1876627 h 2412116"/>
                <a:gd name="connsiteX1215" fmla="*/ 73328 w 2536581"/>
                <a:gd name="connsiteY1215" fmla="*/ 1876627 h 2412116"/>
                <a:gd name="connsiteX1216" fmla="*/ 76223 w 2536581"/>
                <a:gd name="connsiteY1216" fmla="*/ 1870838 h 2412116"/>
                <a:gd name="connsiteX1217" fmla="*/ 74293 w 2536581"/>
                <a:gd name="connsiteY1217" fmla="*/ 1866978 h 2412116"/>
                <a:gd name="connsiteX1218" fmla="*/ 81047 w 2536581"/>
                <a:gd name="connsiteY1218" fmla="*/ 1865048 h 2412116"/>
                <a:gd name="connsiteX1219" fmla="*/ 84906 w 2536581"/>
                <a:gd name="connsiteY1219" fmla="*/ 1859260 h 2412116"/>
                <a:gd name="connsiteX1220" fmla="*/ 87801 w 2536581"/>
                <a:gd name="connsiteY1220" fmla="*/ 1859260 h 2412116"/>
                <a:gd name="connsiteX1221" fmla="*/ 86836 w 2536581"/>
                <a:gd name="connsiteY1221" fmla="*/ 1850576 h 2412116"/>
                <a:gd name="connsiteX1222" fmla="*/ 89731 w 2536581"/>
                <a:gd name="connsiteY1222" fmla="*/ 1848646 h 2412116"/>
                <a:gd name="connsiteX1223" fmla="*/ 92625 w 2536581"/>
                <a:gd name="connsiteY1223" fmla="*/ 1848646 h 2412116"/>
                <a:gd name="connsiteX1224" fmla="*/ 94555 w 2536581"/>
                <a:gd name="connsiteY1224" fmla="*/ 1850576 h 2412116"/>
                <a:gd name="connsiteX1225" fmla="*/ 99379 w 2536581"/>
                <a:gd name="connsiteY1225" fmla="*/ 1850576 h 2412116"/>
                <a:gd name="connsiteX1226" fmla="*/ 109992 w 2536581"/>
                <a:gd name="connsiteY1226" fmla="*/ 1854435 h 2412116"/>
                <a:gd name="connsiteX1227" fmla="*/ 113852 w 2536581"/>
                <a:gd name="connsiteY1227" fmla="*/ 1854435 h 2412116"/>
                <a:gd name="connsiteX1228" fmla="*/ 113852 w 2536581"/>
                <a:gd name="connsiteY1228" fmla="*/ 1850576 h 2412116"/>
                <a:gd name="connsiteX1229" fmla="*/ 116746 w 2536581"/>
                <a:gd name="connsiteY1229" fmla="*/ 1847681 h 2412116"/>
                <a:gd name="connsiteX1230" fmla="*/ 121571 w 2536581"/>
                <a:gd name="connsiteY1230" fmla="*/ 1845751 h 2412116"/>
                <a:gd name="connsiteX1231" fmla="*/ 130254 w 2536581"/>
                <a:gd name="connsiteY1231" fmla="*/ 1845751 h 2412116"/>
                <a:gd name="connsiteX1232" fmla="*/ 133149 w 2536581"/>
                <a:gd name="connsiteY1232" fmla="*/ 1845751 h 2412116"/>
                <a:gd name="connsiteX1233" fmla="*/ 140868 w 2536581"/>
                <a:gd name="connsiteY1233" fmla="*/ 1847681 h 2412116"/>
                <a:gd name="connsiteX1234" fmla="*/ 152446 w 2536581"/>
                <a:gd name="connsiteY1234" fmla="*/ 1847681 h 2412116"/>
                <a:gd name="connsiteX1235" fmla="*/ 158235 w 2536581"/>
                <a:gd name="connsiteY1235" fmla="*/ 1847681 h 2412116"/>
                <a:gd name="connsiteX1236" fmla="*/ 164989 w 2536581"/>
                <a:gd name="connsiteY1236" fmla="*/ 1843822 h 2412116"/>
                <a:gd name="connsiteX1237" fmla="*/ 164989 w 2536581"/>
                <a:gd name="connsiteY1237" fmla="*/ 1838997 h 2412116"/>
                <a:gd name="connsiteX1238" fmla="*/ 167883 w 2536581"/>
                <a:gd name="connsiteY1238" fmla="*/ 1834173 h 2412116"/>
                <a:gd name="connsiteX1239" fmla="*/ 172707 w 2536581"/>
                <a:gd name="connsiteY1239" fmla="*/ 1832244 h 2412116"/>
                <a:gd name="connsiteX1240" fmla="*/ 172707 w 2536581"/>
                <a:gd name="connsiteY1240" fmla="*/ 1827419 h 2412116"/>
                <a:gd name="connsiteX1241" fmla="*/ 172707 w 2536581"/>
                <a:gd name="connsiteY1241" fmla="*/ 1824525 h 2412116"/>
                <a:gd name="connsiteX1242" fmla="*/ 175602 w 2536581"/>
                <a:gd name="connsiteY1242" fmla="*/ 1822595 h 2412116"/>
                <a:gd name="connsiteX1243" fmla="*/ 179461 w 2536581"/>
                <a:gd name="connsiteY1243" fmla="*/ 1818736 h 2412116"/>
                <a:gd name="connsiteX1244" fmla="*/ 182356 w 2536581"/>
                <a:gd name="connsiteY1244" fmla="*/ 1818736 h 2412116"/>
                <a:gd name="connsiteX1245" fmla="*/ 183321 w 2536581"/>
                <a:gd name="connsiteY1245" fmla="*/ 1812947 h 2412116"/>
                <a:gd name="connsiteX1246" fmla="*/ 187180 w 2536581"/>
                <a:gd name="connsiteY1246" fmla="*/ 1811017 h 2412116"/>
                <a:gd name="connsiteX1247" fmla="*/ 192969 w 2536581"/>
                <a:gd name="connsiteY1247" fmla="*/ 1814876 h 2412116"/>
                <a:gd name="connsiteX1248" fmla="*/ 194899 w 2536581"/>
                <a:gd name="connsiteY1248" fmla="*/ 1814876 h 2412116"/>
                <a:gd name="connsiteX1249" fmla="*/ 192969 w 2536581"/>
                <a:gd name="connsiteY1249" fmla="*/ 1807158 h 2412116"/>
                <a:gd name="connsiteX1250" fmla="*/ 192969 w 2536581"/>
                <a:gd name="connsiteY1250" fmla="*/ 1804263 h 2412116"/>
                <a:gd name="connsiteX1251" fmla="*/ 196829 w 2536581"/>
                <a:gd name="connsiteY1251" fmla="*/ 1801369 h 2412116"/>
                <a:gd name="connsiteX1252" fmla="*/ 200688 w 2536581"/>
                <a:gd name="connsiteY1252" fmla="*/ 1803298 h 2412116"/>
                <a:gd name="connsiteX1253" fmla="*/ 202618 w 2536581"/>
                <a:gd name="connsiteY1253" fmla="*/ 1799439 h 2412116"/>
                <a:gd name="connsiteX1254" fmla="*/ 202618 w 2536581"/>
                <a:gd name="connsiteY1254" fmla="*/ 1795580 h 2412116"/>
                <a:gd name="connsiteX1255" fmla="*/ 209372 w 2536581"/>
                <a:gd name="connsiteY1255" fmla="*/ 1792685 h 2412116"/>
                <a:gd name="connsiteX1256" fmla="*/ 209372 w 2536581"/>
                <a:gd name="connsiteY1256" fmla="*/ 1787861 h 2412116"/>
                <a:gd name="connsiteX1257" fmla="*/ 210337 w 2536581"/>
                <a:gd name="connsiteY1257" fmla="*/ 1784001 h 2412116"/>
                <a:gd name="connsiteX1258" fmla="*/ 213231 w 2536581"/>
                <a:gd name="connsiteY1258" fmla="*/ 1792685 h 2412116"/>
                <a:gd name="connsiteX1259" fmla="*/ 216126 w 2536581"/>
                <a:gd name="connsiteY1259" fmla="*/ 1794615 h 2412116"/>
                <a:gd name="connsiteX1260" fmla="*/ 222880 w 2536581"/>
                <a:gd name="connsiteY1260" fmla="*/ 1794615 h 2412116"/>
                <a:gd name="connsiteX1261" fmla="*/ 223844 w 2536581"/>
                <a:gd name="connsiteY1261" fmla="*/ 1787861 h 2412116"/>
                <a:gd name="connsiteX1262" fmla="*/ 232528 w 2536581"/>
                <a:gd name="connsiteY1262" fmla="*/ 1787861 h 2412116"/>
                <a:gd name="connsiteX1263" fmla="*/ 231563 w 2536581"/>
                <a:gd name="connsiteY1263" fmla="*/ 1783037 h 2412116"/>
                <a:gd name="connsiteX1264" fmla="*/ 233493 w 2536581"/>
                <a:gd name="connsiteY1264" fmla="*/ 1780142 h 2412116"/>
                <a:gd name="connsiteX1265" fmla="*/ 239282 w 2536581"/>
                <a:gd name="connsiteY1265" fmla="*/ 1782072 h 2412116"/>
                <a:gd name="connsiteX1266" fmla="*/ 242177 w 2536581"/>
                <a:gd name="connsiteY1266" fmla="*/ 1780142 h 2412116"/>
                <a:gd name="connsiteX1267" fmla="*/ 245071 w 2536581"/>
                <a:gd name="connsiteY1267" fmla="*/ 1780142 h 2412116"/>
                <a:gd name="connsiteX1268" fmla="*/ 245071 w 2536581"/>
                <a:gd name="connsiteY1268" fmla="*/ 1772423 h 2412116"/>
                <a:gd name="connsiteX1269" fmla="*/ 247966 w 2536581"/>
                <a:gd name="connsiteY1269" fmla="*/ 1769529 h 2412116"/>
                <a:gd name="connsiteX1270" fmla="*/ 249895 w 2536581"/>
                <a:gd name="connsiteY1270" fmla="*/ 1765669 h 2412116"/>
                <a:gd name="connsiteX1271" fmla="*/ 254719 w 2536581"/>
                <a:gd name="connsiteY1271" fmla="*/ 1768564 h 2412116"/>
                <a:gd name="connsiteX1272" fmla="*/ 256649 w 2536581"/>
                <a:gd name="connsiteY1272" fmla="*/ 1772423 h 2412116"/>
                <a:gd name="connsiteX1273" fmla="*/ 266298 w 2536581"/>
                <a:gd name="connsiteY1273" fmla="*/ 1768564 h 2412116"/>
                <a:gd name="connsiteX1274" fmla="*/ 266298 w 2536581"/>
                <a:gd name="connsiteY1274" fmla="*/ 1764705 h 2412116"/>
                <a:gd name="connsiteX1275" fmla="*/ 274016 w 2536581"/>
                <a:gd name="connsiteY1275" fmla="*/ 1761810 h 2412116"/>
                <a:gd name="connsiteX1276" fmla="*/ 274016 w 2536581"/>
                <a:gd name="connsiteY1276" fmla="*/ 1759880 h 2412116"/>
                <a:gd name="connsiteX1277" fmla="*/ 280770 w 2536581"/>
                <a:gd name="connsiteY1277" fmla="*/ 1760845 h 2412116"/>
                <a:gd name="connsiteX1278" fmla="*/ 283665 w 2536581"/>
                <a:gd name="connsiteY1278" fmla="*/ 1760845 h 2412116"/>
                <a:gd name="connsiteX1279" fmla="*/ 283665 w 2536581"/>
                <a:gd name="connsiteY1279" fmla="*/ 1754091 h 2412116"/>
                <a:gd name="connsiteX1280" fmla="*/ 283665 w 2536581"/>
                <a:gd name="connsiteY1280" fmla="*/ 1750232 h 2412116"/>
                <a:gd name="connsiteX1281" fmla="*/ 284630 w 2536581"/>
                <a:gd name="connsiteY1281" fmla="*/ 1747337 h 2412116"/>
                <a:gd name="connsiteX1282" fmla="*/ 289454 w 2536581"/>
                <a:gd name="connsiteY1282" fmla="*/ 1745408 h 2412116"/>
                <a:gd name="connsiteX1283" fmla="*/ 293313 w 2536581"/>
                <a:gd name="connsiteY1283" fmla="*/ 1740583 h 2412116"/>
                <a:gd name="connsiteX1284" fmla="*/ 301032 w 2536581"/>
                <a:gd name="connsiteY1284" fmla="*/ 1742513 h 2412116"/>
                <a:gd name="connsiteX1285" fmla="*/ 302962 w 2536581"/>
                <a:gd name="connsiteY1285" fmla="*/ 1742513 h 2412116"/>
                <a:gd name="connsiteX1286" fmla="*/ 302962 w 2536581"/>
                <a:gd name="connsiteY1286" fmla="*/ 1738654 h 2412116"/>
                <a:gd name="connsiteX1287" fmla="*/ 308751 w 2536581"/>
                <a:gd name="connsiteY1287" fmla="*/ 1731900 h 2412116"/>
                <a:gd name="connsiteX1288" fmla="*/ 311645 w 2536581"/>
                <a:gd name="connsiteY1288" fmla="*/ 1733829 h 2412116"/>
                <a:gd name="connsiteX1289" fmla="*/ 315505 w 2536581"/>
                <a:gd name="connsiteY1289" fmla="*/ 1733829 h 2412116"/>
                <a:gd name="connsiteX1290" fmla="*/ 318399 w 2536581"/>
                <a:gd name="connsiteY1290" fmla="*/ 1737689 h 2412116"/>
                <a:gd name="connsiteX1291" fmla="*/ 321294 w 2536581"/>
                <a:gd name="connsiteY1291" fmla="*/ 1737689 h 2412116"/>
                <a:gd name="connsiteX1292" fmla="*/ 324188 w 2536581"/>
                <a:gd name="connsiteY1292" fmla="*/ 1737689 h 2412116"/>
                <a:gd name="connsiteX1293" fmla="*/ 329978 w 2536581"/>
                <a:gd name="connsiteY1293" fmla="*/ 1737689 h 2412116"/>
                <a:gd name="connsiteX1294" fmla="*/ 335767 w 2536581"/>
                <a:gd name="connsiteY1294" fmla="*/ 1735759 h 2412116"/>
                <a:gd name="connsiteX1295" fmla="*/ 337696 w 2536581"/>
                <a:gd name="connsiteY1295" fmla="*/ 1730935 h 2412116"/>
                <a:gd name="connsiteX1296" fmla="*/ 343485 w 2536581"/>
                <a:gd name="connsiteY1296" fmla="*/ 1730935 h 2412116"/>
                <a:gd name="connsiteX1297" fmla="*/ 345415 w 2536581"/>
                <a:gd name="connsiteY1297" fmla="*/ 1733829 h 2412116"/>
                <a:gd name="connsiteX1298" fmla="*/ 351204 w 2536581"/>
                <a:gd name="connsiteY1298" fmla="*/ 1733829 h 2412116"/>
                <a:gd name="connsiteX1299" fmla="*/ 354099 w 2536581"/>
                <a:gd name="connsiteY1299" fmla="*/ 1733829 h 2412116"/>
                <a:gd name="connsiteX1300" fmla="*/ 354099 w 2536581"/>
                <a:gd name="connsiteY1300" fmla="*/ 1729005 h 2412116"/>
                <a:gd name="connsiteX1301" fmla="*/ 357958 w 2536581"/>
                <a:gd name="connsiteY1301" fmla="*/ 1729005 h 2412116"/>
                <a:gd name="connsiteX1302" fmla="*/ 366642 w 2536581"/>
                <a:gd name="connsiteY1302" fmla="*/ 1729005 h 2412116"/>
                <a:gd name="connsiteX1303" fmla="*/ 373396 w 2536581"/>
                <a:gd name="connsiteY1303" fmla="*/ 1724181 h 2412116"/>
                <a:gd name="connsiteX1304" fmla="*/ 377255 w 2536581"/>
                <a:gd name="connsiteY1304" fmla="*/ 1724181 h 2412116"/>
                <a:gd name="connsiteX1305" fmla="*/ 382079 w 2536581"/>
                <a:gd name="connsiteY1305" fmla="*/ 1731900 h 2412116"/>
                <a:gd name="connsiteX1306" fmla="*/ 384974 w 2536581"/>
                <a:gd name="connsiteY1306" fmla="*/ 1731900 h 2412116"/>
                <a:gd name="connsiteX1307" fmla="*/ 389798 w 2536581"/>
                <a:gd name="connsiteY1307" fmla="*/ 1732864 h 2412116"/>
                <a:gd name="connsiteX1308" fmla="*/ 391728 w 2536581"/>
                <a:gd name="connsiteY1308" fmla="*/ 1734794 h 2412116"/>
                <a:gd name="connsiteX1309" fmla="*/ 402341 w 2536581"/>
                <a:gd name="connsiteY1309" fmla="*/ 1731900 h 2412116"/>
                <a:gd name="connsiteX1310" fmla="*/ 402341 w 2536581"/>
                <a:gd name="connsiteY1310" fmla="*/ 1729970 h 2412116"/>
                <a:gd name="connsiteX1311" fmla="*/ 405236 w 2536581"/>
                <a:gd name="connsiteY1311" fmla="*/ 1729005 h 2412116"/>
                <a:gd name="connsiteX1312" fmla="*/ 410060 w 2536581"/>
                <a:gd name="connsiteY1312" fmla="*/ 1729005 h 2412116"/>
                <a:gd name="connsiteX1313" fmla="*/ 410060 w 2536581"/>
                <a:gd name="connsiteY1313" fmla="*/ 1733829 h 2412116"/>
                <a:gd name="connsiteX1314" fmla="*/ 411989 w 2536581"/>
                <a:gd name="connsiteY1314" fmla="*/ 1735759 h 2412116"/>
                <a:gd name="connsiteX1315" fmla="*/ 410060 w 2536581"/>
                <a:gd name="connsiteY1315" fmla="*/ 1738654 h 2412116"/>
                <a:gd name="connsiteX1316" fmla="*/ 406200 w 2536581"/>
                <a:gd name="connsiteY1316" fmla="*/ 1749267 h 2412116"/>
                <a:gd name="connsiteX1317" fmla="*/ 408130 w 2536581"/>
                <a:gd name="connsiteY1317" fmla="*/ 1752161 h 2412116"/>
                <a:gd name="connsiteX1318" fmla="*/ 413919 w 2536581"/>
                <a:gd name="connsiteY1318" fmla="*/ 1758915 h 2412116"/>
                <a:gd name="connsiteX1319" fmla="*/ 419708 w 2536581"/>
                <a:gd name="connsiteY1319" fmla="*/ 1762775 h 2412116"/>
                <a:gd name="connsiteX1320" fmla="*/ 419708 w 2536581"/>
                <a:gd name="connsiteY1320" fmla="*/ 1765669 h 2412116"/>
                <a:gd name="connsiteX1321" fmla="*/ 418743 w 2536581"/>
                <a:gd name="connsiteY1321" fmla="*/ 1773388 h 2412116"/>
                <a:gd name="connsiteX1322" fmla="*/ 420673 w 2536581"/>
                <a:gd name="connsiteY1322" fmla="*/ 1777247 h 2412116"/>
                <a:gd name="connsiteX1323" fmla="*/ 431286 w 2536581"/>
                <a:gd name="connsiteY1323" fmla="*/ 1782072 h 2412116"/>
                <a:gd name="connsiteX1324" fmla="*/ 441900 w 2536581"/>
                <a:gd name="connsiteY1324" fmla="*/ 1784001 h 2412116"/>
                <a:gd name="connsiteX1325" fmla="*/ 450583 w 2536581"/>
                <a:gd name="connsiteY1325" fmla="*/ 1784001 h 2412116"/>
                <a:gd name="connsiteX1326" fmla="*/ 460232 w 2536581"/>
                <a:gd name="connsiteY1326" fmla="*/ 1784966 h 2412116"/>
                <a:gd name="connsiteX1327" fmla="*/ 472775 w 2536581"/>
                <a:gd name="connsiteY1327" fmla="*/ 1779177 h 2412116"/>
                <a:gd name="connsiteX1328" fmla="*/ 487248 w 2536581"/>
                <a:gd name="connsiteY1328" fmla="*/ 1776283 h 2412116"/>
                <a:gd name="connsiteX1329" fmla="*/ 496896 w 2536581"/>
                <a:gd name="connsiteY1329" fmla="*/ 1769529 h 2412116"/>
                <a:gd name="connsiteX1330" fmla="*/ 504615 w 2536581"/>
                <a:gd name="connsiteY1330" fmla="*/ 1761810 h 2412116"/>
                <a:gd name="connsiteX1331" fmla="*/ 518123 w 2536581"/>
                <a:gd name="connsiteY1331" fmla="*/ 1745408 h 2412116"/>
                <a:gd name="connsiteX1332" fmla="*/ 521017 w 2536581"/>
                <a:gd name="connsiteY1332" fmla="*/ 1743478 h 2412116"/>
                <a:gd name="connsiteX1333" fmla="*/ 524877 w 2536581"/>
                <a:gd name="connsiteY1333" fmla="*/ 1738654 h 2412116"/>
                <a:gd name="connsiteX1334" fmla="*/ 529701 w 2536581"/>
                <a:gd name="connsiteY1334" fmla="*/ 1729005 h 2412116"/>
                <a:gd name="connsiteX1335" fmla="*/ 532595 w 2536581"/>
                <a:gd name="connsiteY1335" fmla="*/ 1723216 h 2412116"/>
                <a:gd name="connsiteX1336" fmla="*/ 536455 w 2536581"/>
                <a:gd name="connsiteY1336" fmla="*/ 1720321 h 2412116"/>
                <a:gd name="connsiteX1337" fmla="*/ 541279 w 2536581"/>
                <a:gd name="connsiteY1337" fmla="*/ 1707779 h 2412116"/>
                <a:gd name="connsiteX1338" fmla="*/ 543209 w 2536581"/>
                <a:gd name="connsiteY1338" fmla="*/ 1693306 h 2412116"/>
                <a:gd name="connsiteX1339" fmla="*/ 540314 w 2536581"/>
                <a:gd name="connsiteY1339" fmla="*/ 1693306 h 2412116"/>
                <a:gd name="connsiteX1340" fmla="*/ 540314 w 2536581"/>
                <a:gd name="connsiteY1340" fmla="*/ 1681728 h 2412116"/>
                <a:gd name="connsiteX1341" fmla="*/ 543209 w 2536581"/>
                <a:gd name="connsiteY1341" fmla="*/ 1681728 h 2412116"/>
                <a:gd name="connsiteX1342" fmla="*/ 548998 w 2536581"/>
                <a:gd name="connsiteY1342" fmla="*/ 1681728 h 2412116"/>
                <a:gd name="connsiteX1343" fmla="*/ 558646 w 2536581"/>
                <a:gd name="connsiteY1343" fmla="*/ 1681728 h 2412116"/>
                <a:gd name="connsiteX1344" fmla="*/ 563471 w 2536581"/>
                <a:gd name="connsiteY1344" fmla="*/ 1677868 h 2412116"/>
                <a:gd name="connsiteX1345" fmla="*/ 566365 w 2536581"/>
                <a:gd name="connsiteY1345" fmla="*/ 1674009 h 2412116"/>
                <a:gd name="connsiteX1346" fmla="*/ 568295 w 2536581"/>
                <a:gd name="connsiteY1346" fmla="*/ 1674009 h 2412116"/>
                <a:gd name="connsiteX1347" fmla="*/ 570224 w 2536581"/>
                <a:gd name="connsiteY1347" fmla="*/ 1677868 h 2412116"/>
                <a:gd name="connsiteX1348" fmla="*/ 570224 w 2536581"/>
                <a:gd name="connsiteY1348" fmla="*/ 1682692 h 2412116"/>
                <a:gd name="connsiteX1349" fmla="*/ 573119 w 2536581"/>
                <a:gd name="connsiteY1349" fmla="*/ 1683657 h 2412116"/>
                <a:gd name="connsiteX1350" fmla="*/ 576013 w 2536581"/>
                <a:gd name="connsiteY1350" fmla="*/ 1690411 h 2412116"/>
                <a:gd name="connsiteX1351" fmla="*/ 580838 w 2536581"/>
                <a:gd name="connsiteY1351" fmla="*/ 1690411 h 2412116"/>
                <a:gd name="connsiteX1352" fmla="*/ 582767 w 2536581"/>
                <a:gd name="connsiteY1352" fmla="*/ 1692341 h 2412116"/>
                <a:gd name="connsiteX1353" fmla="*/ 585662 w 2536581"/>
                <a:gd name="connsiteY1353" fmla="*/ 1688482 h 2412116"/>
                <a:gd name="connsiteX1354" fmla="*/ 588557 w 2536581"/>
                <a:gd name="connsiteY1354" fmla="*/ 1688482 h 2412116"/>
                <a:gd name="connsiteX1355" fmla="*/ 592416 w 2536581"/>
                <a:gd name="connsiteY1355" fmla="*/ 1690411 h 2412116"/>
                <a:gd name="connsiteX1356" fmla="*/ 592416 w 2536581"/>
                <a:gd name="connsiteY1356" fmla="*/ 1686552 h 2412116"/>
                <a:gd name="connsiteX1357" fmla="*/ 598205 w 2536581"/>
                <a:gd name="connsiteY1357" fmla="*/ 1686552 h 2412116"/>
                <a:gd name="connsiteX1358" fmla="*/ 602064 w 2536581"/>
                <a:gd name="connsiteY1358" fmla="*/ 1683657 h 2412116"/>
                <a:gd name="connsiteX1359" fmla="*/ 607853 w 2536581"/>
                <a:gd name="connsiteY1359" fmla="*/ 1683657 h 2412116"/>
                <a:gd name="connsiteX1360" fmla="*/ 612678 w 2536581"/>
                <a:gd name="connsiteY1360" fmla="*/ 1686552 h 2412116"/>
                <a:gd name="connsiteX1361" fmla="*/ 622326 w 2536581"/>
                <a:gd name="connsiteY1361" fmla="*/ 1689446 h 2412116"/>
                <a:gd name="connsiteX1362" fmla="*/ 625221 w 2536581"/>
                <a:gd name="connsiteY1362" fmla="*/ 1689446 h 2412116"/>
                <a:gd name="connsiteX1363" fmla="*/ 629080 w 2536581"/>
                <a:gd name="connsiteY1363" fmla="*/ 1686552 h 2412116"/>
                <a:gd name="connsiteX1364" fmla="*/ 635834 w 2536581"/>
                <a:gd name="connsiteY1364" fmla="*/ 1686552 h 2412116"/>
                <a:gd name="connsiteX1365" fmla="*/ 636799 w 2536581"/>
                <a:gd name="connsiteY1365" fmla="*/ 1681728 h 2412116"/>
                <a:gd name="connsiteX1366" fmla="*/ 640658 w 2536581"/>
                <a:gd name="connsiteY1366" fmla="*/ 1681728 h 2412116"/>
                <a:gd name="connsiteX1367" fmla="*/ 648377 w 2536581"/>
                <a:gd name="connsiteY1367" fmla="*/ 1676903 h 2412116"/>
                <a:gd name="connsiteX1368" fmla="*/ 652236 w 2536581"/>
                <a:gd name="connsiteY1368" fmla="*/ 1676903 h 2412116"/>
                <a:gd name="connsiteX1369" fmla="*/ 656096 w 2536581"/>
                <a:gd name="connsiteY1369" fmla="*/ 1668220 h 2412116"/>
                <a:gd name="connsiteX1370" fmla="*/ 659955 w 2536581"/>
                <a:gd name="connsiteY1370" fmla="*/ 1668220 h 2412116"/>
                <a:gd name="connsiteX1371" fmla="*/ 659955 w 2536581"/>
                <a:gd name="connsiteY1371" fmla="*/ 1664360 h 2412116"/>
                <a:gd name="connsiteX1372" fmla="*/ 668639 w 2536581"/>
                <a:gd name="connsiteY1372" fmla="*/ 1661466 h 2412116"/>
                <a:gd name="connsiteX1373" fmla="*/ 672498 w 2536581"/>
                <a:gd name="connsiteY1373" fmla="*/ 1655677 h 2412116"/>
                <a:gd name="connsiteX1374" fmla="*/ 672498 w 2536581"/>
                <a:gd name="connsiteY1374" fmla="*/ 1649888 h 2412116"/>
                <a:gd name="connsiteX1375" fmla="*/ 678287 w 2536581"/>
                <a:gd name="connsiteY1375" fmla="*/ 1648923 h 2412116"/>
                <a:gd name="connsiteX1376" fmla="*/ 678287 w 2536581"/>
                <a:gd name="connsiteY1376" fmla="*/ 1645063 h 2412116"/>
                <a:gd name="connsiteX1377" fmla="*/ 688901 w 2536581"/>
                <a:gd name="connsiteY1377" fmla="*/ 1639274 h 2412116"/>
                <a:gd name="connsiteX1378" fmla="*/ 688901 w 2536581"/>
                <a:gd name="connsiteY1378" fmla="*/ 1635415 h 2412116"/>
                <a:gd name="connsiteX1379" fmla="*/ 694690 w 2536581"/>
                <a:gd name="connsiteY1379" fmla="*/ 1632520 h 2412116"/>
                <a:gd name="connsiteX1380" fmla="*/ 696619 w 2536581"/>
                <a:gd name="connsiteY1380" fmla="*/ 1634450 h 2412116"/>
                <a:gd name="connsiteX1381" fmla="*/ 700479 w 2536581"/>
                <a:gd name="connsiteY1381" fmla="*/ 1634450 h 2412116"/>
                <a:gd name="connsiteX1382" fmla="*/ 706268 w 2536581"/>
                <a:gd name="connsiteY1382" fmla="*/ 1632520 h 2412116"/>
                <a:gd name="connsiteX1383" fmla="*/ 708198 w 2536581"/>
                <a:gd name="connsiteY1383" fmla="*/ 1627696 h 2412116"/>
                <a:gd name="connsiteX1384" fmla="*/ 713022 w 2536581"/>
                <a:gd name="connsiteY1384" fmla="*/ 1629626 h 2412116"/>
                <a:gd name="connsiteX1385" fmla="*/ 713022 w 2536581"/>
                <a:gd name="connsiteY1385" fmla="*/ 1627696 h 2412116"/>
                <a:gd name="connsiteX1386" fmla="*/ 717846 w 2536581"/>
                <a:gd name="connsiteY1386" fmla="*/ 1627696 h 2412116"/>
                <a:gd name="connsiteX1387" fmla="*/ 717846 w 2536581"/>
                <a:gd name="connsiteY1387" fmla="*/ 1625766 h 2412116"/>
                <a:gd name="connsiteX1388" fmla="*/ 714951 w 2536581"/>
                <a:gd name="connsiteY1388" fmla="*/ 1620942 h 2412116"/>
                <a:gd name="connsiteX1389" fmla="*/ 722670 w 2536581"/>
                <a:gd name="connsiteY1389" fmla="*/ 1619013 h 2412116"/>
                <a:gd name="connsiteX1390" fmla="*/ 722670 w 2536581"/>
                <a:gd name="connsiteY1390" fmla="*/ 1617083 h 2412116"/>
                <a:gd name="connsiteX1391" fmla="*/ 728459 w 2536581"/>
                <a:gd name="connsiteY1391" fmla="*/ 1612259 h 2412116"/>
                <a:gd name="connsiteX1392" fmla="*/ 728459 w 2536581"/>
                <a:gd name="connsiteY1392" fmla="*/ 1608399 h 2412116"/>
                <a:gd name="connsiteX1393" fmla="*/ 737143 w 2536581"/>
                <a:gd name="connsiteY1393" fmla="*/ 1603575 h 2412116"/>
                <a:gd name="connsiteX1394" fmla="*/ 741002 w 2536581"/>
                <a:gd name="connsiteY1394" fmla="*/ 1603575 h 2412116"/>
                <a:gd name="connsiteX1395" fmla="*/ 743897 w 2536581"/>
                <a:gd name="connsiteY1395" fmla="*/ 1603575 h 2412116"/>
                <a:gd name="connsiteX1396" fmla="*/ 746791 w 2536581"/>
                <a:gd name="connsiteY1396" fmla="*/ 1603575 h 2412116"/>
                <a:gd name="connsiteX1397" fmla="*/ 753545 w 2536581"/>
                <a:gd name="connsiteY1397" fmla="*/ 1603575 h 2412116"/>
                <a:gd name="connsiteX1398" fmla="*/ 753545 w 2536581"/>
                <a:gd name="connsiteY1398" fmla="*/ 1599716 h 2412116"/>
                <a:gd name="connsiteX1399" fmla="*/ 757405 w 2536581"/>
                <a:gd name="connsiteY1399" fmla="*/ 1599716 h 2412116"/>
                <a:gd name="connsiteX1400" fmla="*/ 757405 w 2536581"/>
                <a:gd name="connsiteY1400" fmla="*/ 1596821 h 2412116"/>
                <a:gd name="connsiteX1401" fmla="*/ 757405 w 2536581"/>
                <a:gd name="connsiteY1401" fmla="*/ 1592962 h 2412116"/>
                <a:gd name="connsiteX1402" fmla="*/ 763194 w 2536581"/>
                <a:gd name="connsiteY1402" fmla="*/ 1590067 h 2412116"/>
                <a:gd name="connsiteX1403" fmla="*/ 763194 w 2536581"/>
                <a:gd name="connsiteY1403" fmla="*/ 1588137 h 2412116"/>
                <a:gd name="connsiteX1404" fmla="*/ 770913 w 2536581"/>
                <a:gd name="connsiteY1404" fmla="*/ 1586208 h 2412116"/>
                <a:gd name="connsiteX1405" fmla="*/ 774772 w 2536581"/>
                <a:gd name="connsiteY1405" fmla="*/ 1586208 h 2412116"/>
                <a:gd name="connsiteX1406" fmla="*/ 779596 w 2536581"/>
                <a:gd name="connsiteY1406" fmla="*/ 1578489 h 2412116"/>
                <a:gd name="connsiteX1407" fmla="*/ 784420 w 2536581"/>
                <a:gd name="connsiteY1407" fmla="*/ 1571735 h 2412116"/>
                <a:gd name="connsiteX1408" fmla="*/ 784420 w 2536581"/>
                <a:gd name="connsiteY1408" fmla="*/ 1568840 h 2412116"/>
                <a:gd name="connsiteX1409" fmla="*/ 788280 w 2536581"/>
                <a:gd name="connsiteY1409" fmla="*/ 1564016 h 2412116"/>
                <a:gd name="connsiteX1410" fmla="*/ 791174 w 2536581"/>
                <a:gd name="connsiteY1410" fmla="*/ 1557262 h 2412116"/>
                <a:gd name="connsiteX1411" fmla="*/ 801788 w 2536581"/>
                <a:gd name="connsiteY1411" fmla="*/ 1537965 h 2412116"/>
                <a:gd name="connsiteX1412" fmla="*/ 804682 w 2536581"/>
                <a:gd name="connsiteY1412" fmla="*/ 1530247 h 2412116"/>
                <a:gd name="connsiteX1413" fmla="*/ 804682 w 2536581"/>
                <a:gd name="connsiteY1413" fmla="*/ 1528317 h 2412116"/>
                <a:gd name="connsiteX1414" fmla="*/ 805647 w 2536581"/>
                <a:gd name="connsiteY1414" fmla="*/ 1515774 h 2412116"/>
                <a:gd name="connsiteX1415" fmla="*/ 805647 w 2536581"/>
                <a:gd name="connsiteY1415" fmla="*/ 1508055 h 2412116"/>
                <a:gd name="connsiteX1416" fmla="*/ 803717 w 2536581"/>
                <a:gd name="connsiteY1416" fmla="*/ 1503231 h 2412116"/>
                <a:gd name="connsiteX1417" fmla="*/ 805647 w 2536581"/>
                <a:gd name="connsiteY1417" fmla="*/ 1501301 h 2412116"/>
                <a:gd name="connsiteX1418" fmla="*/ 805647 w 2536581"/>
                <a:gd name="connsiteY1418" fmla="*/ 1495512 h 2412116"/>
                <a:gd name="connsiteX1419" fmla="*/ 805647 w 2536581"/>
                <a:gd name="connsiteY1419" fmla="*/ 1493583 h 2412116"/>
                <a:gd name="connsiteX1420" fmla="*/ 809506 w 2536581"/>
                <a:gd name="connsiteY1420" fmla="*/ 1493583 h 2412116"/>
                <a:gd name="connsiteX1421" fmla="*/ 816260 w 2536581"/>
                <a:gd name="connsiteY1421" fmla="*/ 1493583 h 2412116"/>
                <a:gd name="connsiteX1422" fmla="*/ 819155 w 2536581"/>
                <a:gd name="connsiteY1422" fmla="*/ 1490688 h 2412116"/>
                <a:gd name="connsiteX1423" fmla="*/ 826874 w 2536581"/>
                <a:gd name="connsiteY1423" fmla="*/ 1487793 h 2412116"/>
                <a:gd name="connsiteX1424" fmla="*/ 829768 w 2536581"/>
                <a:gd name="connsiteY1424" fmla="*/ 1489723 h 2412116"/>
                <a:gd name="connsiteX1425" fmla="*/ 845206 w 2536581"/>
                <a:gd name="connsiteY1425" fmla="*/ 1491653 h 2412116"/>
                <a:gd name="connsiteX1426" fmla="*/ 849065 w 2536581"/>
                <a:gd name="connsiteY1426" fmla="*/ 1491653 h 2412116"/>
                <a:gd name="connsiteX1427" fmla="*/ 852925 w 2536581"/>
                <a:gd name="connsiteY1427" fmla="*/ 1489723 h 2412116"/>
                <a:gd name="connsiteX1428" fmla="*/ 854854 w 2536581"/>
                <a:gd name="connsiteY1428" fmla="*/ 1492618 h 2412116"/>
                <a:gd name="connsiteX1429" fmla="*/ 857749 w 2536581"/>
                <a:gd name="connsiteY1429" fmla="*/ 1492618 h 2412116"/>
                <a:gd name="connsiteX1430" fmla="*/ 859678 w 2536581"/>
                <a:gd name="connsiteY1430" fmla="*/ 1487793 h 2412116"/>
                <a:gd name="connsiteX1431" fmla="*/ 861608 w 2536581"/>
                <a:gd name="connsiteY1431" fmla="*/ 1487793 h 2412116"/>
                <a:gd name="connsiteX1432" fmla="*/ 861608 w 2536581"/>
                <a:gd name="connsiteY1432" fmla="*/ 1482005 h 2412116"/>
                <a:gd name="connsiteX1433" fmla="*/ 864503 w 2536581"/>
                <a:gd name="connsiteY1433" fmla="*/ 1482005 h 2412116"/>
                <a:gd name="connsiteX1434" fmla="*/ 864503 w 2536581"/>
                <a:gd name="connsiteY1434" fmla="*/ 1479110 h 2412116"/>
                <a:gd name="connsiteX1435" fmla="*/ 870292 w 2536581"/>
                <a:gd name="connsiteY1435" fmla="*/ 1479110 h 2412116"/>
                <a:gd name="connsiteX1436" fmla="*/ 870292 w 2536581"/>
                <a:gd name="connsiteY1436" fmla="*/ 1476215 h 2412116"/>
                <a:gd name="connsiteX1437" fmla="*/ 876081 w 2536581"/>
                <a:gd name="connsiteY1437" fmla="*/ 1470426 h 2412116"/>
                <a:gd name="connsiteX1438" fmla="*/ 876081 w 2536581"/>
                <a:gd name="connsiteY1438" fmla="*/ 1465602 h 2412116"/>
                <a:gd name="connsiteX1439" fmla="*/ 878011 w 2536581"/>
                <a:gd name="connsiteY1439" fmla="*/ 1463672 h 2412116"/>
                <a:gd name="connsiteX1440" fmla="*/ 885729 w 2536581"/>
                <a:gd name="connsiteY1440" fmla="*/ 1463672 h 2412116"/>
                <a:gd name="connsiteX1441" fmla="*/ 886694 w 2536581"/>
                <a:gd name="connsiteY1441" fmla="*/ 1461742 h 2412116"/>
                <a:gd name="connsiteX1442" fmla="*/ 889589 w 2536581"/>
                <a:gd name="connsiteY1442" fmla="*/ 1461742 h 2412116"/>
                <a:gd name="connsiteX1443" fmla="*/ 889589 w 2536581"/>
                <a:gd name="connsiteY1443" fmla="*/ 1453059 h 2412116"/>
                <a:gd name="connsiteX1444" fmla="*/ 887659 w 2536581"/>
                <a:gd name="connsiteY1444" fmla="*/ 1447270 h 2412116"/>
                <a:gd name="connsiteX1445" fmla="*/ 887659 w 2536581"/>
                <a:gd name="connsiteY1445" fmla="*/ 1445340 h 2412116"/>
                <a:gd name="connsiteX1446" fmla="*/ 894413 w 2536581"/>
                <a:gd name="connsiteY1446" fmla="*/ 1444375 h 2412116"/>
                <a:gd name="connsiteX1447" fmla="*/ 902132 w 2536581"/>
                <a:gd name="connsiteY1447" fmla="*/ 1444375 h 2412116"/>
                <a:gd name="connsiteX1448" fmla="*/ 905026 w 2536581"/>
                <a:gd name="connsiteY1448" fmla="*/ 1444375 h 2412116"/>
                <a:gd name="connsiteX1449" fmla="*/ 909851 w 2536581"/>
                <a:gd name="connsiteY1449" fmla="*/ 1439551 h 2412116"/>
                <a:gd name="connsiteX1450" fmla="*/ 909851 w 2536581"/>
                <a:gd name="connsiteY1450" fmla="*/ 1436657 h 2412116"/>
                <a:gd name="connsiteX1451" fmla="*/ 913710 w 2536581"/>
                <a:gd name="connsiteY1451" fmla="*/ 1436657 h 2412116"/>
                <a:gd name="connsiteX1452" fmla="*/ 918534 w 2536581"/>
                <a:gd name="connsiteY1452" fmla="*/ 1434727 h 2412116"/>
                <a:gd name="connsiteX1453" fmla="*/ 922393 w 2536581"/>
                <a:gd name="connsiteY1453" fmla="*/ 1427008 h 2412116"/>
                <a:gd name="connsiteX1454" fmla="*/ 924323 w 2536581"/>
                <a:gd name="connsiteY1454" fmla="*/ 1418325 h 2412116"/>
                <a:gd name="connsiteX1455" fmla="*/ 926253 w 2536581"/>
                <a:gd name="connsiteY1455" fmla="*/ 1413500 h 2412116"/>
                <a:gd name="connsiteX1456" fmla="*/ 929147 w 2536581"/>
                <a:gd name="connsiteY1456" fmla="*/ 1409641 h 2412116"/>
                <a:gd name="connsiteX1457" fmla="*/ 936866 w 2536581"/>
                <a:gd name="connsiteY1457" fmla="*/ 1382625 h 2412116"/>
                <a:gd name="connsiteX1458" fmla="*/ 936866 w 2536581"/>
                <a:gd name="connsiteY1458" fmla="*/ 1379731 h 2412116"/>
                <a:gd name="connsiteX1459" fmla="*/ 939761 w 2536581"/>
                <a:gd name="connsiteY1459" fmla="*/ 1366223 h 2412116"/>
                <a:gd name="connsiteX1460" fmla="*/ 941690 w 2536581"/>
                <a:gd name="connsiteY1460" fmla="*/ 1354645 h 2412116"/>
                <a:gd name="connsiteX1461" fmla="*/ 937831 w 2536581"/>
                <a:gd name="connsiteY1461" fmla="*/ 1352715 h 2412116"/>
                <a:gd name="connsiteX1462" fmla="*/ 933007 w 2536581"/>
                <a:gd name="connsiteY1462" fmla="*/ 1348856 h 2412116"/>
                <a:gd name="connsiteX1463" fmla="*/ 933007 w 2536581"/>
                <a:gd name="connsiteY1463" fmla="*/ 1345961 h 2412116"/>
                <a:gd name="connsiteX1464" fmla="*/ 940726 w 2536581"/>
                <a:gd name="connsiteY1464" fmla="*/ 1344031 h 2412116"/>
                <a:gd name="connsiteX1465" fmla="*/ 938796 w 2536581"/>
                <a:gd name="connsiteY1465" fmla="*/ 1336312 h 2412116"/>
                <a:gd name="connsiteX1466" fmla="*/ 936866 w 2536581"/>
                <a:gd name="connsiteY1466" fmla="*/ 1334383 h 2412116"/>
                <a:gd name="connsiteX1467" fmla="*/ 934936 w 2536581"/>
                <a:gd name="connsiteY1467" fmla="*/ 1327629 h 2412116"/>
                <a:gd name="connsiteX1468" fmla="*/ 931077 w 2536581"/>
                <a:gd name="connsiteY1468" fmla="*/ 1325699 h 2412116"/>
                <a:gd name="connsiteX1469" fmla="*/ 933972 w 2536581"/>
                <a:gd name="connsiteY1469" fmla="*/ 1322805 h 2412116"/>
                <a:gd name="connsiteX1470" fmla="*/ 938796 w 2536581"/>
                <a:gd name="connsiteY1470" fmla="*/ 1322805 h 2412116"/>
                <a:gd name="connsiteX1471" fmla="*/ 945550 w 2536581"/>
                <a:gd name="connsiteY1471" fmla="*/ 1316051 h 2412116"/>
                <a:gd name="connsiteX1472" fmla="*/ 945550 w 2536581"/>
                <a:gd name="connsiteY1472" fmla="*/ 1313156 h 2412116"/>
                <a:gd name="connsiteX1473" fmla="*/ 950374 w 2536581"/>
                <a:gd name="connsiteY1473" fmla="*/ 1310262 h 2412116"/>
                <a:gd name="connsiteX1474" fmla="*/ 953268 w 2536581"/>
                <a:gd name="connsiteY1474" fmla="*/ 1303508 h 2412116"/>
                <a:gd name="connsiteX1475" fmla="*/ 949409 w 2536581"/>
                <a:gd name="connsiteY1475" fmla="*/ 1299648 h 2412116"/>
                <a:gd name="connsiteX1476" fmla="*/ 949409 w 2536581"/>
                <a:gd name="connsiteY1476" fmla="*/ 1295789 h 2412116"/>
                <a:gd name="connsiteX1477" fmla="*/ 947479 w 2536581"/>
                <a:gd name="connsiteY1477" fmla="*/ 1295789 h 2412116"/>
                <a:gd name="connsiteX1478" fmla="*/ 947479 w 2536581"/>
                <a:gd name="connsiteY1478" fmla="*/ 1292894 h 2412116"/>
                <a:gd name="connsiteX1479" fmla="*/ 949409 w 2536581"/>
                <a:gd name="connsiteY1479" fmla="*/ 1290000 h 2412116"/>
                <a:gd name="connsiteX1480" fmla="*/ 949409 w 2536581"/>
                <a:gd name="connsiteY1480" fmla="*/ 1285176 h 2412116"/>
                <a:gd name="connsiteX1481" fmla="*/ 950374 w 2536581"/>
                <a:gd name="connsiteY1481" fmla="*/ 1283246 h 2412116"/>
                <a:gd name="connsiteX1482" fmla="*/ 956163 w 2536581"/>
                <a:gd name="connsiteY1482" fmla="*/ 1283246 h 2412116"/>
                <a:gd name="connsiteX1483" fmla="*/ 956163 w 2536581"/>
                <a:gd name="connsiteY1483" fmla="*/ 1287105 h 2412116"/>
                <a:gd name="connsiteX1484" fmla="*/ 960987 w 2536581"/>
                <a:gd name="connsiteY1484" fmla="*/ 1287105 h 2412116"/>
                <a:gd name="connsiteX1485" fmla="*/ 964847 w 2536581"/>
                <a:gd name="connsiteY1485" fmla="*/ 1284211 h 2412116"/>
                <a:gd name="connsiteX1486" fmla="*/ 964847 w 2536581"/>
                <a:gd name="connsiteY1486" fmla="*/ 1280352 h 2412116"/>
                <a:gd name="connsiteX1487" fmla="*/ 968706 w 2536581"/>
                <a:gd name="connsiteY1487" fmla="*/ 1274562 h 2412116"/>
                <a:gd name="connsiteX1488" fmla="*/ 972566 w 2536581"/>
                <a:gd name="connsiteY1488" fmla="*/ 1276492 h 2412116"/>
                <a:gd name="connsiteX1489" fmla="*/ 975460 w 2536581"/>
                <a:gd name="connsiteY1489" fmla="*/ 1279387 h 2412116"/>
                <a:gd name="connsiteX1490" fmla="*/ 980284 w 2536581"/>
                <a:gd name="connsiteY1490" fmla="*/ 1283246 h 2412116"/>
                <a:gd name="connsiteX1491" fmla="*/ 980284 w 2536581"/>
                <a:gd name="connsiteY1491" fmla="*/ 1281316 h 2412116"/>
                <a:gd name="connsiteX1492" fmla="*/ 985108 w 2536581"/>
                <a:gd name="connsiteY1492" fmla="*/ 1277457 h 2412116"/>
                <a:gd name="connsiteX1493" fmla="*/ 987038 w 2536581"/>
                <a:gd name="connsiteY1493" fmla="*/ 1273598 h 2412116"/>
                <a:gd name="connsiteX1494" fmla="*/ 984144 w 2536581"/>
                <a:gd name="connsiteY1494" fmla="*/ 1267808 h 2412116"/>
                <a:gd name="connsiteX1495" fmla="*/ 988968 w 2536581"/>
                <a:gd name="connsiteY1495" fmla="*/ 1264914 h 2412116"/>
                <a:gd name="connsiteX1496" fmla="*/ 998616 w 2536581"/>
                <a:gd name="connsiteY1496" fmla="*/ 1267808 h 2412116"/>
                <a:gd name="connsiteX1497" fmla="*/ 1001511 w 2536581"/>
                <a:gd name="connsiteY1497" fmla="*/ 1267808 h 2412116"/>
                <a:gd name="connsiteX1498" fmla="*/ 1005370 w 2536581"/>
                <a:gd name="connsiteY1498" fmla="*/ 1262984 h 2412116"/>
                <a:gd name="connsiteX1499" fmla="*/ 1015983 w 2536581"/>
                <a:gd name="connsiteY1499" fmla="*/ 1264914 h 2412116"/>
                <a:gd name="connsiteX1500" fmla="*/ 1016948 w 2536581"/>
                <a:gd name="connsiteY1500" fmla="*/ 1264914 h 2412116"/>
                <a:gd name="connsiteX1501" fmla="*/ 1022738 w 2536581"/>
                <a:gd name="connsiteY1501" fmla="*/ 1253336 h 2412116"/>
                <a:gd name="connsiteX1502" fmla="*/ 1028527 w 2536581"/>
                <a:gd name="connsiteY1502" fmla="*/ 1240793 h 2412116"/>
                <a:gd name="connsiteX1503" fmla="*/ 1024667 w 2536581"/>
                <a:gd name="connsiteY1503" fmla="*/ 1234039 h 2412116"/>
                <a:gd name="connsiteX1504" fmla="*/ 1028527 w 2536581"/>
                <a:gd name="connsiteY1504" fmla="*/ 1232109 h 2412116"/>
                <a:gd name="connsiteX1505" fmla="*/ 1031421 w 2536581"/>
                <a:gd name="connsiteY1505" fmla="*/ 1232109 h 2412116"/>
                <a:gd name="connsiteX1506" fmla="*/ 1033351 w 2536581"/>
                <a:gd name="connsiteY1506" fmla="*/ 1239828 h 2412116"/>
                <a:gd name="connsiteX1507" fmla="*/ 1037210 w 2536581"/>
                <a:gd name="connsiteY1507" fmla="*/ 1245617 h 2412116"/>
                <a:gd name="connsiteX1508" fmla="*/ 1043964 w 2536581"/>
                <a:gd name="connsiteY1508" fmla="*/ 1245617 h 2412116"/>
                <a:gd name="connsiteX1509" fmla="*/ 1047823 w 2536581"/>
                <a:gd name="connsiteY1509" fmla="*/ 1246582 h 2412116"/>
                <a:gd name="connsiteX1510" fmla="*/ 1049753 w 2536581"/>
                <a:gd name="connsiteY1510" fmla="*/ 1255265 h 2412116"/>
                <a:gd name="connsiteX1511" fmla="*/ 1052648 w 2536581"/>
                <a:gd name="connsiteY1511" fmla="*/ 1255265 h 2412116"/>
                <a:gd name="connsiteX1512" fmla="*/ 1060367 w 2536581"/>
                <a:gd name="connsiteY1512" fmla="*/ 1255265 h 2412116"/>
                <a:gd name="connsiteX1513" fmla="*/ 1071945 w 2536581"/>
                <a:gd name="connsiteY1513" fmla="*/ 1248511 h 2412116"/>
                <a:gd name="connsiteX1514" fmla="*/ 1081593 w 2536581"/>
                <a:gd name="connsiteY1514" fmla="*/ 1240793 h 2412116"/>
                <a:gd name="connsiteX1515" fmla="*/ 1081593 w 2536581"/>
                <a:gd name="connsiteY1515" fmla="*/ 1235004 h 2412116"/>
                <a:gd name="connsiteX1516" fmla="*/ 1082558 w 2536581"/>
                <a:gd name="connsiteY1516" fmla="*/ 1230179 h 2412116"/>
                <a:gd name="connsiteX1517" fmla="*/ 1087382 w 2536581"/>
                <a:gd name="connsiteY1517" fmla="*/ 1230179 h 2412116"/>
                <a:gd name="connsiteX1518" fmla="*/ 1090277 w 2536581"/>
                <a:gd name="connsiteY1518" fmla="*/ 1231144 h 2412116"/>
                <a:gd name="connsiteX1519" fmla="*/ 1093171 w 2536581"/>
                <a:gd name="connsiteY1519" fmla="*/ 1231144 h 2412116"/>
                <a:gd name="connsiteX1520" fmla="*/ 1096066 w 2536581"/>
                <a:gd name="connsiteY1520" fmla="*/ 1226320 h 2412116"/>
                <a:gd name="connsiteX1521" fmla="*/ 1099925 w 2536581"/>
                <a:gd name="connsiteY1521" fmla="*/ 1223426 h 2412116"/>
                <a:gd name="connsiteX1522" fmla="*/ 1099925 w 2536581"/>
                <a:gd name="connsiteY1522" fmla="*/ 1221496 h 2412116"/>
                <a:gd name="connsiteX1523" fmla="*/ 1102820 w 2536581"/>
                <a:gd name="connsiteY1523" fmla="*/ 1218601 h 2412116"/>
                <a:gd name="connsiteX1524" fmla="*/ 1102820 w 2536581"/>
                <a:gd name="connsiteY1524" fmla="*/ 1215707 h 2412116"/>
                <a:gd name="connsiteX1525" fmla="*/ 1110539 w 2536581"/>
                <a:gd name="connsiteY1525" fmla="*/ 1204129 h 2412116"/>
                <a:gd name="connsiteX1526" fmla="*/ 1110539 w 2536581"/>
                <a:gd name="connsiteY1526" fmla="*/ 1201234 h 2412116"/>
                <a:gd name="connsiteX1527" fmla="*/ 1113433 w 2536581"/>
                <a:gd name="connsiteY1527" fmla="*/ 1198339 h 2412116"/>
                <a:gd name="connsiteX1528" fmla="*/ 1113433 w 2536581"/>
                <a:gd name="connsiteY1528" fmla="*/ 1194480 h 2412116"/>
                <a:gd name="connsiteX1529" fmla="*/ 1116328 w 2536581"/>
                <a:gd name="connsiteY1529" fmla="*/ 1190621 h 2412116"/>
                <a:gd name="connsiteX1530" fmla="*/ 1116328 w 2536581"/>
                <a:gd name="connsiteY1530" fmla="*/ 1188691 h 2412116"/>
                <a:gd name="connsiteX1531" fmla="*/ 1122117 w 2536581"/>
                <a:gd name="connsiteY1531" fmla="*/ 1167464 h 2412116"/>
                <a:gd name="connsiteX1532" fmla="*/ 1125011 w 2536581"/>
                <a:gd name="connsiteY1532" fmla="*/ 1157816 h 2412116"/>
                <a:gd name="connsiteX1533" fmla="*/ 1125011 w 2536581"/>
                <a:gd name="connsiteY1533" fmla="*/ 1152027 h 2412116"/>
                <a:gd name="connsiteX1534" fmla="*/ 1126941 w 2536581"/>
                <a:gd name="connsiteY1534" fmla="*/ 1150097 h 2412116"/>
                <a:gd name="connsiteX1535" fmla="*/ 1126941 w 2536581"/>
                <a:gd name="connsiteY1535" fmla="*/ 1147203 h 2412116"/>
                <a:gd name="connsiteX1536" fmla="*/ 1125011 w 2536581"/>
                <a:gd name="connsiteY1536" fmla="*/ 1144308 h 2412116"/>
                <a:gd name="connsiteX1537" fmla="*/ 1125011 w 2536581"/>
                <a:gd name="connsiteY1537" fmla="*/ 1138519 h 2412116"/>
                <a:gd name="connsiteX1538" fmla="*/ 1126941 w 2536581"/>
                <a:gd name="connsiteY1538" fmla="*/ 1134660 h 2412116"/>
                <a:gd name="connsiteX1539" fmla="*/ 1129835 w 2536581"/>
                <a:gd name="connsiteY1539" fmla="*/ 1134660 h 2412116"/>
                <a:gd name="connsiteX1540" fmla="*/ 1130800 w 2536581"/>
                <a:gd name="connsiteY1540" fmla="*/ 1130800 h 2412116"/>
                <a:gd name="connsiteX1541" fmla="*/ 1133695 w 2536581"/>
                <a:gd name="connsiteY1541" fmla="*/ 1118257 h 2412116"/>
                <a:gd name="connsiteX1542" fmla="*/ 1130800 w 2536581"/>
                <a:gd name="connsiteY1542" fmla="*/ 1114398 h 2412116"/>
                <a:gd name="connsiteX1543" fmla="*/ 1130800 w 2536581"/>
                <a:gd name="connsiteY1543" fmla="*/ 1112468 h 2412116"/>
                <a:gd name="connsiteX1544" fmla="*/ 1133695 w 2536581"/>
                <a:gd name="connsiteY1544" fmla="*/ 1110538 h 2412116"/>
                <a:gd name="connsiteX1545" fmla="*/ 1133695 w 2536581"/>
                <a:gd name="connsiteY1545" fmla="*/ 1107644 h 2412116"/>
                <a:gd name="connsiteX1546" fmla="*/ 1133695 w 2536581"/>
                <a:gd name="connsiteY1546" fmla="*/ 1105714 h 2412116"/>
                <a:gd name="connsiteX1547" fmla="*/ 1135624 w 2536581"/>
                <a:gd name="connsiteY1547" fmla="*/ 1097995 h 2412116"/>
                <a:gd name="connsiteX1548" fmla="*/ 1137554 w 2536581"/>
                <a:gd name="connsiteY1548" fmla="*/ 1078699 h 2412116"/>
                <a:gd name="connsiteX1549" fmla="*/ 1137554 w 2536581"/>
                <a:gd name="connsiteY1549" fmla="*/ 1070015 h 2412116"/>
                <a:gd name="connsiteX1550" fmla="*/ 1134660 w 2536581"/>
                <a:gd name="connsiteY1550" fmla="*/ 1064226 h 2412116"/>
                <a:gd name="connsiteX1551" fmla="*/ 1130800 w 2536581"/>
                <a:gd name="connsiteY1551" fmla="*/ 1059402 h 2412116"/>
                <a:gd name="connsiteX1552" fmla="*/ 1128871 w 2536581"/>
                <a:gd name="connsiteY1552" fmla="*/ 1059402 h 2412116"/>
                <a:gd name="connsiteX1553" fmla="*/ 1125976 w 2536581"/>
                <a:gd name="connsiteY1553" fmla="*/ 1059402 h 2412116"/>
                <a:gd name="connsiteX1554" fmla="*/ 1123082 w 2536581"/>
                <a:gd name="connsiteY1554" fmla="*/ 1059402 h 2412116"/>
                <a:gd name="connsiteX1555" fmla="*/ 1125976 w 2536581"/>
                <a:gd name="connsiteY1555" fmla="*/ 1053612 h 2412116"/>
                <a:gd name="connsiteX1556" fmla="*/ 1128871 w 2536581"/>
                <a:gd name="connsiteY1556" fmla="*/ 1053612 h 2412116"/>
                <a:gd name="connsiteX1557" fmla="*/ 1127906 w 2536581"/>
                <a:gd name="connsiteY1557" fmla="*/ 1046858 h 2412116"/>
                <a:gd name="connsiteX1558" fmla="*/ 1127906 w 2536581"/>
                <a:gd name="connsiteY1558" fmla="*/ 1042999 h 2412116"/>
                <a:gd name="connsiteX1559" fmla="*/ 1132730 w 2536581"/>
                <a:gd name="connsiteY1559" fmla="*/ 1040105 h 2412116"/>
                <a:gd name="connsiteX1560" fmla="*/ 1135624 w 2536581"/>
                <a:gd name="connsiteY1560" fmla="*/ 1040105 h 2412116"/>
                <a:gd name="connsiteX1561" fmla="*/ 1138519 w 2536581"/>
                <a:gd name="connsiteY1561" fmla="*/ 1039140 h 2412116"/>
                <a:gd name="connsiteX1562" fmla="*/ 1140449 w 2536581"/>
                <a:gd name="connsiteY1562" fmla="*/ 1033351 h 2412116"/>
                <a:gd name="connsiteX1563" fmla="*/ 1145273 w 2536581"/>
                <a:gd name="connsiteY1563" fmla="*/ 1029491 h 2412116"/>
                <a:gd name="connsiteX1564" fmla="*/ 1150097 w 2536581"/>
                <a:gd name="connsiteY1564" fmla="*/ 1026597 h 2412116"/>
                <a:gd name="connsiteX1565" fmla="*/ 1152992 w 2536581"/>
                <a:gd name="connsiteY1565" fmla="*/ 1016948 h 2412116"/>
                <a:gd name="connsiteX1566" fmla="*/ 1151062 w 2536581"/>
                <a:gd name="connsiteY1566" fmla="*/ 1013089 h 2412116"/>
                <a:gd name="connsiteX1567" fmla="*/ 1153957 w 2536581"/>
                <a:gd name="connsiteY1567" fmla="*/ 1008265 h 2412116"/>
                <a:gd name="connsiteX1568" fmla="*/ 1153957 w 2536581"/>
                <a:gd name="connsiteY1568" fmla="*/ 1003440 h 2412116"/>
                <a:gd name="connsiteX1569" fmla="*/ 1152027 w 2536581"/>
                <a:gd name="connsiteY1569" fmla="*/ 994757 h 2412116"/>
                <a:gd name="connsiteX1570" fmla="*/ 1154922 w 2536581"/>
                <a:gd name="connsiteY1570" fmla="*/ 988968 h 2412116"/>
                <a:gd name="connsiteX1571" fmla="*/ 1154922 w 2536581"/>
                <a:gd name="connsiteY1571" fmla="*/ 986073 h 2412116"/>
                <a:gd name="connsiteX1572" fmla="*/ 1158781 w 2536581"/>
                <a:gd name="connsiteY1572" fmla="*/ 985108 h 2412116"/>
                <a:gd name="connsiteX1573" fmla="*/ 1158781 w 2536581"/>
                <a:gd name="connsiteY1573" fmla="*/ 981249 h 2412116"/>
                <a:gd name="connsiteX1574" fmla="*/ 1154922 w 2536581"/>
                <a:gd name="connsiteY1574" fmla="*/ 979319 h 2412116"/>
                <a:gd name="connsiteX1575" fmla="*/ 1156851 w 2536581"/>
                <a:gd name="connsiteY1575" fmla="*/ 973530 h 2412116"/>
                <a:gd name="connsiteX1576" fmla="*/ 1156851 w 2536581"/>
                <a:gd name="connsiteY1576" fmla="*/ 968706 h 2412116"/>
                <a:gd name="connsiteX1577" fmla="*/ 1156851 w 2536581"/>
                <a:gd name="connsiteY1577" fmla="*/ 967741 h 2412116"/>
                <a:gd name="connsiteX1578" fmla="*/ 1156851 w 2536581"/>
                <a:gd name="connsiteY1578" fmla="*/ 953268 h 2412116"/>
                <a:gd name="connsiteX1579" fmla="*/ 1154922 w 2536581"/>
                <a:gd name="connsiteY1579" fmla="*/ 950374 h 2412116"/>
                <a:gd name="connsiteX1580" fmla="*/ 1147203 w 2536581"/>
                <a:gd name="connsiteY1580" fmla="*/ 945550 h 2412116"/>
                <a:gd name="connsiteX1581" fmla="*/ 1144308 w 2536581"/>
                <a:gd name="connsiteY1581" fmla="*/ 939760 h 2412116"/>
                <a:gd name="connsiteX1582" fmla="*/ 1141414 w 2536581"/>
                <a:gd name="connsiteY1582" fmla="*/ 941690 h 2412116"/>
                <a:gd name="connsiteX1583" fmla="*/ 1138519 w 2536581"/>
                <a:gd name="connsiteY1583" fmla="*/ 941690 h 2412116"/>
                <a:gd name="connsiteX1584" fmla="*/ 1138519 w 2536581"/>
                <a:gd name="connsiteY1584" fmla="*/ 936866 h 2412116"/>
                <a:gd name="connsiteX1585" fmla="*/ 1143343 w 2536581"/>
                <a:gd name="connsiteY1585" fmla="*/ 936866 h 2412116"/>
                <a:gd name="connsiteX1586" fmla="*/ 1145273 w 2536581"/>
                <a:gd name="connsiteY1586" fmla="*/ 933007 h 2412116"/>
                <a:gd name="connsiteX1587" fmla="*/ 1143343 w 2536581"/>
                <a:gd name="connsiteY1587" fmla="*/ 930112 h 2412116"/>
                <a:gd name="connsiteX1588" fmla="*/ 1150097 w 2536581"/>
                <a:gd name="connsiteY1588" fmla="*/ 927218 h 2412116"/>
                <a:gd name="connsiteX1589" fmla="*/ 1154922 w 2536581"/>
                <a:gd name="connsiteY1589" fmla="*/ 927218 h 2412116"/>
                <a:gd name="connsiteX1590" fmla="*/ 1159746 w 2536581"/>
                <a:gd name="connsiteY1590" fmla="*/ 925288 h 2412116"/>
                <a:gd name="connsiteX1591" fmla="*/ 1163605 w 2536581"/>
                <a:gd name="connsiteY1591" fmla="*/ 925288 h 2412116"/>
                <a:gd name="connsiteX1592" fmla="*/ 1163605 w 2536581"/>
                <a:gd name="connsiteY1592" fmla="*/ 928182 h 2412116"/>
                <a:gd name="connsiteX1593" fmla="*/ 1168429 w 2536581"/>
                <a:gd name="connsiteY1593" fmla="*/ 931077 h 2412116"/>
                <a:gd name="connsiteX1594" fmla="*/ 1168429 w 2536581"/>
                <a:gd name="connsiteY1594" fmla="*/ 933972 h 2412116"/>
                <a:gd name="connsiteX1595" fmla="*/ 1169394 w 2536581"/>
                <a:gd name="connsiteY1595" fmla="*/ 938796 h 2412116"/>
                <a:gd name="connsiteX1596" fmla="*/ 1175183 w 2536581"/>
                <a:gd name="connsiteY1596" fmla="*/ 941690 h 2412116"/>
                <a:gd name="connsiteX1597" fmla="*/ 1183867 w 2536581"/>
                <a:gd name="connsiteY1597" fmla="*/ 941690 h 2412116"/>
                <a:gd name="connsiteX1598" fmla="*/ 1193515 w 2536581"/>
                <a:gd name="connsiteY1598" fmla="*/ 938796 h 2412116"/>
                <a:gd name="connsiteX1599" fmla="*/ 1196410 w 2536581"/>
                <a:gd name="connsiteY1599" fmla="*/ 938796 h 2412116"/>
                <a:gd name="connsiteX1600" fmla="*/ 1196410 w 2536581"/>
                <a:gd name="connsiteY1600" fmla="*/ 941690 h 2412116"/>
                <a:gd name="connsiteX1601" fmla="*/ 1194480 w 2536581"/>
                <a:gd name="connsiteY1601" fmla="*/ 944585 h 2412116"/>
                <a:gd name="connsiteX1602" fmla="*/ 1197375 w 2536581"/>
                <a:gd name="connsiteY1602" fmla="*/ 947479 h 2412116"/>
                <a:gd name="connsiteX1603" fmla="*/ 1201234 w 2536581"/>
                <a:gd name="connsiteY1603" fmla="*/ 947479 h 2412116"/>
                <a:gd name="connsiteX1604" fmla="*/ 1207988 w 2536581"/>
                <a:gd name="connsiteY1604" fmla="*/ 947479 h 2412116"/>
                <a:gd name="connsiteX1605" fmla="*/ 1207988 w 2536581"/>
                <a:gd name="connsiteY1605" fmla="*/ 945550 h 2412116"/>
                <a:gd name="connsiteX1606" fmla="*/ 1216672 w 2536581"/>
                <a:gd name="connsiteY1606" fmla="*/ 945550 h 2412116"/>
                <a:gd name="connsiteX1607" fmla="*/ 1224390 w 2536581"/>
                <a:gd name="connsiteY1607" fmla="*/ 946514 h 2412116"/>
                <a:gd name="connsiteX1608" fmla="*/ 1224390 w 2536581"/>
                <a:gd name="connsiteY1608" fmla="*/ 942655 h 2412116"/>
                <a:gd name="connsiteX1609" fmla="*/ 1225355 w 2536581"/>
                <a:gd name="connsiteY1609" fmla="*/ 939760 h 2412116"/>
                <a:gd name="connsiteX1610" fmla="*/ 1230180 w 2536581"/>
                <a:gd name="connsiteY1610" fmla="*/ 939760 h 2412116"/>
                <a:gd name="connsiteX1611" fmla="*/ 1232109 w 2536581"/>
                <a:gd name="connsiteY1611" fmla="*/ 937831 h 2412116"/>
                <a:gd name="connsiteX1612" fmla="*/ 1229215 w 2536581"/>
                <a:gd name="connsiteY1612" fmla="*/ 933972 h 2412116"/>
                <a:gd name="connsiteX1613" fmla="*/ 1235969 w 2536581"/>
                <a:gd name="connsiteY1613" fmla="*/ 931077 h 2412116"/>
                <a:gd name="connsiteX1614" fmla="*/ 1237898 w 2536581"/>
                <a:gd name="connsiteY1614" fmla="*/ 928182 h 2412116"/>
                <a:gd name="connsiteX1615" fmla="*/ 1237898 w 2536581"/>
                <a:gd name="connsiteY1615" fmla="*/ 924323 h 2412116"/>
                <a:gd name="connsiteX1616" fmla="*/ 1239828 w 2536581"/>
                <a:gd name="connsiteY1616" fmla="*/ 924323 h 2412116"/>
                <a:gd name="connsiteX1617" fmla="*/ 1239828 w 2536581"/>
                <a:gd name="connsiteY1617" fmla="*/ 919499 h 2412116"/>
                <a:gd name="connsiteX1618" fmla="*/ 1244652 w 2536581"/>
                <a:gd name="connsiteY1618" fmla="*/ 911780 h 2412116"/>
                <a:gd name="connsiteX1619" fmla="*/ 1248512 w 2536581"/>
                <a:gd name="connsiteY1619" fmla="*/ 908885 h 2412116"/>
                <a:gd name="connsiteX1620" fmla="*/ 1256230 w 2536581"/>
                <a:gd name="connsiteY1620" fmla="*/ 908885 h 2412116"/>
                <a:gd name="connsiteX1621" fmla="*/ 1262020 w 2536581"/>
                <a:gd name="connsiteY1621" fmla="*/ 906956 h 2412116"/>
                <a:gd name="connsiteX1622" fmla="*/ 1263949 w 2536581"/>
                <a:gd name="connsiteY1622" fmla="*/ 905026 h 2412116"/>
                <a:gd name="connsiteX1623" fmla="*/ 1271668 w 2536581"/>
                <a:gd name="connsiteY1623" fmla="*/ 898272 h 2412116"/>
                <a:gd name="connsiteX1624" fmla="*/ 1269738 w 2536581"/>
                <a:gd name="connsiteY1624" fmla="*/ 895378 h 2412116"/>
                <a:gd name="connsiteX1625" fmla="*/ 1271668 w 2536581"/>
                <a:gd name="connsiteY1625" fmla="*/ 892483 h 2412116"/>
                <a:gd name="connsiteX1626" fmla="*/ 1271668 w 2536581"/>
                <a:gd name="connsiteY1626" fmla="*/ 889588 h 2412116"/>
                <a:gd name="connsiteX1627" fmla="*/ 1278422 w 2536581"/>
                <a:gd name="connsiteY1627" fmla="*/ 883800 h 2412116"/>
                <a:gd name="connsiteX1628" fmla="*/ 1281316 w 2536581"/>
                <a:gd name="connsiteY1628" fmla="*/ 883800 h 2412116"/>
                <a:gd name="connsiteX1629" fmla="*/ 1285176 w 2536581"/>
                <a:gd name="connsiteY1629" fmla="*/ 884764 h 2412116"/>
                <a:gd name="connsiteX1630" fmla="*/ 1289035 w 2536581"/>
                <a:gd name="connsiteY1630" fmla="*/ 884764 h 2412116"/>
                <a:gd name="connsiteX1631" fmla="*/ 1285176 w 2536581"/>
                <a:gd name="connsiteY1631" fmla="*/ 897307 h 2412116"/>
                <a:gd name="connsiteX1632" fmla="*/ 1285176 w 2536581"/>
                <a:gd name="connsiteY1632" fmla="*/ 903097 h 2412116"/>
                <a:gd name="connsiteX1633" fmla="*/ 1290965 w 2536581"/>
                <a:gd name="connsiteY1633" fmla="*/ 905026 h 2412116"/>
                <a:gd name="connsiteX1634" fmla="*/ 1293859 w 2536581"/>
                <a:gd name="connsiteY1634" fmla="*/ 905026 h 2412116"/>
                <a:gd name="connsiteX1635" fmla="*/ 1296754 w 2536581"/>
                <a:gd name="connsiteY1635" fmla="*/ 906956 h 2412116"/>
                <a:gd name="connsiteX1636" fmla="*/ 1296754 w 2536581"/>
                <a:gd name="connsiteY1636" fmla="*/ 909850 h 2412116"/>
                <a:gd name="connsiteX1637" fmla="*/ 1299649 w 2536581"/>
                <a:gd name="connsiteY1637" fmla="*/ 912745 h 2412116"/>
                <a:gd name="connsiteX1638" fmla="*/ 1299649 w 2536581"/>
                <a:gd name="connsiteY1638" fmla="*/ 920464 h 2412116"/>
                <a:gd name="connsiteX1639" fmla="*/ 1299649 w 2536581"/>
                <a:gd name="connsiteY1639" fmla="*/ 926253 h 2412116"/>
                <a:gd name="connsiteX1640" fmla="*/ 1303508 w 2536581"/>
                <a:gd name="connsiteY1640" fmla="*/ 935901 h 2412116"/>
                <a:gd name="connsiteX1641" fmla="*/ 1303508 w 2536581"/>
                <a:gd name="connsiteY1641" fmla="*/ 940725 h 2412116"/>
                <a:gd name="connsiteX1642" fmla="*/ 1303508 w 2536581"/>
                <a:gd name="connsiteY1642" fmla="*/ 944585 h 2412116"/>
                <a:gd name="connsiteX1643" fmla="*/ 1313156 w 2536581"/>
                <a:gd name="connsiteY1643" fmla="*/ 944585 h 2412116"/>
                <a:gd name="connsiteX1644" fmla="*/ 1307367 w 2536581"/>
                <a:gd name="connsiteY1644" fmla="*/ 933007 h 2412116"/>
                <a:gd name="connsiteX1645" fmla="*/ 1305438 w 2536581"/>
                <a:gd name="connsiteY1645" fmla="*/ 927218 h 2412116"/>
                <a:gd name="connsiteX1646" fmla="*/ 1305438 w 2536581"/>
                <a:gd name="connsiteY1646" fmla="*/ 919499 h 2412116"/>
                <a:gd name="connsiteX1647" fmla="*/ 1308332 w 2536581"/>
                <a:gd name="connsiteY1647" fmla="*/ 916604 h 2412116"/>
                <a:gd name="connsiteX1648" fmla="*/ 1311227 w 2536581"/>
                <a:gd name="connsiteY1648" fmla="*/ 909850 h 2412116"/>
                <a:gd name="connsiteX1649" fmla="*/ 1307367 w 2536581"/>
                <a:gd name="connsiteY1649" fmla="*/ 902131 h 2412116"/>
                <a:gd name="connsiteX1650" fmla="*/ 1307367 w 2536581"/>
                <a:gd name="connsiteY1650" fmla="*/ 897307 h 2412116"/>
                <a:gd name="connsiteX1651" fmla="*/ 1312192 w 2536581"/>
                <a:gd name="connsiteY1651" fmla="*/ 891518 h 2412116"/>
                <a:gd name="connsiteX1652" fmla="*/ 1317016 w 2536581"/>
                <a:gd name="connsiteY1652" fmla="*/ 885729 h 2412116"/>
                <a:gd name="connsiteX1653" fmla="*/ 1319910 w 2536581"/>
                <a:gd name="connsiteY1653" fmla="*/ 885729 h 2412116"/>
                <a:gd name="connsiteX1654" fmla="*/ 1319910 w 2536581"/>
                <a:gd name="connsiteY1654" fmla="*/ 880905 h 2412116"/>
                <a:gd name="connsiteX1655" fmla="*/ 1325699 w 2536581"/>
                <a:gd name="connsiteY1655" fmla="*/ 873186 h 2412116"/>
                <a:gd name="connsiteX1656" fmla="*/ 1327629 w 2536581"/>
                <a:gd name="connsiteY1656" fmla="*/ 866432 h 2412116"/>
                <a:gd name="connsiteX1657" fmla="*/ 1327629 w 2536581"/>
                <a:gd name="connsiteY1657" fmla="*/ 859678 h 2412116"/>
                <a:gd name="connsiteX1658" fmla="*/ 1323770 w 2536581"/>
                <a:gd name="connsiteY1658" fmla="*/ 857749 h 2412116"/>
                <a:gd name="connsiteX1659" fmla="*/ 1319910 w 2536581"/>
                <a:gd name="connsiteY1659" fmla="*/ 852924 h 2412116"/>
                <a:gd name="connsiteX1660" fmla="*/ 1319910 w 2536581"/>
                <a:gd name="connsiteY1660" fmla="*/ 850030 h 2412116"/>
                <a:gd name="connsiteX1661" fmla="*/ 1315086 w 2536581"/>
                <a:gd name="connsiteY1661" fmla="*/ 848100 h 2412116"/>
                <a:gd name="connsiteX1662" fmla="*/ 1315086 w 2536581"/>
                <a:gd name="connsiteY1662" fmla="*/ 846171 h 2412116"/>
                <a:gd name="connsiteX1663" fmla="*/ 1307367 w 2536581"/>
                <a:gd name="connsiteY1663" fmla="*/ 843276 h 2412116"/>
                <a:gd name="connsiteX1664" fmla="*/ 1305438 w 2536581"/>
                <a:gd name="connsiteY1664" fmla="*/ 841346 h 2412116"/>
                <a:gd name="connsiteX1665" fmla="*/ 1308332 w 2536581"/>
                <a:gd name="connsiteY1665" fmla="*/ 837487 h 2412116"/>
                <a:gd name="connsiteX1666" fmla="*/ 1317016 w 2536581"/>
                <a:gd name="connsiteY1666" fmla="*/ 837487 h 2412116"/>
                <a:gd name="connsiteX1667" fmla="*/ 1318946 w 2536581"/>
                <a:gd name="connsiteY1667" fmla="*/ 833627 h 2412116"/>
                <a:gd name="connsiteX1668" fmla="*/ 1327629 w 2536581"/>
                <a:gd name="connsiteY1668" fmla="*/ 829768 h 2412116"/>
                <a:gd name="connsiteX1669" fmla="*/ 1327629 w 2536581"/>
                <a:gd name="connsiteY1669" fmla="*/ 827838 h 2412116"/>
                <a:gd name="connsiteX1670" fmla="*/ 1324735 w 2536581"/>
                <a:gd name="connsiteY1670" fmla="*/ 824944 h 2412116"/>
                <a:gd name="connsiteX1671" fmla="*/ 1326664 w 2536581"/>
                <a:gd name="connsiteY1671" fmla="*/ 822049 h 2412116"/>
                <a:gd name="connsiteX1672" fmla="*/ 1329559 w 2536581"/>
                <a:gd name="connsiteY1672" fmla="*/ 823979 h 2412116"/>
                <a:gd name="connsiteX1673" fmla="*/ 1332453 w 2536581"/>
                <a:gd name="connsiteY1673" fmla="*/ 823979 h 2412116"/>
                <a:gd name="connsiteX1674" fmla="*/ 1335348 w 2536581"/>
                <a:gd name="connsiteY1674" fmla="*/ 824944 h 2412116"/>
                <a:gd name="connsiteX1675" fmla="*/ 1333418 w 2536581"/>
                <a:gd name="connsiteY1675" fmla="*/ 827838 h 2412116"/>
                <a:gd name="connsiteX1676" fmla="*/ 1333418 w 2536581"/>
                <a:gd name="connsiteY1676" fmla="*/ 830733 h 2412116"/>
                <a:gd name="connsiteX1677" fmla="*/ 1338242 w 2536581"/>
                <a:gd name="connsiteY1677" fmla="*/ 833627 h 2412116"/>
                <a:gd name="connsiteX1678" fmla="*/ 1338242 w 2536581"/>
                <a:gd name="connsiteY1678" fmla="*/ 836522 h 2412116"/>
                <a:gd name="connsiteX1679" fmla="*/ 1343067 w 2536581"/>
                <a:gd name="connsiteY1679" fmla="*/ 839417 h 2412116"/>
                <a:gd name="connsiteX1680" fmla="*/ 1346926 w 2536581"/>
                <a:gd name="connsiteY1680" fmla="*/ 839417 h 2412116"/>
                <a:gd name="connsiteX1681" fmla="*/ 1348856 w 2536581"/>
                <a:gd name="connsiteY1681" fmla="*/ 846171 h 2412116"/>
                <a:gd name="connsiteX1682" fmla="*/ 1350785 w 2536581"/>
                <a:gd name="connsiteY1682" fmla="*/ 848100 h 2412116"/>
                <a:gd name="connsiteX1683" fmla="*/ 1360434 w 2536581"/>
                <a:gd name="connsiteY1683" fmla="*/ 848100 h 2412116"/>
                <a:gd name="connsiteX1684" fmla="*/ 1364293 w 2536581"/>
                <a:gd name="connsiteY1684" fmla="*/ 849065 h 2412116"/>
                <a:gd name="connsiteX1685" fmla="*/ 1369117 w 2536581"/>
                <a:gd name="connsiteY1685" fmla="*/ 846171 h 2412116"/>
                <a:gd name="connsiteX1686" fmla="*/ 1371047 w 2536581"/>
                <a:gd name="connsiteY1686" fmla="*/ 846171 h 2412116"/>
                <a:gd name="connsiteX1687" fmla="*/ 1375871 w 2536581"/>
                <a:gd name="connsiteY1687" fmla="*/ 850995 h 2412116"/>
                <a:gd name="connsiteX1688" fmla="*/ 1379731 w 2536581"/>
                <a:gd name="connsiteY1688" fmla="*/ 850995 h 2412116"/>
                <a:gd name="connsiteX1689" fmla="*/ 1381661 w 2536581"/>
                <a:gd name="connsiteY1689" fmla="*/ 853889 h 2412116"/>
                <a:gd name="connsiteX1690" fmla="*/ 1386485 w 2536581"/>
                <a:gd name="connsiteY1690" fmla="*/ 853889 h 2412116"/>
                <a:gd name="connsiteX1691" fmla="*/ 1391309 w 2536581"/>
                <a:gd name="connsiteY1691" fmla="*/ 850995 h 2412116"/>
                <a:gd name="connsiteX1692" fmla="*/ 1393239 w 2536581"/>
                <a:gd name="connsiteY1692" fmla="*/ 846171 h 2412116"/>
                <a:gd name="connsiteX1693" fmla="*/ 1402887 w 2536581"/>
                <a:gd name="connsiteY1693" fmla="*/ 846171 h 2412116"/>
                <a:gd name="connsiteX1694" fmla="*/ 1405782 w 2536581"/>
                <a:gd name="connsiteY1694" fmla="*/ 839417 h 2412116"/>
                <a:gd name="connsiteX1695" fmla="*/ 1405782 w 2536581"/>
                <a:gd name="connsiteY1695" fmla="*/ 836522 h 2412116"/>
                <a:gd name="connsiteX1696" fmla="*/ 1409641 w 2536581"/>
                <a:gd name="connsiteY1696" fmla="*/ 836522 h 2412116"/>
                <a:gd name="connsiteX1697" fmla="*/ 1408676 w 2536581"/>
                <a:gd name="connsiteY1697" fmla="*/ 831698 h 2412116"/>
                <a:gd name="connsiteX1698" fmla="*/ 1408676 w 2536581"/>
                <a:gd name="connsiteY1698" fmla="*/ 827838 h 2412116"/>
                <a:gd name="connsiteX1699" fmla="*/ 1412536 w 2536581"/>
                <a:gd name="connsiteY1699" fmla="*/ 824944 h 2412116"/>
                <a:gd name="connsiteX1700" fmla="*/ 1416395 w 2536581"/>
                <a:gd name="connsiteY1700" fmla="*/ 827838 h 2412116"/>
                <a:gd name="connsiteX1701" fmla="*/ 1420254 w 2536581"/>
                <a:gd name="connsiteY1701" fmla="*/ 827838 h 2412116"/>
                <a:gd name="connsiteX1702" fmla="*/ 1422184 w 2536581"/>
                <a:gd name="connsiteY1702" fmla="*/ 830733 h 2412116"/>
                <a:gd name="connsiteX1703" fmla="*/ 1427008 w 2536581"/>
                <a:gd name="connsiteY1703" fmla="*/ 830733 h 2412116"/>
                <a:gd name="connsiteX1704" fmla="*/ 1430868 w 2536581"/>
                <a:gd name="connsiteY1704" fmla="*/ 830733 h 2412116"/>
                <a:gd name="connsiteX1705" fmla="*/ 1430868 w 2536581"/>
                <a:gd name="connsiteY1705" fmla="*/ 826874 h 2412116"/>
                <a:gd name="connsiteX1706" fmla="*/ 1437622 w 2536581"/>
                <a:gd name="connsiteY1706" fmla="*/ 822049 h 2412116"/>
                <a:gd name="connsiteX1707" fmla="*/ 1438586 w 2536581"/>
                <a:gd name="connsiteY1707" fmla="*/ 822049 h 2412116"/>
                <a:gd name="connsiteX1708" fmla="*/ 1442446 w 2536581"/>
                <a:gd name="connsiteY1708" fmla="*/ 822049 h 2412116"/>
                <a:gd name="connsiteX1709" fmla="*/ 1442446 w 2536581"/>
                <a:gd name="connsiteY1709" fmla="*/ 819155 h 2412116"/>
                <a:gd name="connsiteX1710" fmla="*/ 1446305 w 2536581"/>
                <a:gd name="connsiteY1710" fmla="*/ 818190 h 2412116"/>
                <a:gd name="connsiteX1711" fmla="*/ 1449200 w 2536581"/>
                <a:gd name="connsiteY1711" fmla="*/ 818190 h 2412116"/>
                <a:gd name="connsiteX1712" fmla="*/ 1449200 w 2536581"/>
                <a:gd name="connsiteY1712" fmla="*/ 823979 h 2412116"/>
                <a:gd name="connsiteX1713" fmla="*/ 1454024 w 2536581"/>
                <a:gd name="connsiteY1713" fmla="*/ 827838 h 2412116"/>
                <a:gd name="connsiteX1714" fmla="*/ 1458848 w 2536581"/>
                <a:gd name="connsiteY1714" fmla="*/ 827838 h 2412116"/>
                <a:gd name="connsiteX1715" fmla="*/ 1466567 w 2536581"/>
                <a:gd name="connsiteY1715" fmla="*/ 825908 h 2412116"/>
                <a:gd name="connsiteX1716" fmla="*/ 1469462 w 2536581"/>
                <a:gd name="connsiteY1716" fmla="*/ 825908 h 2412116"/>
                <a:gd name="connsiteX1717" fmla="*/ 1469462 w 2536581"/>
                <a:gd name="connsiteY1717" fmla="*/ 831698 h 2412116"/>
                <a:gd name="connsiteX1718" fmla="*/ 1472356 w 2536581"/>
                <a:gd name="connsiteY1718" fmla="*/ 831698 h 2412116"/>
                <a:gd name="connsiteX1719" fmla="*/ 1472356 w 2536581"/>
                <a:gd name="connsiteY1719" fmla="*/ 828803 h 2412116"/>
                <a:gd name="connsiteX1720" fmla="*/ 1478145 w 2536581"/>
                <a:gd name="connsiteY1720" fmla="*/ 826874 h 2412116"/>
                <a:gd name="connsiteX1721" fmla="*/ 1484899 w 2536581"/>
                <a:gd name="connsiteY1721" fmla="*/ 828803 h 2412116"/>
                <a:gd name="connsiteX1722" fmla="*/ 1492618 w 2536581"/>
                <a:gd name="connsiteY1722" fmla="*/ 828803 h 2412116"/>
                <a:gd name="connsiteX1723" fmla="*/ 1494548 w 2536581"/>
                <a:gd name="connsiteY1723" fmla="*/ 828803 h 2412116"/>
                <a:gd name="connsiteX1724" fmla="*/ 1497442 w 2536581"/>
                <a:gd name="connsiteY1724" fmla="*/ 825908 h 2412116"/>
                <a:gd name="connsiteX1725" fmla="*/ 1503231 w 2536581"/>
                <a:gd name="connsiteY1725" fmla="*/ 825908 h 2412116"/>
                <a:gd name="connsiteX1726" fmla="*/ 1505161 w 2536581"/>
                <a:gd name="connsiteY1726" fmla="*/ 825908 h 2412116"/>
                <a:gd name="connsiteX1727" fmla="*/ 1511915 w 2536581"/>
                <a:gd name="connsiteY1727" fmla="*/ 823979 h 2412116"/>
                <a:gd name="connsiteX1728" fmla="*/ 1519634 w 2536581"/>
                <a:gd name="connsiteY1728" fmla="*/ 823979 h 2412116"/>
                <a:gd name="connsiteX1729" fmla="*/ 1522528 w 2536581"/>
                <a:gd name="connsiteY1729" fmla="*/ 823979 h 2412116"/>
                <a:gd name="connsiteX1730" fmla="*/ 1529282 w 2536581"/>
                <a:gd name="connsiteY1730" fmla="*/ 823979 h 2412116"/>
                <a:gd name="connsiteX1731" fmla="*/ 1531212 w 2536581"/>
                <a:gd name="connsiteY1731" fmla="*/ 819155 h 2412116"/>
                <a:gd name="connsiteX1732" fmla="*/ 1535071 w 2536581"/>
                <a:gd name="connsiteY1732" fmla="*/ 817225 h 2412116"/>
                <a:gd name="connsiteX1733" fmla="*/ 1535071 w 2536581"/>
                <a:gd name="connsiteY1733" fmla="*/ 814330 h 2412116"/>
                <a:gd name="connsiteX1734" fmla="*/ 1541825 w 2536581"/>
                <a:gd name="connsiteY1734" fmla="*/ 810471 h 2412116"/>
                <a:gd name="connsiteX1735" fmla="*/ 1541825 w 2536581"/>
                <a:gd name="connsiteY1735" fmla="*/ 806612 h 2412116"/>
                <a:gd name="connsiteX1736" fmla="*/ 1545684 w 2536581"/>
                <a:gd name="connsiteY1736" fmla="*/ 805647 h 2412116"/>
                <a:gd name="connsiteX1737" fmla="*/ 1548579 w 2536581"/>
                <a:gd name="connsiteY1737" fmla="*/ 801787 h 2412116"/>
                <a:gd name="connsiteX1738" fmla="*/ 1548579 w 2536581"/>
                <a:gd name="connsiteY1738" fmla="*/ 796963 h 2412116"/>
                <a:gd name="connsiteX1739" fmla="*/ 1552438 w 2536581"/>
                <a:gd name="connsiteY1739" fmla="*/ 795033 h 2412116"/>
                <a:gd name="connsiteX1740" fmla="*/ 1552438 w 2536581"/>
                <a:gd name="connsiteY1740" fmla="*/ 790209 h 2412116"/>
                <a:gd name="connsiteX1741" fmla="*/ 1559192 w 2536581"/>
                <a:gd name="connsiteY1741" fmla="*/ 783455 h 2412116"/>
                <a:gd name="connsiteX1742" fmla="*/ 1563052 w 2536581"/>
                <a:gd name="connsiteY1742" fmla="*/ 775737 h 2412116"/>
                <a:gd name="connsiteX1743" fmla="*/ 1564981 w 2536581"/>
                <a:gd name="connsiteY1743" fmla="*/ 773807 h 2412116"/>
                <a:gd name="connsiteX1744" fmla="*/ 1572700 w 2536581"/>
                <a:gd name="connsiteY1744" fmla="*/ 757404 h 2412116"/>
                <a:gd name="connsiteX1745" fmla="*/ 1572700 w 2536581"/>
                <a:gd name="connsiteY1745" fmla="*/ 752580 h 2412116"/>
                <a:gd name="connsiteX1746" fmla="*/ 1570771 w 2536581"/>
                <a:gd name="connsiteY1746" fmla="*/ 750651 h 2412116"/>
                <a:gd name="connsiteX1747" fmla="*/ 1570771 w 2536581"/>
                <a:gd name="connsiteY1747" fmla="*/ 748721 h 2412116"/>
                <a:gd name="connsiteX1748" fmla="*/ 1574630 w 2536581"/>
                <a:gd name="connsiteY1748" fmla="*/ 745826 h 2412116"/>
                <a:gd name="connsiteX1749" fmla="*/ 1574630 w 2536581"/>
                <a:gd name="connsiteY1749" fmla="*/ 741002 h 2412116"/>
                <a:gd name="connsiteX1750" fmla="*/ 1577524 w 2536581"/>
                <a:gd name="connsiteY1750" fmla="*/ 733283 h 2412116"/>
                <a:gd name="connsiteX1751" fmla="*/ 1579454 w 2536581"/>
                <a:gd name="connsiteY1751" fmla="*/ 727494 h 2412116"/>
                <a:gd name="connsiteX1752" fmla="*/ 1579454 w 2536581"/>
                <a:gd name="connsiteY1752" fmla="*/ 716881 h 2412116"/>
                <a:gd name="connsiteX1753" fmla="*/ 1582349 w 2536581"/>
                <a:gd name="connsiteY1753" fmla="*/ 713022 h 2412116"/>
                <a:gd name="connsiteX1754" fmla="*/ 1586208 w 2536581"/>
                <a:gd name="connsiteY1754" fmla="*/ 711092 h 2412116"/>
                <a:gd name="connsiteX1755" fmla="*/ 1589103 w 2536581"/>
                <a:gd name="connsiteY1755" fmla="*/ 706268 h 2412116"/>
                <a:gd name="connsiteX1756" fmla="*/ 1591032 w 2536581"/>
                <a:gd name="connsiteY1756" fmla="*/ 700479 h 2412116"/>
                <a:gd name="connsiteX1757" fmla="*/ 1591032 w 2536581"/>
                <a:gd name="connsiteY1757" fmla="*/ 695654 h 2412116"/>
                <a:gd name="connsiteX1758" fmla="*/ 1593927 w 2536581"/>
                <a:gd name="connsiteY1758" fmla="*/ 691795 h 2412116"/>
                <a:gd name="connsiteX1759" fmla="*/ 1593927 w 2536581"/>
                <a:gd name="connsiteY1759" fmla="*/ 687935 h 2412116"/>
                <a:gd name="connsiteX1760" fmla="*/ 1587173 w 2536581"/>
                <a:gd name="connsiteY1760" fmla="*/ 683111 h 2412116"/>
                <a:gd name="connsiteX1761" fmla="*/ 1584278 w 2536581"/>
                <a:gd name="connsiteY1761" fmla="*/ 683111 h 2412116"/>
                <a:gd name="connsiteX1762" fmla="*/ 1584278 w 2536581"/>
                <a:gd name="connsiteY1762" fmla="*/ 678287 h 2412116"/>
                <a:gd name="connsiteX1763" fmla="*/ 1588138 w 2536581"/>
                <a:gd name="connsiteY1763" fmla="*/ 675393 h 2412116"/>
                <a:gd name="connsiteX1764" fmla="*/ 1586208 w 2536581"/>
                <a:gd name="connsiteY1764" fmla="*/ 669603 h 2412116"/>
                <a:gd name="connsiteX1765" fmla="*/ 1590067 w 2536581"/>
                <a:gd name="connsiteY1765" fmla="*/ 665744 h 2412116"/>
                <a:gd name="connsiteX1766" fmla="*/ 1590067 w 2536581"/>
                <a:gd name="connsiteY1766" fmla="*/ 659955 h 2412116"/>
                <a:gd name="connsiteX1767" fmla="*/ 1594892 w 2536581"/>
                <a:gd name="connsiteY1767" fmla="*/ 656096 h 2412116"/>
                <a:gd name="connsiteX1768" fmla="*/ 1594892 w 2536581"/>
                <a:gd name="connsiteY1768" fmla="*/ 652236 h 2412116"/>
                <a:gd name="connsiteX1769" fmla="*/ 1591032 w 2536581"/>
                <a:gd name="connsiteY1769" fmla="*/ 652236 h 2412116"/>
                <a:gd name="connsiteX1770" fmla="*/ 1590067 w 2536581"/>
                <a:gd name="connsiteY1770" fmla="*/ 652236 h 2412116"/>
                <a:gd name="connsiteX1771" fmla="*/ 1590067 w 2536581"/>
                <a:gd name="connsiteY1771" fmla="*/ 645482 h 2412116"/>
                <a:gd name="connsiteX1772" fmla="*/ 1593927 w 2536581"/>
                <a:gd name="connsiteY1772" fmla="*/ 642588 h 2412116"/>
                <a:gd name="connsiteX1773" fmla="*/ 1598751 w 2536581"/>
                <a:gd name="connsiteY1773" fmla="*/ 647412 h 2412116"/>
                <a:gd name="connsiteX1774" fmla="*/ 1601646 w 2536581"/>
                <a:gd name="connsiteY1774" fmla="*/ 639693 h 2412116"/>
                <a:gd name="connsiteX1775" fmla="*/ 1605505 w 2536581"/>
                <a:gd name="connsiteY1775" fmla="*/ 642588 h 2412116"/>
                <a:gd name="connsiteX1776" fmla="*/ 1608400 w 2536581"/>
                <a:gd name="connsiteY1776" fmla="*/ 642588 h 2412116"/>
                <a:gd name="connsiteX1777" fmla="*/ 1616118 w 2536581"/>
                <a:gd name="connsiteY1777" fmla="*/ 640658 h 2412116"/>
                <a:gd name="connsiteX1778" fmla="*/ 1618048 w 2536581"/>
                <a:gd name="connsiteY1778" fmla="*/ 642588 h 2412116"/>
                <a:gd name="connsiteX1779" fmla="*/ 1620943 w 2536581"/>
                <a:gd name="connsiteY1779" fmla="*/ 639693 h 2412116"/>
                <a:gd name="connsiteX1780" fmla="*/ 1620943 w 2536581"/>
                <a:gd name="connsiteY1780" fmla="*/ 634869 h 2412116"/>
                <a:gd name="connsiteX1781" fmla="*/ 1618048 w 2536581"/>
                <a:gd name="connsiteY1781" fmla="*/ 631974 h 2412116"/>
                <a:gd name="connsiteX1782" fmla="*/ 1621907 w 2536581"/>
                <a:gd name="connsiteY1782" fmla="*/ 628115 h 2412116"/>
                <a:gd name="connsiteX1783" fmla="*/ 1624802 w 2536581"/>
                <a:gd name="connsiteY1783" fmla="*/ 628115 h 2412116"/>
                <a:gd name="connsiteX1784" fmla="*/ 1629626 w 2536581"/>
                <a:gd name="connsiteY1784" fmla="*/ 628115 h 2412116"/>
                <a:gd name="connsiteX1785" fmla="*/ 1627697 w 2536581"/>
                <a:gd name="connsiteY1785" fmla="*/ 632939 h 2412116"/>
                <a:gd name="connsiteX1786" fmla="*/ 1631556 w 2536581"/>
                <a:gd name="connsiteY1786" fmla="*/ 634869 h 2412116"/>
                <a:gd name="connsiteX1787" fmla="*/ 1633485 w 2536581"/>
                <a:gd name="connsiteY1787" fmla="*/ 638728 h 2412116"/>
                <a:gd name="connsiteX1788" fmla="*/ 1637345 w 2536581"/>
                <a:gd name="connsiteY1788" fmla="*/ 638728 h 2412116"/>
                <a:gd name="connsiteX1789" fmla="*/ 1640239 w 2536581"/>
                <a:gd name="connsiteY1789" fmla="*/ 638728 h 2412116"/>
                <a:gd name="connsiteX1790" fmla="*/ 1642169 w 2536581"/>
                <a:gd name="connsiteY1790" fmla="*/ 632939 h 2412116"/>
                <a:gd name="connsiteX1791" fmla="*/ 1644099 w 2536581"/>
                <a:gd name="connsiteY1791" fmla="*/ 632939 h 2412116"/>
                <a:gd name="connsiteX1792" fmla="*/ 1646993 w 2536581"/>
                <a:gd name="connsiteY1792" fmla="*/ 628115 h 2412116"/>
                <a:gd name="connsiteX1793" fmla="*/ 1646993 w 2536581"/>
                <a:gd name="connsiteY1793" fmla="*/ 624256 h 2412116"/>
                <a:gd name="connsiteX1794" fmla="*/ 1649888 w 2536581"/>
                <a:gd name="connsiteY1794" fmla="*/ 617502 h 2412116"/>
                <a:gd name="connsiteX1795" fmla="*/ 1651818 w 2536581"/>
                <a:gd name="connsiteY1795" fmla="*/ 609783 h 2412116"/>
                <a:gd name="connsiteX1796" fmla="*/ 1656642 w 2536581"/>
                <a:gd name="connsiteY1796" fmla="*/ 606889 h 2412116"/>
                <a:gd name="connsiteX1797" fmla="*/ 1661466 w 2536581"/>
                <a:gd name="connsiteY1797" fmla="*/ 606889 h 2412116"/>
                <a:gd name="connsiteX1798" fmla="*/ 1664360 w 2536581"/>
                <a:gd name="connsiteY1798" fmla="*/ 610748 h 2412116"/>
                <a:gd name="connsiteX1799" fmla="*/ 1670150 w 2536581"/>
                <a:gd name="connsiteY1799" fmla="*/ 610748 h 2412116"/>
                <a:gd name="connsiteX1800" fmla="*/ 1672079 w 2536581"/>
                <a:gd name="connsiteY1800" fmla="*/ 606889 h 2412116"/>
                <a:gd name="connsiteX1801" fmla="*/ 1676904 w 2536581"/>
                <a:gd name="connsiteY1801" fmla="*/ 606889 h 2412116"/>
                <a:gd name="connsiteX1802" fmla="*/ 1676904 w 2536581"/>
                <a:gd name="connsiteY1802" fmla="*/ 604959 h 2412116"/>
                <a:gd name="connsiteX1803" fmla="*/ 1684623 w 2536581"/>
                <a:gd name="connsiteY1803" fmla="*/ 604959 h 2412116"/>
                <a:gd name="connsiteX1804" fmla="*/ 1687517 w 2536581"/>
                <a:gd name="connsiteY1804" fmla="*/ 598205 h 2412116"/>
                <a:gd name="connsiteX1805" fmla="*/ 1683657 w 2536581"/>
                <a:gd name="connsiteY1805" fmla="*/ 595310 h 2412116"/>
                <a:gd name="connsiteX1806" fmla="*/ 1686552 w 2536581"/>
                <a:gd name="connsiteY1806" fmla="*/ 592416 h 2412116"/>
                <a:gd name="connsiteX1807" fmla="*/ 1690411 w 2536581"/>
                <a:gd name="connsiteY1807" fmla="*/ 592416 h 2412116"/>
                <a:gd name="connsiteX1808" fmla="*/ 1692341 w 2536581"/>
                <a:gd name="connsiteY1808" fmla="*/ 592416 h 2412116"/>
                <a:gd name="connsiteX1809" fmla="*/ 1690411 w 2536581"/>
                <a:gd name="connsiteY1809" fmla="*/ 587592 h 2412116"/>
                <a:gd name="connsiteX1810" fmla="*/ 1698130 w 2536581"/>
                <a:gd name="connsiteY1810" fmla="*/ 582767 h 2412116"/>
                <a:gd name="connsiteX1811" fmla="*/ 1701990 w 2536581"/>
                <a:gd name="connsiteY1811" fmla="*/ 585662 h 2412116"/>
                <a:gd name="connsiteX1812" fmla="*/ 1707779 w 2536581"/>
                <a:gd name="connsiteY1812" fmla="*/ 581802 h 2412116"/>
                <a:gd name="connsiteX1813" fmla="*/ 1720322 w 2536581"/>
                <a:gd name="connsiteY1813" fmla="*/ 579873 h 2412116"/>
                <a:gd name="connsiteX1814" fmla="*/ 1718392 w 2536581"/>
                <a:gd name="connsiteY1814" fmla="*/ 576978 h 2412116"/>
                <a:gd name="connsiteX1815" fmla="*/ 1718392 w 2536581"/>
                <a:gd name="connsiteY1815" fmla="*/ 571189 h 2412116"/>
                <a:gd name="connsiteX1816" fmla="*/ 1719357 w 2536581"/>
                <a:gd name="connsiteY1816" fmla="*/ 566365 h 2412116"/>
                <a:gd name="connsiteX1817" fmla="*/ 1722251 w 2536581"/>
                <a:gd name="connsiteY1817" fmla="*/ 564435 h 2412116"/>
                <a:gd name="connsiteX1818" fmla="*/ 1724181 w 2536581"/>
                <a:gd name="connsiteY1818" fmla="*/ 558646 h 2412116"/>
                <a:gd name="connsiteX1819" fmla="*/ 1727076 w 2536581"/>
                <a:gd name="connsiteY1819" fmla="*/ 552857 h 2412116"/>
                <a:gd name="connsiteX1820" fmla="*/ 1730935 w 2536581"/>
                <a:gd name="connsiteY1820" fmla="*/ 552857 h 2412116"/>
                <a:gd name="connsiteX1821" fmla="*/ 1738654 w 2536581"/>
                <a:gd name="connsiteY1821" fmla="*/ 552857 h 2412116"/>
                <a:gd name="connsiteX1822" fmla="*/ 1744443 w 2536581"/>
                <a:gd name="connsiteY1822" fmla="*/ 552857 h 2412116"/>
                <a:gd name="connsiteX1823" fmla="*/ 1746373 w 2536581"/>
                <a:gd name="connsiteY1823" fmla="*/ 548998 h 2412116"/>
                <a:gd name="connsiteX1824" fmla="*/ 1746373 w 2536581"/>
                <a:gd name="connsiteY1824" fmla="*/ 544173 h 2412116"/>
                <a:gd name="connsiteX1825" fmla="*/ 1749267 w 2536581"/>
                <a:gd name="connsiteY1825" fmla="*/ 541279 h 2412116"/>
                <a:gd name="connsiteX1826" fmla="*/ 1752161 w 2536581"/>
                <a:gd name="connsiteY1826" fmla="*/ 541279 h 2412116"/>
                <a:gd name="connsiteX1827" fmla="*/ 1754091 w 2536581"/>
                <a:gd name="connsiteY1827" fmla="*/ 538384 h 2412116"/>
                <a:gd name="connsiteX1828" fmla="*/ 1757951 w 2536581"/>
                <a:gd name="connsiteY1828" fmla="*/ 538384 h 2412116"/>
                <a:gd name="connsiteX1829" fmla="*/ 1756021 w 2536581"/>
                <a:gd name="connsiteY1829" fmla="*/ 533560 h 2412116"/>
                <a:gd name="connsiteX1830" fmla="*/ 1761810 w 2536581"/>
                <a:gd name="connsiteY1830" fmla="*/ 533560 h 2412116"/>
                <a:gd name="connsiteX1831" fmla="*/ 1763740 w 2536581"/>
                <a:gd name="connsiteY1831" fmla="*/ 532595 h 2412116"/>
                <a:gd name="connsiteX1832" fmla="*/ 1763740 w 2536581"/>
                <a:gd name="connsiteY1832" fmla="*/ 525842 h 2412116"/>
                <a:gd name="connsiteX1833" fmla="*/ 1763740 w 2536581"/>
                <a:gd name="connsiteY1833" fmla="*/ 522947 h 2412116"/>
                <a:gd name="connsiteX1834" fmla="*/ 1766634 w 2536581"/>
                <a:gd name="connsiteY1834" fmla="*/ 521017 h 2412116"/>
                <a:gd name="connsiteX1835" fmla="*/ 1768564 w 2536581"/>
                <a:gd name="connsiteY1835" fmla="*/ 512333 h 2412116"/>
                <a:gd name="connsiteX1836" fmla="*/ 1768564 w 2536581"/>
                <a:gd name="connsiteY1836" fmla="*/ 509439 h 2412116"/>
                <a:gd name="connsiteX1837" fmla="*/ 1770494 w 2536581"/>
                <a:gd name="connsiteY1837" fmla="*/ 506544 h 2412116"/>
                <a:gd name="connsiteX1838" fmla="*/ 1772424 w 2536581"/>
                <a:gd name="connsiteY1838" fmla="*/ 495931 h 2412116"/>
                <a:gd name="connsiteX1839" fmla="*/ 1772424 w 2536581"/>
                <a:gd name="connsiteY1839" fmla="*/ 483388 h 2412116"/>
                <a:gd name="connsiteX1840" fmla="*/ 1773388 w 2536581"/>
                <a:gd name="connsiteY1840" fmla="*/ 479529 h 2412116"/>
                <a:gd name="connsiteX1841" fmla="*/ 1768564 w 2536581"/>
                <a:gd name="connsiteY1841" fmla="*/ 474704 h 2412116"/>
                <a:gd name="connsiteX1842" fmla="*/ 1768564 w 2536581"/>
                <a:gd name="connsiteY1842" fmla="*/ 472775 h 2412116"/>
                <a:gd name="connsiteX1843" fmla="*/ 1773388 w 2536581"/>
                <a:gd name="connsiteY1843" fmla="*/ 472775 h 2412116"/>
                <a:gd name="connsiteX1844" fmla="*/ 1778212 w 2536581"/>
                <a:gd name="connsiteY1844" fmla="*/ 472775 h 2412116"/>
                <a:gd name="connsiteX1845" fmla="*/ 1784966 w 2536581"/>
                <a:gd name="connsiteY1845" fmla="*/ 473740 h 2412116"/>
                <a:gd name="connsiteX1846" fmla="*/ 1788826 w 2536581"/>
                <a:gd name="connsiteY1846" fmla="*/ 473740 h 2412116"/>
                <a:gd name="connsiteX1847" fmla="*/ 1791720 w 2536581"/>
                <a:gd name="connsiteY1847" fmla="*/ 471810 h 2412116"/>
                <a:gd name="connsiteX1848" fmla="*/ 1791720 w 2536581"/>
                <a:gd name="connsiteY1848" fmla="*/ 469880 h 2412116"/>
                <a:gd name="connsiteX1849" fmla="*/ 1795580 w 2536581"/>
                <a:gd name="connsiteY1849" fmla="*/ 466986 h 2412116"/>
                <a:gd name="connsiteX1850" fmla="*/ 1792685 w 2536581"/>
                <a:gd name="connsiteY1850" fmla="*/ 464091 h 2412116"/>
                <a:gd name="connsiteX1851" fmla="*/ 1792685 w 2536581"/>
                <a:gd name="connsiteY1851" fmla="*/ 458302 h 2412116"/>
                <a:gd name="connsiteX1852" fmla="*/ 1797509 w 2536581"/>
                <a:gd name="connsiteY1852" fmla="*/ 456372 h 2412116"/>
                <a:gd name="connsiteX1853" fmla="*/ 1799439 w 2536581"/>
                <a:gd name="connsiteY1853" fmla="*/ 451548 h 2412116"/>
                <a:gd name="connsiteX1854" fmla="*/ 1802334 w 2536581"/>
                <a:gd name="connsiteY1854" fmla="*/ 447689 h 2412116"/>
                <a:gd name="connsiteX1855" fmla="*/ 1811017 w 2536581"/>
                <a:gd name="connsiteY1855" fmla="*/ 445759 h 2412116"/>
                <a:gd name="connsiteX1856" fmla="*/ 1814877 w 2536581"/>
                <a:gd name="connsiteY1856" fmla="*/ 445759 h 2412116"/>
                <a:gd name="connsiteX1857" fmla="*/ 1818736 w 2536581"/>
                <a:gd name="connsiteY1857" fmla="*/ 445759 h 2412116"/>
                <a:gd name="connsiteX1858" fmla="*/ 1824525 w 2536581"/>
                <a:gd name="connsiteY1858" fmla="*/ 441900 h 2412116"/>
                <a:gd name="connsiteX1859" fmla="*/ 1826455 w 2536581"/>
                <a:gd name="connsiteY1859" fmla="*/ 434181 h 2412116"/>
                <a:gd name="connsiteX1860" fmla="*/ 1829350 w 2536581"/>
                <a:gd name="connsiteY1860" fmla="*/ 427427 h 2412116"/>
                <a:gd name="connsiteX1861" fmla="*/ 1829350 w 2536581"/>
                <a:gd name="connsiteY1861" fmla="*/ 424532 h 2412116"/>
                <a:gd name="connsiteX1862" fmla="*/ 1832244 w 2536581"/>
                <a:gd name="connsiteY1862" fmla="*/ 422603 h 2412116"/>
                <a:gd name="connsiteX1863" fmla="*/ 1834174 w 2536581"/>
                <a:gd name="connsiteY1863" fmla="*/ 418743 h 2412116"/>
                <a:gd name="connsiteX1864" fmla="*/ 1838998 w 2536581"/>
                <a:gd name="connsiteY1864" fmla="*/ 418743 h 2412116"/>
                <a:gd name="connsiteX1865" fmla="*/ 1840928 w 2536581"/>
                <a:gd name="connsiteY1865" fmla="*/ 415849 h 2412116"/>
                <a:gd name="connsiteX1866" fmla="*/ 1853471 w 2536581"/>
                <a:gd name="connsiteY1866" fmla="*/ 411025 h 2412116"/>
                <a:gd name="connsiteX1867" fmla="*/ 1858295 w 2536581"/>
                <a:gd name="connsiteY1867" fmla="*/ 411025 h 2412116"/>
                <a:gd name="connsiteX1868" fmla="*/ 1866013 w 2536581"/>
                <a:gd name="connsiteY1868" fmla="*/ 408130 h 2412116"/>
                <a:gd name="connsiteX1869" fmla="*/ 1870838 w 2536581"/>
                <a:gd name="connsiteY1869" fmla="*/ 408130 h 2412116"/>
                <a:gd name="connsiteX1870" fmla="*/ 1873732 w 2536581"/>
                <a:gd name="connsiteY1870" fmla="*/ 405236 h 2412116"/>
                <a:gd name="connsiteX1871" fmla="*/ 1873732 w 2536581"/>
                <a:gd name="connsiteY1871" fmla="*/ 401376 h 2412116"/>
                <a:gd name="connsiteX1872" fmla="*/ 1876627 w 2536581"/>
                <a:gd name="connsiteY1872" fmla="*/ 401376 h 2412116"/>
                <a:gd name="connsiteX1873" fmla="*/ 1878557 w 2536581"/>
                <a:gd name="connsiteY1873" fmla="*/ 398481 h 2412116"/>
                <a:gd name="connsiteX1874" fmla="*/ 1881451 w 2536581"/>
                <a:gd name="connsiteY1874" fmla="*/ 398481 h 2412116"/>
                <a:gd name="connsiteX1875" fmla="*/ 1884346 w 2536581"/>
                <a:gd name="connsiteY1875" fmla="*/ 394622 h 2412116"/>
                <a:gd name="connsiteX1876" fmla="*/ 1889170 w 2536581"/>
                <a:gd name="connsiteY1876" fmla="*/ 392693 h 2412116"/>
                <a:gd name="connsiteX1877" fmla="*/ 1894959 w 2536581"/>
                <a:gd name="connsiteY1877" fmla="*/ 392693 h 2412116"/>
                <a:gd name="connsiteX1878" fmla="*/ 1894959 w 2536581"/>
                <a:gd name="connsiteY1878" fmla="*/ 390763 h 2412116"/>
                <a:gd name="connsiteX1879" fmla="*/ 1898818 w 2536581"/>
                <a:gd name="connsiteY1879" fmla="*/ 387868 h 2412116"/>
                <a:gd name="connsiteX1880" fmla="*/ 1898818 w 2536581"/>
                <a:gd name="connsiteY1880" fmla="*/ 383044 h 2412116"/>
                <a:gd name="connsiteX1881" fmla="*/ 1906537 w 2536581"/>
                <a:gd name="connsiteY1881" fmla="*/ 380149 h 2412116"/>
                <a:gd name="connsiteX1882" fmla="*/ 1909432 w 2536581"/>
                <a:gd name="connsiteY1882" fmla="*/ 372431 h 2412116"/>
                <a:gd name="connsiteX1883" fmla="*/ 1912326 w 2536581"/>
                <a:gd name="connsiteY1883" fmla="*/ 369536 h 2412116"/>
                <a:gd name="connsiteX1884" fmla="*/ 1916185 w 2536581"/>
                <a:gd name="connsiteY1884" fmla="*/ 367606 h 2412116"/>
                <a:gd name="connsiteX1885" fmla="*/ 1916185 w 2536581"/>
                <a:gd name="connsiteY1885" fmla="*/ 358923 h 2412116"/>
                <a:gd name="connsiteX1886" fmla="*/ 1921975 w 2536581"/>
                <a:gd name="connsiteY1886" fmla="*/ 340591 h 2412116"/>
                <a:gd name="connsiteX1887" fmla="*/ 1920045 w 2536581"/>
                <a:gd name="connsiteY1887" fmla="*/ 336731 h 2412116"/>
                <a:gd name="connsiteX1888" fmla="*/ 1922939 w 2536581"/>
                <a:gd name="connsiteY1888" fmla="*/ 330942 h 2412116"/>
                <a:gd name="connsiteX1889" fmla="*/ 1922939 w 2536581"/>
                <a:gd name="connsiteY1889" fmla="*/ 325153 h 2412116"/>
                <a:gd name="connsiteX1890" fmla="*/ 1922939 w 2536581"/>
                <a:gd name="connsiteY1890" fmla="*/ 318399 h 2412116"/>
                <a:gd name="connsiteX1891" fmla="*/ 1924869 w 2536581"/>
                <a:gd name="connsiteY1891" fmla="*/ 303926 h 2412116"/>
                <a:gd name="connsiteX1892" fmla="*/ 1926799 w 2536581"/>
                <a:gd name="connsiteY1892" fmla="*/ 293313 h 2412116"/>
                <a:gd name="connsiteX1893" fmla="*/ 1926799 w 2536581"/>
                <a:gd name="connsiteY1893" fmla="*/ 290419 h 2412116"/>
                <a:gd name="connsiteX1894" fmla="*/ 1928729 w 2536581"/>
                <a:gd name="connsiteY1894" fmla="*/ 277876 h 2412116"/>
                <a:gd name="connsiteX1895" fmla="*/ 1928729 w 2536581"/>
                <a:gd name="connsiteY1895" fmla="*/ 273051 h 2412116"/>
                <a:gd name="connsiteX1896" fmla="*/ 1928729 w 2536581"/>
                <a:gd name="connsiteY1896" fmla="*/ 254719 h 2412116"/>
                <a:gd name="connsiteX1897" fmla="*/ 1930658 w 2536581"/>
                <a:gd name="connsiteY1897" fmla="*/ 249895 h 2412116"/>
                <a:gd name="connsiteX1898" fmla="*/ 1930658 w 2536581"/>
                <a:gd name="connsiteY1898" fmla="*/ 211301 h 2412116"/>
                <a:gd name="connsiteX1899" fmla="*/ 1930658 w 2536581"/>
                <a:gd name="connsiteY1899" fmla="*/ 205512 h 2412116"/>
                <a:gd name="connsiteX1900" fmla="*/ 1930658 w 2536581"/>
                <a:gd name="connsiteY1900" fmla="*/ 192969 h 2412116"/>
                <a:gd name="connsiteX1901" fmla="*/ 1930658 w 2536581"/>
                <a:gd name="connsiteY1901" fmla="*/ 177532 h 2412116"/>
                <a:gd name="connsiteX1902" fmla="*/ 1930658 w 2536581"/>
                <a:gd name="connsiteY1902" fmla="*/ 160165 h 2412116"/>
                <a:gd name="connsiteX1903" fmla="*/ 1929693 w 2536581"/>
                <a:gd name="connsiteY1903" fmla="*/ 152446 h 2412116"/>
                <a:gd name="connsiteX1904" fmla="*/ 1929693 w 2536581"/>
                <a:gd name="connsiteY1904" fmla="*/ 145692 h 2412116"/>
                <a:gd name="connsiteX1905" fmla="*/ 1930658 w 2536581"/>
                <a:gd name="connsiteY1905" fmla="*/ 140868 h 2412116"/>
                <a:gd name="connsiteX1906" fmla="*/ 1930658 w 2536581"/>
                <a:gd name="connsiteY1906" fmla="*/ 137008 h 2412116"/>
                <a:gd name="connsiteX1907" fmla="*/ 1927764 w 2536581"/>
                <a:gd name="connsiteY1907" fmla="*/ 133149 h 2412116"/>
                <a:gd name="connsiteX1908" fmla="*/ 1929693 w 2536581"/>
                <a:gd name="connsiteY1908" fmla="*/ 129289 h 2412116"/>
                <a:gd name="connsiteX1909" fmla="*/ 1929693 w 2536581"/>
                <a:gd name="connsiteY1909" fmla="*/ 125430 h 2412116"/>
                <a:gd name="connsiteX1910" fmla="*/ 1926799 w 2536581"/>
                <a:gd name="connsiteY1910" fmla="*/ 118676 h 2412116"/>
                <a:gd name="connsiteX1911" fmla="*/ 1921010 w 2536581"/>
                <a:gd name="connsiteY1911" fmla="*/ 111922 h 2412116"/>
                <a:gd name="connsiteX1912" fmla="*/ 1921010 w 2536581"/>
                <a:gd name="connsiteY1912" fmla="*/ 108063 h 2412116"/>
                <a:gd name="connsiteX1913" fmla="*/ 1925834 w 2536581"/>
                <a:gd name="connsiteY1913" fmla="*/ 105168 h 2412116"/>
                <a:gd name="connsiteX1914" fmla="*/ 1928729 w 2536581"/>
                <a:gd name="connsiteY1914" fmla="*/ 102274 h 2412116"/>
                <a:gd name="connsiteX1915" fmla="*/ 1928729 w 2536581"/>
                <a:gd name="connsiteY1915" fmla="*/ 93590 h 2412116"/>
                <a:gd name="connsiteX1916" fmla="*/ 1923904 w 2536581"/>
                <a:gd name="connsiteY1916" fmla="*/ 87801 h 2412116"/>
                <a:gd name="connsiteX1917" fmla="*/ 1925834 w 2536581"/>
                <a:gd name="connsiteY1917" fmla="*/ 81047 h 2412116"/>
                <a:gd name="connsiteX1918" fmla="*/ 1922939 w 2536581"/>
                <a:gd name="connsiteY1918" fmla="*/ 77188 h 2412116"/>
                <a:gd name="connsiteX1919" fmla="*/ 1922939 w 2536581"/>
                <a:gd name="connsiteY1919" fmla="*/ 69469 h 2412116"/>
                <a:gd name="connsiteX1920" fmla="*/ 1919080 w 2536581"/>
                <a:gd name="connsiteY1920" fmla="*/ 64645 h 2412116"/>
                <a:gd name="connsiteX1921" fmla="*/ 1919080 w 2536581"/>
                <a:gd name="connsiteY1921" fmla="*/ 60785 h 2412116"/>
                <a:gd name="connsiteX1922" fmla="*/ 1921010 w 2536581"/>
                <a:gd name="connsiteY1922" fmla="*/ 57891 h 2412116"/>
                <a:gd name="connsiteX1923" fmla="*/ 1922939 w 2536581"/>
                <a:gd name="connsiteY1923" fmla="*/ 54031 h 2412116"/>
                <a:gd name="connsiteX1924" fmla="*/ 1926799 w 2536581"/>
                <a:gd name="connsiteY1924" fmla="*/ 49207 h 2412116"/>
                <a:gd name="connsiteX1925" fmla="*/ 1923904 w 2536581"/>
                <a:gd name="connsiteY1925" fmla="*/ 45348 h 2412116"/>
                <a:gd name="connsiteX1926" fmla="*/ 1923904 w 2536581"/>
                <a:gd name="connsiteY1926" fmla="*/ 40523 h 2412116"/>
                <a:gd name="connsiteX1927" fmla="*/ 1929693 w 2536581"/>
                <a:gd name="connsiteY1927" fmla="*/ 40523 h 2412116"/>
                <a:gd name="connsiteX1928" fmla="*/ 1929693 w 2536581"/>
                <a:gd name="connsiteY1928" fmla="*/ 36664 h 2412116"/>
                <a:gd name="connsiteX1929" fmla="*/ 1929693 w 2536581"/>
                <a:gd name="connsiteY1929" fmla="*/ 34735 h 2412116"/>
                <a:gd name="connsiteX1930" fmla="*/ 1927764 w 2536581"/>
                <a:gd name="connsiteY1930" fmla="*/ 30875 h 2412116"/>
                <a:gd name="connsiteX1931" fmla="*/ 1931623 w 2536581"/>
                <a:gd name="connsiteY1931" fmla="*/ 30875 h 2412116"/>
                <a:gd name="connsiteX1932" fmla="*/ 1935482 w 2536581"/>
                <a:gd name="connsiteY1932" fmla="*/ 28945 h 2412116"/>
                <a:gd name="connsiteX1933" fmla="*/ 1940307 w 2536581"/>
                <a:gd name="connsiteY1933" fmla="*/ 25086 h 2412116"/>
                <a:gd name="connsiteX1934" fmla="*/ 1938377 w 2536581"/>
                <a:gd name="connsiteY1934" fmla="*/ 23156 h 2412116"/>
                <a:gd name="connsiteX1935" fmla="*/ 1938377 w 2536581"/>
                <a:gd name="connsiteY1935" fmla="*/ 20262 h 2412116"/>
                <a:gd name="connsiteX1936" fmla="*/ 1942236 w 2536581"/>
                <a:gd name="connsiteY1936" fmla="*/ 15438 h 2412116"/>
                <a:gd name="connsiteX1937" fmla="*/ 1948026 w 2536581"/>
                <a:gd name="connsiteY1937" fmla="*/ 12543 h 2412116"/>
                <a:gd name="connsiteX1938" fmla="*/ 1948026 w 2536581"/>
                <a:gd name="connsiteY1938" fmla="*/ 10613 h 2412116"/>
                <a:gd name="connsiteX1939" fmla="*/ 1942236 w 2536581"/>
                <a:gd name="connsiteY1939" fmla="*/ 7719 h 2412116"/>
                <a:gd name="connsiteX1940" fmla="*/ 1948990 w 2536581"/>
                <a:gd name="connsiteY1940" fmla="*/ 7719 h 2412116"/>
                <a:gd name="connsiteX1941" fmla="*/ 1950920 w 2536581"/>
                <a:gd name="connsiteY1941" fmla="*/ 5789 h 2412116"/>
                <a:gd name="connsiteX1942" fmla="*/ 1954780 w 2536581"/>
                <a:gd name="connsiteY1942" fmla="*/ 965 h 2412116"/>
                <a:gd name="connsiteX1943" fmla="*/ 1956709 w 2536581"/>
                <a:gd name="connsiteY1943" fmla="*/ 965 h 2412116"/>
                <a:gd name="connsiteX1944" fmla="*/ 1960568 w 2536581"/>
                <a:gd name="connsiteY1944" fmla="*/ 2894 h 2412116"/>
                <a:gd name="connsiteX1945" fmla="*/ 1967323 w 2536581"/>
                <a:gd name="connsiteY1945" fmla="*/ 2894 h 2412116"/>
                <a:gd name="connsiteX1946" fmla="*/ 1979865 w 2536581"/>
                <a:gd name="connsiteY1946" fmla="*/ 7719 h 2412116"/>
                <a:gd name="connsiteX1947" fmla="*/ 1985655 w 2536581"/>
                <a:gd name="connsiteY1947" fmla="*/ 7719 h 2412116"/>
                <a:gd name="connsiteX1948" fmla="*/ 1988549 w 2536581"/>
                <a:gd name="connsiteY1948" fmla="*/ 6754 h 2412116"/>
                <a:gd name="connsiteX1949" fmla="*/ 1994338 w 2536581"/>
                <a:gd name="connsiteY1949" fmla="*/ 6754 h 2412116"/>
                <a:gd name="connsiteX1950" fmla="*/ 2005916 w 2536581"/>
                <a:gd name="connsiteY1950" fmla="*/ 8684 h 2412116"/>
                <a:gd name="connsiteX1951" fmla="*/ 2008811 w 2536581"/>
                <a:gd name="connsiteY1951" fmla="*/ 6754 h 2412116"/>
                <a:gd name="connsiteX1952" fmla="*/ 2014600 w 2536581"/>
                <a:gd name="connsiteY1952" fmla="*/ 6754 h 2412116"/>
                <a:gd name="connsiteX1953" fmla="*/ 2017494 w 2536581"/>
                <a:gd name="connsiteY1953" fmla="*/ 7719 h 2412116"/>
                <a:gd name="connsiteX1954" fmla="*/ 2025213 w 2536581"/>
                <a:gd name="connsiteY1954" fmla="*/ 7719 h 2412116"/>
                <a:gd name="connsiteX1955" fmla="*/ 2029073 w 2536581"/>
                <a:gd name="connsiteY1955" fmla="*/ 7719 h 2412116"/>
                <a:gd name="connsiteX1956" fmla="*/ 2033897 w 2536581"/>
                <a:gd name="connsiteY1956" fmla="*/ 7719 h 2412116"/>
                <a:gd name="connsiteX1957" fmla="*/ 2036791 w 2536581"/>
                <a:gd name="connsiteY1957" fmla="*/ 4824 h 2412116"/>
                <a:gd name="connsiteX1958" fmla="*/ 2041615 w 2536581"/>
                <a:gd name="connsiteY1958" fmla="*/ 4824 h 2412116"/>
                <a:gd name="connsiteX1959" fmla="*/ 2047405 w 2536581"/>
                <a:gd name="connsiteY1959" fmla="*/ 4824 h 2412116"/>
                <a:gd name="connsiteX1960" fmla="*/ 2053194 w 2536581"/>
                <a:gd name="connsiteY1960" fmla="*/ 4824 h 2412116"/>
                <a:gd name="connsiteX1961" fmla="*/ 2062842 w 2536581"/>
                <a:gd name="connsiteY1961" fmla="*/ 1930 h 2412116"/>
                <a:gd name="connsiteX1962" fmla="*/ 2078280 w 2536581"/>
                <a:gd name="connsiteY1962" fmla="*/ 0 h 2412116"/>
                <a:gd name="connsiteX1963" fmla="*/ 2088893 w 2536581"/>
                <a:gd name="connsiteY1963" fmla="*/ 0 h 2412116"/>
                <a:gd name="connsiteX1964" fmla="*/ 2096612 w 2536581"/>
                <a:gd name="connsiteY1964" fmla="*/ 2894 h 2412116"/>
                <a:gd name="connsiteX1965" fmla="*/ 2102401 w 2536581"/>
                <a:gd name="connsiteY1965" fmla="*/ 5789 h 2412116"/>
                <a:gd name="connsiteX1966" fmla="*/ 2099507 w 2536581"/>
                <a:gd name="connsiteY1966" fmla="*/ 10613 h 2412116"/>
                <a:gd name="connsiteX1967" fmla="*/ 2099507 w 2536581"/>
                <a:gd name="connsiteY1967" fmla="*/ 18332 h 2412116"/>
                <a:gd name="connsiteX1968" fmla="*/ 2095647 w 2536581"/>
                <a:gd name="connsiteY1968" fmla="*/ 27016 h 2412116"/>
                <a:gd name="connsiteX1969" fmla="*/ 2092753 w 2536581"/>
                <a:gd name="connsiteY1969" fmla="*/ 29910 h 2412116"/>
                <a:gd name="connsiteX1970" fmla="*/ 2089858 w 2536581"/>
                <a:gd name="connsiteY1970" fmla="*/ 37629 h 2412116"/>
                <a:gd name="connsiteX1971" fmla="*/ 2089858 w 2536581"/>
                <a:gd name="connsiteY1971" fmla="*/ 45348 h 2412116"/>
                <a:gd name="connsiteX1972" fmla="*/ 2094682 w 2536581"/>
                <a:gd name="connsiteY1972" fmla="*/ 52102 h 2412116"/>
                <a:gd name="connsiteX1973" fmla="*/ 2096612 w 2536581"/>
                <a:gd name="connsiteY1973" fmla="*/ 59820 h 2412116"/>
                <a:gd name="connsiteX1974" fmla="*/ 2109155 w 2536581"/>
                <a:gd name="connsiteY1974" fmla="*/ 63680 h 2412116"/>
                <a:gd name="connsiteX1975" fmla="*/ 2109155 w 2536581"/>
                <a:gd name="connsiteY1975" fmla="*/ 63680 h 2412116"/>
                <a:gd name="connsiteX1976" fmla="*/ 2107225 w 2536581"/>
                <a:gd name="connsiteY1976" fmla="*/ 70434 h 2412116"/>
                <a:gd name="connsiteX1977" fmla="*/ 2113014 w 2536581"/>
                <a:gd name="connsiteY1977" fmla="*/ 77188 h 2412116"/>
                <a:gd name="connsiteX1978" fmla="*/ 2113014 w 2536581"/>
                <a:gd name="connsiteY1978" fmla="*/ 82977 h 2412116"/>
                <a:gd name="connsiteX1979" fmla="*/ 2113014 w 2536581"/>
                <a:gd name="connsiteY1979" fmla="*/ 85871 h 2412116"/>
                <a:gd name="connsiteX1980" fmla="*/ 2113014 w 2536581"/>
                <a:gd name="connsiteY1980" fmla="*/ 93590 h 2412116"/>
                <a:gd name="connsiteX1981" fmla="*/ 2113014 w 2536581"/>
                <a:gd name="connsiteY1981" fmla="*/ 96485 h 2412116"/>
                <a:gd name="connsiteX1982" fmla="*/ 2113014 w 2536581"/>
                <a:gd name="connsiteY1982" fmla="*/ 103239 h 2412116"/>
                <a:gd name="connsiteX1983" fmla="*/ 2122663 w 2536581"/>
                <a:gd name="connsiteY1983" fmla="*/ 109027 h 2412116"/>
                <a:gd name="connsiteX1984" fmla="*/ 2122663 w 2536581"/>
                <a:gd name="connsiteY1984" fmla="*/ 113852 h 2412116"/>
                <a:gd name="connsiteX1985" fmla="*/ 2125557 w 2536581"/>
                <a:gd name="connsiteY1985" fmla="*/ 123500 h 2412116"/>
                <a:gd name="connsiteX1986" fmla="*/ 2127487 w 2536581"/>
                <a:gd name="connsiteY1986" fmla="*/ 123500 h 2412116"/>
                <a:gd name="connsiteX1987" fmla="*/ 2134241 w 2536581"/>
                <a:gd name="connsiteY1987" fmla="*/ 130254 h 2412116"/>
                <a:gd name="connsiteX1988" fmla="*/ 2134241 w 2536581"/>
                <a:gd name="connsiteY1988" fmla="*/ 134114 h 2412116"/>
                <a:gd name="connsiteX1989" fmla="*/ 2137136 w 2536581"/>
                <a:gd name="connsiteY1989" fmla="*/ 136043 h 2412116"/>
                <a:gd name="connsiteX1990" fmla="*/ 2139065 w 2536581"/>
                <a:gd name="connsiteY1990" fmla="*/ 140868 h 2412116"/>
                <a:gd name="connsiteX1991" fmla="*/ 2142925 w 2536581"/>
                <a:gd name="connsiteY1991" fmla="*/ 147621 h 2412116"/>
                <a:gd name="connsiteX1992" fmla="*/ 2142925 w 2536581"/>
                <a:gd name="connsiteY1992" fmla="*/ 150516 h 2412116"/>
                <a:gd name="connsiteX1993" fmla="*/ 2145819 w 2536581"/>
                <a:gd name="connsiteY1993" fmla="*/ 152446 h 2412116"/>
                <a:gd name="connsiteX1994" fmla="*/ 2145819 w 2536581"/>
                <a:gd name="connsiteY1994" fmla="*/ 158235 h 2412116"/>
                <a:gd name="connsiteX1995" fmla="*/ 2150643 w 2536581"/>
                <a:gd name="connsiteY1995" fmla="*/ 163059 h 2412116"/>
                <a:gd name="connsiteX1996" fmla="*/ 2141960 w 2536581"/>
                <a:gd name="connsiteY1996" fmla="*/ 163059 h 2412116"/>
                <a:gd name="connsiteX1997" fmla="*/ 2130382 w 2536581"/>
                <a:gd name="connsiteY1997" fmla="*/ 164989 h 2412116"/>
                <a:gd name="connsiteX1998" fmla="*/ 2130382 w 2536581"/>
                <a:gd name="connsiteY1998" fmla="*/ 174637 h 2412116"/>
                <a:gd name="connsiteX1999" fmla="*/ 2130382 w 2536581"/>
                <a:gd name="connsiteY1999" fmla="*/ 180426 h 2412116"/>
                <a:gd name="connsiteX2000" fmla="*/ 2124592 w 2536581"/>
                <a:gd name="connsiteY2000" fmla="*/ 189110 h 2412116"/>
                <a:gd name="connsiteX2001" fmla="*/ 2124592 w 2536581"/>
                <a:gd name="connsiteY2001" fmla="*/ 193934 h 2412116"/>
                <a:gd name="connsiteX2002" fmla="*/ 2125557 w 2536581"/>
                <a:gd name="connsiteY2002" fmla="*/ 197793 h 2412116"/>
                <a:gd name="connsiteX2003" fmla="*/ 2120733 w 2536581"/>
                <a:gd name="connsiteY2003" fmla="*/ 201653 h 2412116"/>
                <a:gd name="connsiteX2004" fmla="*/ 2115909 w 2536581"/>
                <a:gd name="connsiteY2004" fmla="*/ 217090 h 2412116"/>
                <a:gd name="connsiteX2005" fmla="*/ 2117839 w 2536581"/>
                <a:gd name="connsiteY2005" fmla="*/ 219020 h 2412116"/>
                <a:gd name="connsiteX2006" fmla="*/ 2115909 w 2536581"/>
                <a:gd name="connsiteY2006" fmla="*/ 226739 h 2412116"/>
                <a:gd name="connsiteX2007" fmla="*/ 2115909 w 2536581"/>
                <a:gd name="connsiteY2007" fmla="*/ 228669 h 2412116"/>
                <a:gd name="connsiteX2008" fmla="*/ 2113979 w 2536581"/>
                <a:gd name="connsiteY2008" fmla="*/ 233493 h 2412116"/>
                <a:gd name="connsiteX2009" fmla="*/ 2112050 w 2536581"/>
                <a:gd name="connsiteY2009" fmla="*/ 240247 h 2412116"/>
                <a:gd name="connsiteX2010" fmla="*/ 2112050 w 2536581"/>
                <a:gd name="connsiteY2010" fmla="*/ 243141 h 2412116"/>
                <a:gd name="connsiteX2011" fmla="*/ 2112050 w 2536581"/>
                <a:gd name="connsiteY2011" fmla="*/ 250860 h 2412116"/>
                <a:gd name="connsiteX2012" fmla="*/ 2109155 w 2536581"/>
                <a:gd name="connsiteY2012" fmla="*/ 256649 h 2412116"/>
                <a:gd name="connsiteX2013" fmla="*/ 2109155 w 2536581"/>
                <a:gd name="connsiteY2013" fmla="*/ 261473 h 2412116"/>
                <a:gd name="connsiteX2014" fmla="*/ 2111085 w 2536581"/>
                <a:gd name="connsiteY2014" fmla="*/ 265333 h 2412116"/>
                <a:gd name="connsiteX2015" fmla="*/ 2115909 w 2536581"/>
                <a:gd name="connsiteY2015" fmla="*/ 267263 h 2412116"/>
                <a:gd name="connsiteX2016" fmla="*/ 2117839 w 2536581"/>
                <a:gd name="connsiteY2016" fmla="*/ 274016 h 2412116"/>
                <a:gd name="connsiteX2017" fmla="*/ 2113979 w 2536581"/>
                <a:gd name="connsiteY2017" fmla="*/ 275946 h 2412116"/>
                <a:gd name="connsiteX2018" fmla="*/ 2111085 w 2536581"/>
                <a:gd name="connsiteY2018" fmla="*/ 280770 h 2412116"/>
                <a:gd name="connsiteX2019" fmla="*/ 2113014 w 2536581"/>
                <a:gd name="connsiteY2019" fmla="*/ 285595 h 2412116"/>
                <a:gd name="connsiteX2020" fmla="*/ 2105295 w 2536581"/>
                <a:gd name="connsiteY2020" fmla="*/ 298138 h 2412116"/>
                <a:gd name="connsiteX2021" fmla="*/ 2105295 w 2536581"/>
                <a:gd name="connsiteY2021" fmla="*/ 305856 h 2412116"/>
                <a:gd name="connsiteX2022" fmla="*/ 2105295 w 2536581"/>
                <a:gd name="connsiteY2022" fmla="*/ 308751 h 2412116"/>
                <a:gd name="connsiteX2023" fmla="*/ 2099507 w 2536581"/>
                <a:gd name="connsiteY2023" fmla="*/ 313575 h 2412116"/>
                <a:gd name="connsiteX2024" fmla="*/ 2094682 w 2536581"/>
                <a:gd name="connsiteY2024" fmla="*/ 315505 h 2412116"/>
                <a:gd name="connsiteX2025" fmla="*/ 2091788 w 2536581"/>
                <a:gd name="connsiteY2025" fmla="*/ 320329 h 2412116"/>
                <a:gd name="connsiteX2026" fmla="*/ 2085999 w 2536581"/>
                <a:gd name="connsiteY2026" fmla="*/ 320329 h 2412116"/>
                <a:gd name="connsiteX2027" fmla="*/ 2081174 w 2536581"/>
                <a:gd name="connsiteY2027" fmla="*/ 322259 h 2412116"/>
                <a:gd name="connsiteX2028" fmla="*/ 2075385 w 2536581"/>
                <a:gd name="connsiteY2028" fmla="*/ 326118 h 2412116"/>
                <a:gd name="connsiteX2029" fmla="*/ 2065737 w 2536581"/>
                <a:gd name="connsiteY2029" fmla="*/ 326118 h 2412116"/>
                <a:gd name="connsiteX2030" fmla="*/ 2062842 w 2536581"/>
                <a:gd name="connsiteY2030" fmla="*/ 324189 h 2412116"/>
                <a:gd name="connsiteX2031" fmla="*/ 2058983 w 2536581"/>
                <a:gd name="connsiteY2031" fmla="*/ 324189 h 2412116"/>
                <a:gd name="connsiteX2032" fmla="*/ 2061878 w 2536581"/>
                <a:gd name="connsiteY2032" fmla="*/ 329013 h 2412116"/>
                <a:gd name="connsiteX2033" fmla="*/ 2055124 w 2536581"/>
                <a:gd name="connsiteY2033" fmla="*/ 330942 h 2412116"/>
                <a:gd name="connsiteX2034" fmla="*/ 2058983 w 2536581"/>
                <a:gd name="connsiteY2034" fmla="*/ 336731 h 2412116"/>
                <a:gd name="connsiteX2035" fmla="*/ 2052229 w 2536581"/>
                <a:gd name="connsiteY2035" fmla="*/ 338661 h 2412116"/>
                <a:gd name="connsiteX2036" fmla="*/ 2033897 w 2536581"/>
                <a:gd name="connsiteY2036" fmla="*/ 338661 h 2412116"/>
                <a:gd name="connsiteX2037" fmla="*/ 2033897 w 2536581"/>
                <a:gd name="connsiteY2037" fmla="*/ 341556 h 2412116"/>
                <a:gd name="connsiteX2038" fmla="*/ 2028108 w 2536581"/>
                <a:gd name="connsiteY2038" fmla="*/ 346380 h 2412116"/>
                <a:gd name="connsiteX2039" fmla="*/ 2028108 w 2536581"/>
                <a:gd name="connsiteY2039" fmla="*/ 348310 h 2412116"/>
                <a:gd name="connsiteX2040" fmla="*/ 2035827 w 2536581"/>
                <a:gd name="connsiteY2040" fmla="*/ 351204 h 2412116"/>
                <a:gd name="connsiteX2041" fmla="*/ 2045475 w 2536581"/>
                <a:gd name="connsiteY2041" fmla="*/ 351204 h 2412116"/>
                <a:gd name="connsiteX2042" fmla="*/ 2053194 w 2536581"/>
                <a:gd name="connsiteY2042" fmla="*/ 355064 h 2412116"/>
                <a:gd name="connsiteX2043" fmla="*/ 2056088 w 2536581"/>
                <a:gd name="connsiteY2043" fmla="*/ 356993 h 2412116"/>
                <a:gd name="connsiteX2044" fmla="*/ 2056088 w 2536581"/>
                <a:gd name="connsiteY2044" fmla="*/ 360852 h 2412116"/>
                <a:gd name="connsiteX2045" fmla="*/ 2057053 w 2536581"/>
                <a:gd name="connsiteY2045" fmla="*/ 366642 h 2412116"/>
                <a:gd name="connsiteX2046" fmla="*/ 2059948 w 2536581"/>
                <a:gd name="connsiteY2046" fmla="*/ 366642 h 2412116"/>
                <a:gd name="connsiteX2047" fmla="*/ 2070561 w 2536581"/>
                <a:gd name="connsiteY2047" fmla="*/ 368571 h 2412116"/>
                <a:gd name="connsiteX2048" fmla="*/ 2076350 w 2536581"/>
                <a:gd name="connsiteY2048" fmla="*/ 371466 h 2412116"/>
                <a:gd name="connsiteX2049" fmla="*/ 2087928 w 2536581"/>
                <a:gd name="connsiteY2049" fmla="*/ 371466 h 2412116"/>
                <a:gd name="connsiteX2050" fmla="*/ 2095647 w 2536581"/>
                <a:gd name="connsiteY2050" fmla="*/ 368571 h 2412116"/>
                <a:gd name="connsiteX2051" fmla="*/ 2099507 w 2536581"/>
                <a:gd name="connsiteY2051" fmla="*/ 373396 h 2412116"/>
                <a:gd name="connsiteX2052" fmla="*/ 2099507 w 2536581"/>
                <a:gd name="connsiteY2052" fmla="*/ 376290 h 2412116"/>
                <a:gd name="connsiteX2053" fmla="*/ 2103366 w 2536581"/>
                <a:gd name="connsiteY2053" fmla="*/ 382079 h 2412116"/>
                <a:gd name="connsiteX2054" fmla="*/ 2103366 w 2536581"/>
                <a:gd name="connsiteY2054" fmla="*/ 385939 h 2412116"/>
                <a:gd name="connsiteX2055" fmla="*/ 2103366 w 2536581"/>
                <a:gd name="connsiteY2055" fmla="*/ 392693 h 2412116"/>
                <a:gd name="connsiteX2056" fmla="*/ 2109155 w 2536581"/>
                <a:gd name="connsiteY2056" fmla="*/ 395587 h 2412116"/>
                <a:gd name="connsiteX2057" fmla="*/ 2113014 w 2536581"/>
                <a:gd name="connsiteY2057" fmla="*/ 395587 h 2412116"/>
                <a:gd name="connsiteX2058" fmla="*/ 2116874 w 2536581"/>
                <a:gd name="connsiteY2058" fmla="*/ 398481 h 2412116"/>
                <a:gd name="connsiteX2059" fmla="*/ 2120733 w 2536581"/>
                <a:gd name="connsiteY2059" fmla="*/ 407165 h 2412116"/>
                <a:gd name="connsiteX2060" fmla="*/ 2120733 w 2536581"/>
                <a:gd name="connsiteY2060" fmla="*/ 409095 h 2412116"/>
                <a:gd name="connsiteX2061" fmla="*/ 2124592 w 2536581"/>
                <a:gd name="connsiteY2061" fmla="*/ 411990 h 2412116"/>
                <a:gd name="connsiteX2062" fmla="*/ 2130382 w 2536581"/>
                <a:gd name="connsiteY2062" fmla="*/ 411990 h 2412116"/>
                <a:gd name="connsiteX2063" fmla="*/ 2130382 w 2536581"/>
                <a:gd name="connsiteY2063" fmla="*/ 415849 h 2412116"/>
                <a:gd name="connsiteX2064" fmla="*/ 2134241 w 2536581"/>
                <a:gd name="connsiteY2064" fmla="*/ 420673 h 2412116"/>
                <a:gd name="connsiteX2065" fmla="*/ 2139065 w 2536581"/>
                <a:gd name="connsiteY2065" fmla="*/ 423568 h 2412116"/>
                <a:gd name="connsiteX2066" fmla="*/ 2146784 w 2536581"/>
                <a:gd name="connsiteY2066" fmla="*/ 421638 h 2412116"/>
                <a:gd name="connsiteX2067" fmla="*/ 2146784 w 2536581"/>
                <a:gd name="connsiteY2067" fmla="*/ 423568 h 2412116"/>
                <a:gd name="connsiteX2068" fmla="*/ 2152573 w 2536581"/>
                <a:gd name="connsiteY2068" fmla="*/ 423568 h 2412116"/>
                <a:gd name="connsiteX2069" fmla="*/ 2159327 w 2536581"/>
                <a:gd name="connsiteY2069" fmla="*/ 427427 h 2412116"/>
                <a:gd name="connsiteX2070" fmla="*/ 2159327 w 2536581"/>
                <a:gd name="connsiteY2070" fmla="*/ 422603 h 2412116"/>
                <a:gd name="connsiteX2071" fmla="*/ 2159327 w 2536581"/>
                <a:gd name="connsiteY2071" fmla="*/ 416814 h 2412116"/>
                <a:gd name="connsiteX2072" fmla="*/ 2159327 w 2536581"/>
                <a:gd name="connsiteY2072" fmla="*/ 414884 h 2412116"/>
                <a:gd name="connsiteX2073" fmla="*/ 2159327 w 2536581"/>
                <a:gd name="connsiteY2073" fmla="*/ 411990 h 2412116"/>
                <a:gd name="connsiteX2074" fmla="*/ 2157397 w 2536581"/>
                <a:gd name="connsiteY2074" fmla="*/ 411990 h 2412116"/>
                <a:gd name="connsiteX2075" fmla="*/ 2154503 w 2536581"/>
                <a:gd name="connsiteY2075" fmla="*/ 406200 h 2412116"/>
                <a:gd name="connsiteX2076" fmla="*/ 2152573 w 2536581"/>
                <a:gd name="connsiteY2076" fmla="*/ 400411 h 2412116"/>
                <a:gd name="connsiteX2077" fmla="*/ 2155467 w 2536581"/>
                <a:gd name="connsiteY2077" fmla="*/ 397517 h 2412116"/>
                <a:gd name="connsiteX2078" fmla="*/ 2166081 w 2536581"/>
                <a:gd name="connsiteY2078" fmla="*/ 397517 h 2412116"/>
                <a:gd name="connsiteX2079" fmla="*/ 2177659 w 2536581"/>
                <a:gd name="connsiteY2079" fmla="*/ 394622 h 2412116"/>
                <a:gd name="connsiteX2080" fmla="*/ 2187308 w 2536581"/>
                <a:gd name="connsiteY2080" fmla="*/ 391728 h 2412116"/>
                <a:gd name="connsiteX2081" fmla="*/ 2194062 w 2536581"/>
                <a:gd name="connsiteY2081" fmla="*/ 400411 h 2412116"/>
                <a:gd name="connsiteX2082" fmla="*/ 2197921 w 2536581"/>
                <a:gd name="connsiteY2082" fmla="*/ 403306 h 2412116"/>
                <a:gd name="connsiteX2083" fmla="*/ 2201780 w 2536581"/>
                <a:gd name="connsiteY2083" fmla="*/ 409095 h 2412116"/>
                <a:gd name="connsiteX2084" fmla="*/ 2207569 w 2536581"/>
                <a:gd name="connsiteY2084" fmla="*/ 413919 h 2412116"/>
                <a:gd name="connsiteX2085" fmla="*/ 2200815 w 2536581"/>
                <a:gd name="connsiteY2085" fmla="*/ 418743 h 2412116"/>
                <a:gd name="connsiteX2086" fmla="*/ 2198886 w 2536581"/>
                <a:gd name="connsiteY2086" fmla="*/ 424532 h 2412116"/>
                <a:gd name="connsiteX2087" fmla="*/ 2195026 w 2536581"/>
                <a:gd name="connsiteY2087" fmla="*/ 424532 h 2412116"/>
                <a:gd name="connsiteX2088" fmla="*/ 2195991 w 2536581"/>
                <a:gd name="connsiteY2088" fmla="*/ 427427 h 2412116"/>
                <a:gd name="connsiteX2089" fmla="*/ 2193096 w 2536581"/>
                <a:gd name="connsiteY2089" fmla="*/ 442865 h 2412116"/>
                <a:gd name="connsiteX2090" fmla="*/ 2196956 w 2536581"/>
                <a:gd name="connsiteY2090" fmla="*/ 442865 h 2412116"/>
                <a:gd name="connsiteX2091" fmla="*/ 2202745 w 2536581"/>
                <a:gd name="connsiteY2091" fmla="*/ 444794 h 2412116"/>
                <a:gd name="connsiteX2092" fmla="*/ 2202745 w 2536581"/>
                <a:gd name="connsiteY2092" fmla="*/ 447689 h 2412116"/>
                <a:gd name="connsiteX2093" fmla="*/ 2201780 w 2536581"/>
                <a:gd name="connsiteY2093" fmla="*/ 452513 h 2412116"/>
                <a:gd name="connsiteX2094" fmla="*/ 2197921 w 2536581"/>
                <a:gd name="connsiteY2094" fmla="*/ 455407 h 2412116"/>
                <a:gd name="connsiteX2095" fmla="*/ 2197921 w 2536581"/>
                <a:gd name="connsiteY2095" fmla="*/ 457337 h 2412116"/>
                <a:gd name="connsiteX2096" fmla="*/ 2195991 w 2536581"/>
                <a:gd name="connsiteY2096" fmla="*/ 464091 h 2412116"/>
                <a:gd name="connsiteX2097" fmla="*/ 2195991 w 2536581"/>
                <a:gd name="connsiteY2097" fmla="*/ 466021 h 2412116"/>
                <a:gd name="connsiteX2098" fmla="*/ 2200815 w 2536581"/>
                <a:gd name="connsiteY2098" fmla="*/ 470845 h 2412116"/>
                <a:gd name="connsiteX2099" fmla="*/ 2200815 w 2536581"/>
                <a:gd name="connsiteY2099" fmla="*/ 473740 h 2412116"/>
                <a:gd name="connsiteX2100" fmla="*/ 2204675 w 2536581"/>
                <a:gd name="connsiteY2100" fmla="*/ 475669 h 2412116"/>
                <a:gd name="connsiteX2101" fmla="*/ 2204675 w 2536581"/>
                <a:gd name="connsiteY2101" fmla="*/ 480494 h 2412116"/>
                <a:gd name="connsiteX2102" fmla="*/ 2204675 w 2536581"/>
                <a:gd name="connsiteY2102" fmla="*/ 483388 h 2412116"/>
                <a:gd name="connsiteX2103" fmla="*/ 2207569 w 2536581"/>
                <a:gd name="connsiteY2103" fmla="*/ 487247 h 2412116"/>
                <a:gd name="connsiteX2104" fmla="*/ 2211429 w 2536581"/>
                <a:gd name="connsiteY2104" fmla="*/ 489177 h 2412116"/>
                <a:gd name="connsiteX2105" fmla="*/ 2213359 w 2536581"/>
                <a:gd name="connsiteY2105" fmla="*/ 492072 h 2412116"/>
                <a:gd name="connsiteX2106" fmla="*/ 2213359 w 2536581"/>
                <a:gd name="connsiteY2106" fmla="*/ 499791 h 2412116"/>
                <a:gd name="connsiteX2107" fmla="*/ 2216253 w 2536581"/>
                <a:gd name="connsiteY2107" fmla="*/ 505579 h 2412116"/>
                <a:gd name="connsiteX2108" fmla="*/ 2214323 w 2536581"/>
                <a:gd name="connsiteY2108" fmla="*/ 511369 h 2412116"/>
                <a:gd name="connsiteX2109" fmla="*/ 2214323 w 2536581"/>
                <a:gd name="connsiteY2109" fmla="*/ 514263 h 2412116"/>
                <a:gd name="connsiteX2110" fmla="*/ 2216253 w 2536581"/>
                <a:gd name="connsiteY2110" fmla="*/ 520052 h 2412116"/>
                <a:gd name="connsiteX2111" fmla="*/ 2218183 w 2536581"/>
                <a:gd name="connsiteY2111" fmla="*/ 522947 h 2412116"/>
                <a:gd name="connsiteX2112" fmla="*/ 2218183 w 2536581"/>
                <a:gd name="connsiteY2112" fmla="*/ 529701 h 2412116"/>
                <a:gd name="connsiteX2113" fmla="*/ 2221077 w 2536581"/>
                <a:gd name="connsiteY2113" fmla="*/ 529701 h 2412116"/>
                <a:gd name="connsiteX2114" fmla="*/ 2226866 w 2536581"/>
                <a:gd name="connsiteY2114" fmla="*/ 535490 h 2412116"/>
                <a:gd name="connsiteX2115" fmla="*/ 2228796 w 2536581"/>
                <a:gd name="connsiteY2115" fmla="*/ 543208 h 2412116"/>
                <a:gd name="connsiteX2116" fmla="*/ 2226866 w 2536581"/>
                <a:gd name="connsiteY2116" fmla="*/ 549963 h 2412116"/>
                <a:gd name="connsiteX2117" fmla="*/ 2226866 w 2536581"/>
                <a:gd name="connsiteY2117" fmla="*/ 552857 h 2412116"/>
                <a:gd name="connsiteX2118" fmla="*/ 2224937 w 2536581"/>
                <a:gd name="connsiteY2118" fmla="*/ 554787 h 2412116"/>
                <a:gd name="connsiteX2119" fmla="*/ 2224937 w 2536581"/>
                <a:gd name="connsiteY2119" fmla="*/ 559611 h 2412116"/>
                <a:gd name="connsiteX2120" fmla="*/ 2222042 w 2536581"/>
                <a:gd name="connsiteY2120" fmla="*/ 561541 h 2412116"/>
                <a:gd name="connsiteX2121" fmla="*/ 2218183 w 2536581"/>
                <a:gd name="connsiteY2121" fmla="*/ 567330 h 2412116"/>
                <a:gd name="connsiteX2122" fmla="*/ 2220112 w 2536581"/>
                <a:gd name="connsiteY2122" fmla="*/ 571189 h 2412116"/>
                <a:gd name="connsiteX2123" fmla="*/ 2217218 w 2536581"/>
                <a:gd name="connsiteY2123" fmla="*/ 574084 h 2412116"/>
                <a:gd name="connsiteX2124" fmla="*/ 2220112 w 2536581"/>
                <a:gd name="connsiteY2124" fmla="*/ 579873 h 2412116"/>
                <a:gd name="connsiteX2125" fmla="*/ 2216253 w 2536581"/>
                <a:gd name="connsiteY2125" fmla="*/ 583732 h 2412116"/>
                <a:gd name="connsiteX2126" fmla="*/ 2220112 w 2536581"/>
                <a:gd name="connsiteY2126" fmla="*/ 586627 h 2412116"/>
                <a:gd name="connsiteX2127" fmla="*/ 2220112 w 2536581"/>
                <a:gd name="connsiteY2127" fmla="*/ 589521 h 2412116"/>
                <a:gd name="connsiteX2128" fmla="*/ 2220112 w 2536581"/>
                <a:gd name="connsiteY2128" fmla="*/ 595310 h 2412116"/>
                <a:gd name="connsiteX2129" fmla="*/ 2223972 w 2536581"/>
                <a:gd name="connsiteY2129" fmla="*/ 595310 h 2412116"/>
                <a:gd name="connsiteX2130" fmla="*/ 2226866 w 2536581"/>
                <a:gd name="connsiteY2130" fmla="*/ 598205 h 2412116"/>
                <a:gd name="connsiteX2131" fmla="*/ 2226866 w 2536581"/>
                <a:gd name="connsiteY2131" fmla="*/ 600134 h 2412116"/>
                <a:gd name="connsiteX2132" fmla="*/ 2231690 w 2536581"/>
                <a:gd name="connsiteY2132" fmla="*/ 601099 h 2412116"/>
                <a:gd name="connsiteX2133" fmla="*/ 2239409 w 2536581"/>
                <a:gd name="connsiteY2133" fmla="*/ 603994 h 2412116"/>
                <a:gd name="connsiteX2134" fmla="*/ 2242304 w 2536581"/>
                <a:gd name="connsiteY2134" fmla="*/ 606889 h 2412116"/>
                <a:gd name="connsiteX2135" fmla="*/ 2240374 w 2536581"/>
                <a:gd name="connsiteY2135" fmla="*/ 608818 h 2412116"/>
                <a:gd name="connsiteX2136" fmla="*/ 2240374 w 2536581"/>
                <a:gd name="connsiteY2136" fmla="*/ 611713 h 2412116"/>
                <a:gd name="connsiteX2137" fmla="*/ 2245198 w 2536581"/>
                <a:gd name="connsiteY2137" fmla="*/ 611713 h 2412116"/>
                <a:gd name="connsiteX2138" fmla="*/ 2248093 w 2536581"/>
                <a:gd name="connsiteY2138" fmla="*/ 616537 h 2412116"/>
                <a:gd name="connsiteX2139" fmla="*/ 2248093 w 2536581"/>
                <a:gd name="connsiteY2139" fmla="*/ 624256 h 2412116"/>
                <a:gd name="connsiteX2140" fmla="*/ 2248093 w 2536581"/>
                <a:gd name="connsiteY2140" fmla="*/ 630045 h 2412116"/>
                <a:gd name="connsiteX2141" fmla="*/ 2251952 w 2536581"/>
                <a:gd name="connsiteY2141" fmla="*/ 632939 h 2412116"/>
                <a:gd name="connsiteX2142" fmla="*/ 2251952 w 2536581"/>
                <a:gd name="connsiteY2142" fmla="*/ 637764 h 2412116"/>
                <a:gd name="connsiteX2143" fmla="*/ 2252917 w 2536581"/>
                <a:gd name="connsiteY2143" fmla="*/ 637764 h 2412116"/>
                <a:gd name="connsiteX2144" fmla="*/ 2252917 w 2536581"/>
                <a:gd name="connsiteY2144" fmla="*/ 646447 h 2412116"/>
                <a:gd name="connsiteX2145" fmla="*/ 2252917 w 2536581"/>
                <a:gd name="connsiteY2145" fmla="*/ 649342 h 2412116"/>
                <a:gd name="connsiteX2146" fmla="*/ 2249058 w 2536581"/>
                <a:gd name="connsiteY2146" fmla="*/ 656096 h 2412116"/>
                <a:gd name="connsiteX2147" fmla="*/ 2252917 w 2536581"/>
                <a:gd name="connsiteY2147" fmla="*/ 659955 h 2412116"/>
                <a:gd name="connsiteX2148" fmla="*/ 2250022 w 2536581"/>
                <a:gd name="connsiteY2148" fmla="*/ 668639 h 2412116"/>
                <a:gd name="connsiteX2149" fmla="*/ 2251952 w 2536581"/>
                <a:gd name="connsiteY2149" fmla="*/ 681182 h 2412116"/>
                <a:gd name="connsiteX2150" fmla="*/ 2253882 w 2536581"/>
                <a:gd name="connsiteY2150" fmla="*/ 684076 h 2412116"/>
                <a:gd name="connsiteX2151" fmla="*/ 2260636 w 2536581"/>
                <a:gd name="connsiteY2151" fmla="*/ 686006 h 2412116"/>
                <a:gd name="connsiteX2152" fmla="*/ 2258706 w 2536581"/>
                <a:gd name="connsiteY2152" fmla="*/ 691795 h 2412116"/>
                <a:gd name="connsiteX2153" fmla="*/ 2260636 w 2536581"/>
                <a:gd name="connsiteY2153" fmla="*/ 694690 h 2412116"/>
                <a:gd name="connsiteX2154" fmla="*/ 2265460 w 2536581"/>
                <a:gd name="connsiteY2154" fmla="*/ 700479 h 2412116"/>
                <a:gd name="connsiteX2155" fmla="*/ 2263531 w 2536581"/>
                <a:gd name="connsiteY2155" fmla="*/ 703373 h 2412116"/>
                <a:gd name="connsiteX2156" fmla="*/ 2263531 w 2536581"/>
                <a:gd name="connsiteY2156" fmla="*/ 708197 h 2412116"/>
                <a:gd name="connsiteX2157" fmla="*/ 2266425 w 2536581"/>
                <a:gd name="connsiteY2157" fmla="*/ 715916 h 2412116"/>
                <a:gd name="connsiteX2158" fmla="*/ 2266425 w 2536581"/>
                <a:gd name="connsiteY2158" fmla="*/ 722670 h 2412116"/>
                <a:gd name="connsiteX2159" fmla="*/ 2268355 w 2536581"/>
                <a:gd name="connsiteY2159" fmla="*/ 731354 h 2412116"/>
                <a:gd name="connsiteX2160" fmla="*/ 2268355 w 2536581"/>
                <a:gd name="connsiteY2160" fmla="*/ 735213 h 2412116"/>
                <a:gd name="connsiteX2161" fmla="*/ 2268355 w 2536581"/>
                <a:gd name="connsiteY2161" fmla="*/ 737143 h 2412116"/>
                <a:gd name="connsiteX2162" fmla="*/ 2273179 w 2536581"/>
                <a:gd name="connsiteY2162" fmla="*/ 739073 h 2412116"/>
                <a:gd name="connsiteX2163" fmla="*/ 2275109 w 2536581"/>
                <a:gd name="connsiteY2163" fmla="*/ 739073 h 2412116"/>
                <a:gd name="connsiteX2164" fmla="*/ 2278968 w 2536581"/>
                <a:gd name="connsiteY2164" fmla="*/ 739073 h 2412116"/>
                <a:gd name="connsiteX2165" fmla="*/ 2278968 w 2536581"/>
                <a:gd name="connsiteY2165" fmla="*/ 743897 h 2412116"/>
                <a:gd name="connsiteX2166" fmla="*/ 2278968 w 2536581"/>
                <a:gd name="connsiteY2166" fmla="*/ 745826 h 2412116"/>
                <a:gd name="connsiteX2167" fmla="*/ 2287652 w 2536581"/>
                <a:gd name="connsiteY2167" fmla="*/ 750651 h 2412116"/>
                <a:gd name="connsiteX2168" fmla="*/ 2295370 w 2536581"/>
                <a:gd name="connsiteY2168" fmla="*/ 750651 h 2412116"/>
                <a:gd name="connsiteX2169" fmla="*/ 2301160 w 2536581"/>
                <a:gd name="connsiteY2169" fmla="*/ 747756 h 2412116"/>
                <a:gd name="connsiteX2170" fmla="*/ 2301160 w 2536581"/>
                <a:gd name="connsiteY2170" fmla="*/ 749686 h 2412116"/>
                <a:gd name="connsiteX2171" fmla="*/ 2305984 w 2536581"/>
                <a:gd name="connsiteY2171" fmla="*/ 751616 h 2412116"/>
                <a:gd name="connsiteX2172" fmla="*/ 2311773 w 2536581"/>
                <a:gd name="connsiteY2172" fmla="*/ 751616 h 2412116"/>
                <a:gd name="connsiteX2173" fmla="*/ 2314667 w 2536581"/>
                <a:gd name="connsiteY2173" fmla="*/ 751616 h 2412116"/>
                <a:gd name="connsiteX2174" fmla="*/ 2317562 w 2536581"/>
                <a:gd name="connsiteY2174" fmla="*/ 757404 h 2412116"/>
                <a:gd name="connsiteX2175" fmla="*/ 2314667 w 2536581"/>
                <a:gd name="connsiteY2175" fmla="*/ 762229 h 2412116"/>
                <a:gd name="connsiteX2176" fmla="*/ 2312738 w 2536581"/>
                <a:gd name="connsiteY2176" fmla="*/ 768018 h 2412116"/>
                <a:gd name="connsiteX2177" fmla="*/ 2312738 w 2536581"/>
                <a:gd name="connsiteY2177" fmla="*/ 771877 h 2412116"/>
                <a:gd name="connsiteX2178" fmla="*/ 2312738 w 2536581"/>
                <a:gd name="connsiteY2178" fmla="*/ 776701 h 2412116"/>
                <a:gd name="connsiteX2179" fmla="*/ 2305984 w 2536581"/>
                <a:gd name="connsiteY2179" fmla="*/ 788280 h 2412116"/>
                <a:gd name="connsiteX2180" fmla="*/ 2304054 w 2536581"/>
                <a:gd name="connsiteY2180" fmla="*/ 790209 h 2412116"/>
                <a:gd name="connsiteX2181" fmla="*/ 2304054 w 2536581"/>
                <a:gd name="connsiteY2181" fmla="*/ 795033 h 2412116"/>
                <a:gd name="connsiteX2182" fmla="*/ 2305984 w 2536581"/>
                <a:gd name="connsiteY2182" fmla="*/ 800823 h 2412116"/>
                <a:gd name="connsiteX2183" fmla="*/ 2305984 w 2536581"/>
                <a:gd name="connsiteY2183" fmla="*/ 806612 h 2412116"/>
                <a:gd name="connsiteX2184" fmla="*/ 2309843 w 2536581"/>
                <a:gd name="connsiteY2184" fmla="*/ 812401 h 2412116"/>
                <a:gd name="connsiteX2185" fmla="*/ 2305984 w 2536581"/>
                <a:gd name="connsiteY2185" fmla="*/ 823014 h 2412116"/>
                <a:gd name="connsiteX2186" fmla="*/ 2304054 w 2536581"/>
                <a:gd name="connsiteY2186" fmla="*/ 830733 h 2412116"/>
                <a:gd name="connsiteX2187" fmla="*/ 2302124 w 2536581"/>
                <a:gd name="connsiteY2187" fmla="*/ 834592 h 2412116"/>
                <a:gd name="connsiteX2188" fmla="*/ 2304054 w 2536581"/>
                <a:gd name="connsiteY2188" fmla="*/ 841346 h 2412116"/>
                <a:gd name="connsiteX2189" fmla="*/ 2304054 w 2536581"/>
                <a:gd name="connsiteY2189" fmla="*/ 853889 h 2412116"/>
                <a:gd name="connsiteX2190" fmla="*/ 2304054 w 2536581"/>
                <a:gd name="connsiteY2190" fmla="*/ 856784 h 2412116"/>
                <a:gd name="connsiteX2191" fmla="*/ 2296335 w 2536581"/>
                <a:gd name="connsiteY2191" fmla="*/ 862573 h 2412116"/>
                <a:gd name="connsiteX2192" fmla="*/ 2296335 w 2536581"/>
                <a:gd name="connsiteY2192" fmla="*/ 868362 h 2412116"/>
                <a:gd name="connsiteX2193" fmla="*/ 2296335 w 2536581"/>
                <a:gd name="connsiteY2193" fmla="*/ 879940 h 2412116"/>
                <a:gd name="connsiteX2194" fmla="*/ 2301160 w 2536581"/>
                <a:gd name="connsiteY2194" fmla="*/ 887659 h 2412116"/>
                <a:gd name="connsiteX2195" fmla="*/ 2301160 w 2536581"/>
                <a:gd name="connsiteY2195" fmla="*/ 894413 h 2412116"/>
                <a:gd name="connsiteX2196" fmla="*/ 2305984 w 2536581"/>
                <a:gd name="connsiteY2196" fmla="*/ 894413 h 2412116"/>
                <a:gd name="connsiteX2197" fmla="*/ 2317562 w 2536581"/>
                <a:gd name="connsiteY2197" fmla="*/ 883800 h 2412116"/>
                <a:gd name="connsiteX2198" fmla="*/ 2322386 w 2536581"/>
                <a:gd name="connsiteY2198" fmla="*/ 883800 h 2412116"/>
                <a:gd name="connsiteX2199" fmla="*/ 2326245 w 2536581"/>
                <a:gd name="connsiteY2199" fmla="*/ 882834 h 2412116"/>
                <a:gd name="connsiteX2200" fmla="*/ 2329140 w 2536581"/>
                <a:gd name="connsiteY2200" fmla="*/ 882834 h 2412116"/>
                <a:gd name="connsiteX2201" fmla="*/ 2331070 w 2536581"/>
                <a:gd name="connsiteY2201" fmla="*/ 890553 h 2412116"/>
                <a:gd name="connsiteX2202" fmla="*/ 2331070 w 2536581"/>
                <a:gd name="connsiteY2202" fmla="*/ 901167 h 2412116"/>
                <a:gd name="connsiteX2203" fmla="*/ 2332999 w 2536581"/>
                <a:gd name="connsiteY2203" fmla="*/ 904061 h 2412116"/>
                <a:gd name="connsiteX2204" fmla="*/ 2337823 w 2536581"/>
                <a:gd name="connsiteY2204" fmla="*/ 905991 h 2412116"/>
                <a:gd name="connsiteX2205" fmla="*/ 2342648 w 2536581"/>
                <a:gd name="connsiteY2205" fmla="*/ 903097 h 2412116"/>
                <a:gd name="connsiteX2206" fmla="*/ 2342648 w 2536581"/>
                <a:gd name="connsiteY2206" fmla="*/ 901167 h 2412116"/>
                <a:gd name="connsiteX2207" fmla="*/ 2342648 w 2536581"/>
                <a:gd name="connsiteY2207" fmla="*/ 896343 h 2412116"/>
                <a:gd name="connsiteX2208" fmla="*/ 2337823 w 2536581"/>
                <a:gd name="connsiteY2208" fmla="*/ 888624 h 2412116"/>
                <a:gd name="connsiteX2209" fmla="*/ 2335894 w 2536581"/>
                <a:gd name="connsiteY2209" fmla="*/ 882834 h 2412116"/>
                <a:gd name="connsiteX2210" fmla="*/ 2337823 w 2536581"/>
                <a:gd name="connsiteY2210" fmla="*/ 880905 h 2412116"/>
                <a:gd name="connsiteX2211" fmla="*/ 2344578 w 2536581"/>
                <a:gd name="connsiteY2211" fmla="*/ 882834 h 2412116"/>
                <a:gd name="connsiteX2212" fmla="*/ 2359050 w 2536581"/>
                <a:gd name="connsiteY2212" fmla="*/ 885729 h 2412116"/>
                <a:gd name="connsiteX2213" fmla="*/ 2360980 w 2536581"/>
                <a:gd name="connsiteY2213" fmla="*/ 887659 h 2412116"/>
                <a:gd name="connsiteX2214" fmla="*/ 2362910 w 2536581"/>
                <a:gd name="connsiteY2214" fmla="*/ 895378 h 2412116"/>
                <a:gd name="connsiteX2215" fmla="*/ 2357120 w 2536581"/>
                <a:gd name="connsiteY2215" fmla="*/ 900202 h 2412116"/>
                <a:gd name="connsiteX2216" fmla="*/ 2350367 w 2536581"/>
                <a:gd name="connsiteY2216" fmla="*/ 905026 h 2412116"/>
                <a:gd name="connsiteX2217" fmla="*/ 2348437 w 2536581"/>
                <a:gd name="connsiteY2217" fmla="*/ 906956 h 2412116"/>
                <a:gd name="connsiteX2218" fmla="*/ 2345542 w 2536581"/>
                <a:gd name="connsiteY2218" fmla="*/ 919499 h 2412116"/>
                <a:gd name="connsiteX2219" fmla="*/ 2353261 w 2536581"/>
                <a:gd name="connsiteY2219" fmla="*/ 928182 h 2412116"/>
                <a:gd name="connsiteX2220" fmla="*/ 2355191 w 2536581"/>
                <a:gd name="connsiteY2220" fmla="*/ 932042 h 2412116"/>
                <a:gd name="connsiteX2221" fmla="*/ 2355191 w 2536581"/>
                <a:gd name="connsiteY2221" fmla="*/ 937831 h 2412116"/>
                <a:gd name="connsiteX2222" fmla="*/ 2358086 w 2536581"/>
                <a:gd name="connsiteY2222" fmla="*/ 941690 h 2412116"/>
                <a:gd name="connsiteX2223" fmla="*/ 2364839 w 2536581"/>
                <a:gd name="connsiteY2223" fmla="*/ 945550 h 2412116"/>
                <a:gd name="connsiteX2224" fmla="*/ 2369664 w 2536581"/>
                <a:gd name="connsiteY2224" fmla="*/ 950374 h 2412116"/>
                <a:gd name="connsiteX2225" fmla="*/ 2373523 w 2536581"/>
                <a:gd name="connsiteY2225" fmla="*/ 957128 h 2412116"/>
                <a:gd name="connsiteX2226" fmla="*/ 2375453 w 2536581"/>
                <a:gd name="connsiteY2226" fmla="*/ 963882 h 2412116"/>
                <a:gd name="connsiteX2227" fmla="*/ 2375453 w 2536581"/>
                <a:gd name="connsiteY2227" fmla="*/ 969671 h 2412116"/>
                <a:gd name="connsiteX2228" fmla="*/ 2375453 w 2536581"/>
                <a:gd name="connsiteY2228" fmla="*/ 974495 h 2412116"/>
                <a:gd name="connsiteX2229" fmla="*/ 2375453 w 2536581"/>
                <a:gd name="connsiteY2229" fmla="*/ 980284 h 2412116"/>
                <a:gd name="connsiteX2230" fmla="*/ 2373523 w 2536581"/>
                <a:gd name="connsiteY2230" fmla="*/ 985108 h 2412116"/>
                <a:gd name="connsiteX2231" fmla="*/ 2366769 w 2536581"/>
                <a:gd name="connsiteY2231" fmla="*/ 987038 h 2412116"/>
                <a:gd name="connsiteX2232" fmla="*/ 2363874 w 2536581"/>
                <a:gd name="connsiteY2232" fmla="*/ 988968 h 2412116"/>
                <a:gd name="connsiteX2233" fmla="*/ 2357120 w 2536581"/>
                <a:gd name="connsiteY2233" fmla="*/ 996686 h 2412116"/>
                <a:gd name="connsiteX2234" fmla="*/ 2357120 w 2536581"/>
                <a:gd name="connsiteY2234" fmla="*/ 1003440 h 2412116"/>
                <a:gd name="connsiteX2235" fmla="*/ 2360015 w 2536581"/>
                <a:gd name="connsiteY2235" fmla="*/ 1006335 h 2412116"/>
                <a:gd name="connsiteX2236" fmla="*/ 2369664 w 2536581"/>
                <a:gd name="connsiteY2236" fmla="*/ 1004405 h 2412116"/>
                <a:gd name="connsiteX2237" fmla="*/ 2378347 w 2536581"/>
                <a:gd name="connsiteY2237" fmla="*/ 997651 h 2412116"/>
                <a:gd name="connsiteX2238" fmla="*/ 2382207 w 2536581"/>
                <a:gd name="connsiteY2238" fmla="*/ 992827 h 2412116"/>
                <a:gd name="connsiteX2239" fmla="*/ 2384136 w 2536581"/>
                <a:gd name="connsiteY2239" fmla="*/ 987038 h 2412116"/>
                <a:gd name="connsiteX2240" fmla="*/ 2386066 w 2536581"/>
                <a:gd name="connsiteY2240" fmla="*/ 987038 h 2412116"/>
                <a:gd name="connsiteX2241" fmla="*/ 2391855 w 2536581"/>
                <a:gd name="connsiteY2241" fmla="*/ 986073 h 2412116"/>
                <a:gd name="connsiteX2242" fmla="*/ 2400539 w 2536581"/>
                <a:gd name="connsiteY2242" fmla="*/ 986073 h 2412116"/>
                <a:gd name="connsiteX2243" fmla="*/ 2404398 w 2536581"/>
                <a:gd name="connsiteY2243" fmla="*/ 988968 h 2412116"/>
                <a:gd name="connsiteX2244" fmla="*/ 2407293 w 2536581"/>
                <a:gd name="connsiteY2244" fmla="*/ 992827 h 2412116"/>
                <a:gd name="connsiteX2245" fmla="*/ 2409222 w 2536581"/>
                <a:gd name="connsiteY2245" fmla="*/ 999581 h 2412116"/>
                <a:gd name="connsiteX2246" fmla="*/ 2411152 w 2536581"/>
                <a:gd name="connsiteY2246" fmla="*/ 1009230 h 2412116"/>
                <a:gd name="connsiteX2247" fmla="*/ 2413082 w 2536581"/>
                <a:gd name="connsiteY2247" fmla="*/ 1014054 h 2412116"/>
                <a:gd name="connsiteX2248" fmla="*/ 2415976 w 2536581"/>
                <a:gd name="connsiteY2248" fmla="*/ 1017913 h 2412116"/>
                <a:gd name="connsiteX2249" fmla="*/ 2419836 w 2536581"/>
                <a:gd name="connsiteY2249" fmla="*/ 1019843 h 2412116"/>
                <a:gd name="connsiteX2250" fmla="*/ 2423695 w 2536581"/>
                <a:gd name="connsiteY2250" fmla="*/ 1019843 h 2412116"/>
                <a:gd name="connsiteX2251" fmla="*/ 2429484 w 2536581"/>
                <a:gd name="connsiteY2251" fmla="*/ 1022737 h 2412116"/>
                <a:gd name="connsiteX2252" fmla="*/ 2440097 w 2536581"/>
                <a:gd name="connsiteY2252" fmla="*/ 1016948 h 2412116"/>
                <a:gd name="connsiteX2253" fmla="*/ 2447816 w 2536581"/>
                <a:gd name="connsiteY2253" fmla="*/ 1011159 h 2412116"/>
                <a:gd name="connsiteX2254" fmla="*/ 2459394 w 2536581"/>
                <a:gd name="connsiteY2254" fmla="*/ 1015983 h 2412116"/>
                <a:gd name="connsiteX2255" fmla="*/ 2452640 w 2536581"/>
                <a:gd name="connsiteY2255" fmla="*/ 1022737 h 2412116"/>
                <a:gd name="connsiteX2256" fmla="*/ 2452640 w 2536581"/>
                <a:gd name="connsiteY2256" fmla="*/ 1025632 h 2412116"/>
                <a:gd name="connsiteX2257" fmla="*/ 2452640 w 2536581"/>
                <a:gd name="connsiteY2257" fmla="*/ 1034315 h 2412116"/>
                <a:gd name="connsiteX2258" fmla="*/ 2458429 w 2536581"/>
                <a:gd name="connsiteY2258" fmla="*/ 1043964 h 2412116"/>
                <a:gd name="connsiteX2259" fmla="*/ 2458429 w 2536581"/>
                <a:gd name="connsiteY2259" fmla="*/ 1047824 h 2412116"/>
                <a:gd name="connsiteX2260" fmla="*/ 2459394 w 2536581"/>
                <a:gd name="connsiteY2260" fmla="*/ 1053612 h 2412116"/>
                <a:gd name="connsiteX2261" fmla="*/ 2454570 w 2536581"/>
                <a:gd name="connsiteY2261" fmla="*/ 1059402 h 2412116"/>
                <a:gd name="connsiteX2262" fmla="*/ 2454570 w 2536581"/>
                <a:gd name="connsiteY2262" fmla="*/ 1062296 h 2412116"/>
                <a:gd name="connsiteX2263" fmla="*/ 2454570 w 2536581"/>
                <a:gd name="connsiteY2263" fmla="*/ 1065191 h 2412116"/>
                <a:gd name="connsiteX2264" fmla="*/ 2463254 w 2536581"/>
                <a:gd name="connsiteY2264" fmla="*/ 1065191 h 2412116"/>
                <a:gd name="connsiteX2265" fmla="*/ 2465184 w 2536581"/>
                <a:gd name="connsiteY2265" fmla="*/ 1067120 h 2412116"/>
                <a:gd name="connsiteX2266" fmla="*/ 2463254 w 2536581"/>
                <a:gd name="connsiteY2266" fmla="*/ 1075804 h 2412116"/>
                <a:gd name="connsiteX2267" fmla="*/ 2463254 w 2536581"/>
                <a:gd name="connsiteY2267" fmla="*/ 1079663 h 2412116"/>
                <a:gd name="connsiteX2268" fmla="*/ 2461324 w 2536581"/>
                <a:gd name="connsiteY2268" fmla="*/ 1085453 h 2412116"/>
                <a:gd name="connsiteX2269" fmla="*/ 2461324 w 2536581"/>
                <a:gd name="connsiteY2269" fmla="*/ 1090277 h 2412116"/>
                <a:gd name="connsiteX2270" fmla="*/ 2464219 w 2536581"/>
                <a:gd name="connsiteY2270" fmla="*/ 1091241 h 2412116"/>
                <a:gd name="connsiteX2271" fmla="*/ 2470008 w 2536581"/>
                <a:gd name="connsiteY2271" fmla="*/ 1091241 h 2412116"/>
                <a:gd name="connsiteX2272" fmla="*/ 2476762 w 2536581"/>
                <a:gd name="connsiteY2272" fmla="*/ 1091241 h 2412116"/>
                <a:gd name="connsiteX2273" fmla="*/ 2478691 w 2536581"/>
                <a:gd name="connsiteY2273" fmla="*/ 1088347 h 2412116"/>
                <a:gd name="connsiteX2274" fmla="*/ 2482550 w 2536581"/>
                <a:gd name="connsiteY2274" fmla="*/ 1080628 h 2412116"/>
                <a:gd name="connsiteX2275" fmla="*/ 2487375 w 2536581"/>
                <a:gd name="connsiteY2275" fmla="*/ 1077734 h 2412116"/>
                <a:gd name="connsiteX2276" fmla="*/ 2491234 w 2536581"/>
                <a:gd name="connsiteY2276" fmla="*/ 1077734 h 2412116"/>
                <a:gd name="connsiteX2277" fmla="*/ 2494129 w 2536581"/>
                <a:gd name="connsiteY2277" fmla="*/ 1077734 h 2412116"/>
                <a:gd name="connsiteX2278" fmla="*/ 2499918 w 2536581"/>
                <a:gd name="connsiteY2278" fmla="*/ 1090277 h 2412116"/>
                <a:gd name="connsiteX2279" fmla="*/ 2499918 w 2536581"/>
                <a:gd name="connsiteY2279" fmla="*/ 1095101 h 2412116"/>
                <a:gd name="connsiteX2280" fmla="*/ 2496059 w 2536581"/>
                <a:gd name="connsiteY2280" fmla="*/ 1097995 h 2412116"/>
                <a:gd name="connsiteX2281" fmla="*/ 2491234 w 2536581"/>
                <a:gd name="connsiteY2281" fmla="*/ 1097995 h 2412116"/>
                <a:gd name="connsiteX2282" fmla="*/ 2483516 w 2536581"/>
                <a:gd name="connsiteY2282" fmla="*/ 1100890 h 2412116"/>
                <a:gd name="connsiteX2283" fmla="*/ 2478691 w 2536581"/>
                <a:gd name="connsiteY2283" fmla="*/ 1098960 h 2412116"/>
                <a:gd name="connsiteX2284" fmla="*/ 2475797 w 2536581"/>
                <a:gd name="connsiteY2284" fmla="*/ 1101855 h 2412116"/>
                <a:gd name="connsiteX2285" fmla="*/ 2477726 w 2536581"/>
                <a:gd name="connsiteY2285" fmla="*/ 1105714 h 2412116"/>
                <a:gd name="connsiteX2286" fmla="*/ 2477726 w 2536581"/>
                <a:gd name="connsiteY2286" fmla="*/ 1109574 h 2412116"/>
                <a:gd name="connsiteX2287" fmla="*/ 2475797 w 2536581"/>
                <a:gd name="connsiteY2287" fmla="*/ 1113433 h 2412116"/>
                <a:gd name="connsiteX2288" fmla="*/ 2470008 w 2536581"/>
                <a:gd name="connsiteY2288" fmla="*/ 1115363 h 2412116"/>
                <a:gd name="connsiteX2289" fmla="*/ 2462289 w 2536581"/>
                <a:gd name="connsiteY2289" fmla="*/ 1115363 h 2412116"/>
                <a:gd name="connsiteX2290" fmla="*/ 2456500 w 2536581"/>
                <a:gd name="connsiteY2290" fmla="*/ 1106679 h 2412116"/>
                <a:gd name="connsiteX2291" fmla="*/ 2449746 w 2536581"/>
                <a:gd name="connsiteY2291" fmla="*/ 1102820 h 2412116"/>
                <a:gd name="connsiteX2292" fmla="*/ 2438168 w 2536581"/>
                <a:gd name="connsiteY2292" fmla="*/ 1098960 h 2412116"/>
                <a:gd name="connsiteX2293" fmla="*/ 2435273 w 2536581"/>
                <a:gd name="connsiteY2293" fmla="*/ 1098960 h 2412116"/>
                <a:gd name="connsiteX2294" fmla="*/ 2435273 w 2536581"/>
                <a:gd name="connsiteY2294" fmla="*/ 1101855 h 2412116"/>
                <a:gd name="connsiteX2295" fmla="*/ 2435273 w 2536581"/>
                <a:gd name="connsiteY2295" fmla="*/ 1106679 h 2412116"/>
                <a:gd name="connsiteX2296" fmla="*/ 2435273 w 2536581"/>
                <a:gd name="connsiteY2296" fmla="*/ 1112468 h 2412116"/>
                <a:gd name="connsiteX2297" fmla="*/ 2430449 w 2536581"/>
                <a:gd name="connsiteY2297" fmla="*/ 1120187 h 2412116"/>
                <a:gd name="connsiteX2298" fmla="*/ 2430449 w 2536581"/>
                <a:gd name="connsiteY2298" fmla="*/ 1122116 h 2412116"/>
                <a:gd name="connsiteX2299" fmla="*/ 2433343 w 2536581"/>
                <a:gd name="connsiteY2299" fmla="*/ 1128871 h 2412116"/>
                <a:gd name="connsiteX2300" fmla="*/ 2437203 w 2536581"/>
                <a:gd name="connsiteY2300" fmla="*/ 1133695 h 2412116"/>
                <a:gd name="connsiteX2301" fmla="*/ 2439133 w 2536581"/>
                <a:gd name="connsiteY2301" fmla="*/ 1139484 h 2412116"/>
                <a:gd name="connsiteX2302" fmla="*/ 2439133 w 2536581"/>
                <a:gd name="connsiteY2302" fmla="*/ 1153957 h 2412116"/>
                <a:gd name="connsiteX2303" fmla="*/ 2437203 w 2536581"/>
                <a:gd name="connsiteY2303" fmla="*/ 1156851 h 2412116"/>
                <a:gd name="connsiteX2304" fmla="*/ 2433343 w 2536581"/>
                <a:gd name="connsiteY2304" fmla="*/ 1160710 h 2412116"/>
                <a:gd name="connsiteX2305" fmla="*/ 2412117 w 2536581"/>
                <a:gd name="connsiteY2305" fmla="*/ 1173254 h 2412116"/>
                <a:gd name="connsiteX2306" fmla="*/ 2407293 w 2536581"/>
                <a:gd name="connsiteY2306" fmla="*/ 1178078 h 2412116"/>
                <a:gd name="connsiteX2307" fmla="*/ 2405363 w 2536581"/>
                <a:gd name="connsiteY2307" fmla="*/ 1180972 h 2412116"/>
                <a:gd name="connsiteX2308" fmla="*/ 2403433 w 2536581"/>
                <a:gd name="connsiteY2308" fmla="*/ 1188691 h 2412116"/>
                <a:gd name="connsiteX2309" fmla="*/ 2403433 w 2536581"/>
                <a:gd name="connsiteY2309" fmla="*/ 1194480 h 2412116"/>
                <a:gd name="connsiteX2310" fmla="*/ 2406328 w 2536581"/>
                <a:gd name="connsiteY2310" fmla="*/ 1200269 h 2412116"/>
                <a:gd name="connsiteX2311" fmla="*/ 2410187 w 2536581"/>
                <a:gd name="connsiteY2311" fmla="*/ 1203164 h 2412116"/>
                <a:gd name="connsiteX2312" fmla="*/ 2415976 w 2536581"/>
                <a:gd name="connsiteY2312" fmla="*/ 1206058 h 2412116"/>
                <a:gd name="connsiteX2313" fmla="*/ 2417906 w 2536581"/>
                <a:gd name="connsiteY2313" fmla="*/ 1206058 h 2412116"/>
                <a:gd name="connsiteX2314" fmla="*/ 2422730 w 2536581"/>
                <a:gd name="connsiteY2314" fmla="*/ 1201234 h 2412116"/>
                <a:gd name="connsiteX2315" fmla="*/ 2424660 w 2536581"/>
                <a:gd name="connsiteY2315" fmla="*/ 1197375 h 2412116"/>
                <a:gd name="connsiteX2316" fmla="*/ 2424660 w 2536581"/>
                <a:gd name="connsiteY2316" fmla="*/ 1187726 h 2412116"/>
                <a:gd name="connsiteX2317" fmla="*/ 2428519 w 2536581"/>
                <a:gd name="connsiteY2317" fmla="*/ 1180007 h 2412116"/>
                <a:gd name="connsiteX2318" fmla="*/ 2431414 w 2536581"/>
                <a:gd name="connsiteY2318" fmla="*/ 1177113 h 2412116"/>
                <a:gd name="connsiteX2319" fmla="*/ 2435273 w 2536581"/>
                <a:gd name="connsiteY2319" fmla="*/ 1177113 h 2412116"/>
                <a:gd name="connsiteX2320" fmla="*/ 2440097 w 2536581"/>
                <a:gd name="connsiteY2320" fmla="*/ 1177113 h 2412116"/>
                <a:gd name="connsiteX2321" fmla="*/ 2442027 w 2536581"/>
                <a:gd name="connsiteY2321" fmla="*/ 1180007 h 2412116"/>
                <a:gd name="connsiteX2322" fmla="*/ 2452640 w 2536581"/>
                <a:gd name="connsiteY2322" fmla="*/ 1202199 h 2412116"/>
                <a:gd name="connsiteX2323" fmla="*/ 2454570 w 2536581"/>
                <a:gd name="connsiteY2323" fmla="*/ 1207023 h 2412116"/>
                <a:gd name="connsiteX2324" fmla="*/ 2454570 w 2536581"/>
                <a:gd name="connsiteY2324" fmla="*/ 1213777 h 2412116"/>
                <a:gd name="connsiteX2325" fmla="*/ 2454570 w 2536581"/>
                <a:gd name="connsiteY2325" fmla="*/ 1222461 h 2412116"/>
                <a:gd name="connsiteX2326" fmla="*/ 2454570 w 2536581"/>
                <a:gd name="connsiteY2326" fmla="*/ 1230179 h 2412116"/>
                <a:gd name="connsiteX2327" fmla="*/ 2457465 w 2536581"/>
                <a:gd name="connsiteY2327" fmla="*/ 1234039 h 2412116"/>
                <a:gd name="connsiteX2328" fmla="*/ 2462289 w 2536581"/>
                <a:gd name="connsiteY2328" fmla="*/ 1239828 h 2412116"/>
                <a:gd name="connsiteX2329" fmla="*/ 2468078 w 2536581"/>
                <a:gd name="connsiteY2329" fmla="*/ 1249476 h 2412116"/>
                <a:gd name="connsiteX2330" fmla="*/ 2470008 w 2536581"/>
                <a:gd name="connsiteY2330" fmla="*/ 1257195 h 2412116"/>
                <a:gd name="connsiteX2331" fmla="*/ 2470008 w 2536581"/>
                <a:gd name="connsiteY2331" fmla="*/ 1262019 h 2412116"/>
                <a:gd name="connsiteX2332" fmla="*/ 2468078 w 2536581"/>
                <a:gd name="connsiteY2332" fmla="*/ 1268773 h 2412116"/>
                <a:gd name="connsiteX2333" fmla="*/ 2468078 w 2536581"/>
                <a:gd name="connsiteY2333" fmla="*/ 1272633 h 2412116"/>
                <a:gd name="connsiteX2334" fmla="*/ 2467113 w 2536581"/>
                <a:gd name="connsiteY2334" fmla="*/ 1276492 h 241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Lst>
              <a:rect l="l" t="t" r="r" b="b"/>
              <a:pathLst>
                <a:path w="2536581" h="2412116">
                  <a:moveTo>
                    <a:pt x="2488340" y="1277457"/>
                  </a:moveTo>
                  <a:lnTo>
                    <a:pt x="2483516" y="1284211"/>
                  </a:lnTo>
                  <a:lnTo>
                    <a:pt x="2480621" y="1289035"/>
                  </a:lnTo>
                  <a:lnTo>
                    <a:pt x="2477726" y="1297719"/>
                  </a:lnTo>
                  <a:lnTo>
                    <a:pt x="2477726" y="1303508"/>
                  </a:lnTo>
                  <a:cubicBezTo>
                    <a:pt x="2477726" y="1303508"/>
                    <a:pt x="2476762" y="1312191"/>
                    <a:pt x="2476762" y="1312191"/>
                  </a:cubicBezTo>
                  <a:lnTo>
                    <a:pt x="2476762" y="1317015"/>
                  </a:lnTo>
                  <a:cubicBezTo>
                    <a:pt x="2476762" y="1317015"/>
                    <a:pt x="2476762" y="1322805"/>
                    <a:pt x="2476762" y="1322805"/>
                  </a:cubicBezTo>
                  <a:lnTo>
                    <a:pt x="2470972" y="1322805"/>
                  </a:lnTo>
                  <a:cubicBezTo>
                    <a:pt x="2470972" y="1322805"/>
                    <a:pt x="2472902" y="1329559"/>
                    <a:pt x="2472902" y="1329559"/>
                  </a:cubicBezTo>
                  <a:lnTo>
                    <a:pt x="2472902" y="1332453"/>
                  </a:lnTo>
                  <a:cubicBezTo>
                    <a:pt x="2472902" y="1332453"/>
                    <a:pt x="2467113" y="1340172"/>
                    <a:pt x="2467113" y="1340172"/>
                  </a:cubicBezTo>
                  <a:lnTo>
                    <a:pt x="2463254" y="1350785"/>
                  </a:lnTo>
                  <a:lnTo>
                    <a:pt x="2460359" y="1352715"/>
                  </a:lnTo>
                  <a:lnTo>
                    <a:pt x="2455535" y="1352715"/>
                  </a:lnTo>
                  <a:cubicBezTo>
                    <a:pt x="2455535" y="1352715"/>
                    <a:pt x="2452640" y="1355609"/>
                    <a:pt x="2452640" y="1355609"/>
                  </a:cubicBezTo>
                  <a:lnTo>
                    <a:pt x="2447816" y="1355609"/>
                  </a:lnTo>
                  <a:cubicBezTo>
                    <a:pt x="2447816" y="1355609"/>
                    <a:pt x="2443957" y="1358504"/>
                    <a:pt x="2443957" y="1358504"/>
                  </a:cubicBezTo>
                  <a:lnTo>
                    <a:pt x="2439133" y="1365258"/>
                  </a:lnTo>
                  <a:lnTo>
                    <a:pt x="2432379" y="1365258"/>
                  </a:lnTo>
                  <a:cubicBezTo>
                    <a:pt x="2432379" y="1365258"/>
                    <a:pt x="2432379" y="1372012"/>
                    <a:pt x="2432379" y="1372012"/>
                  </a:cubicBezTo>
                  <a:lnTo>
                    <a:pt x="2437203" y="1372012"/>
                  </a:lnTo>
                  <a:cubicBezTo>
                    <a:pt x="2437203" y="1372012"/>
                    <a:pt x="2446851" y="1370082"/>
                    <a:pt x="2446851" y="1370082"/>
                  </a:cubicBezTo>
                  <a:lnTo>
                    <a:pt x="2453605" y="1363328"/>
                  </a:lnTo>
                  <a:lnTo>
                    <a:pt x="2456500" y="1363328"/>
                  </a:lnTo>
                  <a:cubicBezTo>
                    <a:pt x="2456500" y="1363328"/>
                    <a:pt x="2463254" y="1367188"/>
                    <a:pt x="2463254" y="1367188"/>
                  </a:cubicBezTo>
                  <a:lnTo>
                    <a:pt x="2471937" y="1376836"/>
                  </a:lnTo>
                  <a:lnTo>
                    <a:pt x="2478691" y="1379731"/>
                  </a:lnTo>
                  <a:lnTo>
                    <a:pt x="2484480" y="1391309"/>
                  </a:lnTo>
                  <a:lnTo>
                    <a:pt x="2490269" y="1404816"/>
                  </a:lnTo>
                  <a:lnTo>
                    <a:pt x="2492199" y="1414465"/>
                  </a:lnTo>
                  <a:lnTo>
                    <a:pt x="2490269" y="1419289"/>
                  </a:lnTo>
                  <a:lnTo>
                    <a:pt x="2490269" y="1423149"/>
                  </a:lnTo>
                  <a:cubicBezTo>
                    <a:pt x="2490269" y="1423149"/>
                    <a:pt x="2485445" y="1427008"/>
                    <a:pt x="2485445" y="1427008"/>
                  </a:cubicBezTo>
                  <a:lnTo>
                    <a:pt x="2481586" y="1427008"/>
                  </a:lnTo>
                  <a:cubicBezTo>
                    <a:pt x="2481586" y="1427008"/>
                    <a:pt x="2471937" y="1427008"/>
                    <a:pt x="2471937" y="1427008"/>
                  </a:cubicBezTo>
                  <a:lnTo>
                    <a:pt x="2466148" y="1427008"/>
                  </a:lnTo>
                  <a:cubicBezTo>
                    <a:pt x="2466148" y="1427008"/>
                    <a:pt x="2466148" y="1429903"/>
                    <a:pt x="2466148" y="1429903"/>
                  </a:cubicBezTo>
                  <a:lnTo>
                    <a:pt x="2472902" y="1429903"/>
                  </a:lnTo>
                  <a:cubicBezTo>
                    <a:pt x="2472902" y="1429903"/>
                    <a:pt x="2483516" y="1431832"/>
                    <a:pt x="2483516" y="1431832"/>
                  </a:cubicBezTo>
                  <a:lnTo>
                    <a:pt x="2489305" y="1444375"/>
                  </a:lnTo>
                  <a:lnTo>
                    <a:pt x="2501847" y="1459813"/>
                  </a:lnTo>
                  <a:lnTo>
                    <a:pt x="2506672" y="1459813"/>
                  </a:lnTo>
                  <a:cubicBezTo>
                    <a:pt x="2506672" y="1459813"/>
                    <a:pt x="2511496" y="1453059"/>
                    <a:pt x="2511496" y="1453059"/>
                  </a:cubicBezTo>
                  <a:lnTo>
                    <a:pt x="2518250" y="1451129"/>
                  </a:lnTo>
                  <a:lnTo>
                    <a:pt x="2521144" y="1451129"/>
                  </a:lnTo>
                  <a:cubicBezTo>
                    <a:pt x="2521144" y="1451129"/>
                    <a:pt x="2525969" y="1457883"/>
                    <a:pt x="2525969" y="1457883"/>
                  </a:cubicBezTo>
                  <a:lnTo>
                    <a:pt x="2525969" y="1459813"/>
                  </a:lnTo>
                  <a:cubicBezTo>
                    <a:pt x="2525969" y="1459813"/>
                    <a:pt x="2524039" y="1465602"/>
                    <a:pt x="2524039" y="1465602"/>
                  </a:cubicBezTo>
                  <a:lnTo>
                    <a:pt x="2526934" y="1469461"/>
                  </a:lnTo>
                  <a:lnTo>
                    <a:pt x="2529828" y="1471391"/>
                  </a:lnTo>
                  <a:lnTo>
                    <a:pt x="2534652" y="1477180"/>
                  </a:lnTo>
                  <a:lnTo>
                    <a:pt x="2534652" y="1481039"/>
                  </a:lnTo>
                  <a:cubicBezTo>
                    <a:pt x="2534652" y="1481039"/>
                    <a:pt x="2536582" y="1485864"/>
                    <a:pt x="2536582" y="1485864"/>
                  </a:cubicBezTo>
                  <a:lnTo>
                    <a:pt x="2534652" y="1490688"/>
                  </a:lnTo>
                  <a:lnTo>
                    <a:pt x="2531758" y="1494547"/>
                  </a:lnTo>
                  <a:lnTo>
                    <a:pt x="2525969" y="1499372"/>
                  </a:lnTo>
                  <a:lnTo>
                    <a:pt x="2523074" y="1499372"/>
                  </a:lnTo>
                  <a:cubicBezTo>
                    <a:pt x="2523074" y="1499372"/>
                    <a:pt x="2516320" y="1499372"/>
                    <a:pt x="2516320" y="1499372"/>
                  </a:cubicBezTo>
                  <a:lnTo>
                    <a:pt x="2510531" y="1503231"/>
                  </a:lnTo>
                  <a:lnTo>
                    <a:pt x="2504742" y="1503231"/>
                  </a:lnTo>
                  <a:cubicBezTo>
                    <a:pt x="2504742" y="1503231"/>
                    <a:pt x="2496059" y="1506126"/>
                    <a:pt x="2496059" y="1506126"/>
                  </a:cubicBezTo>
                  <a:lnTo>
                    <a:pt x="2491234" y="1511915"/>
                  </a:lnTo>
                  <a:lnTo>
                    <a:pt x="2487375" y="1511915"/>
                  </a:lnTo>
                  <a:cubicBezTo>
                    <a:pt x="2487375" y="1511915"/>
                    <a:pt x="2484480" y="1516739"/>
                    <a:pt x="2484480" y="1516739"/>
                  </a:cubicBezTo>
                  <a:lnTo>
                    <a:pt x="2480621" y="1519633"/>
                  </a:lnTo>
                  <a:lnTo>
                    <a:pt x="2478691" y="1522528"/>
                  </a:lnTo>
                  <a:lnTo>
                    <a:pt x="2478691" y="1530247"/>
                  </a:lnTo>
                  <a:cubicBezTo>
                    <a:pt x="2478691" y="1530247"/>
                    <a:pt x="2481586" y="1533141"/>
                    <a:pt x="2481586" y="1533141"/>
                  </a:cubicBezTo>
                  <a:lnTo>
                    <a:pt x="2488340" y="1538930"/>
                  </a:lnTo>
                  <a:lnTo>
                    <a:pt x="2496059" y="1545684"/>
                  </a:lnTo>
                  <a:lnTo>
                    <a:pt x="2497988" y="1549543"/>
                  </a:lnTo>
                  <a:lnTo>
                    <a:pt x="2497988" y="1554368"/>
                  </a:lnTo>
                  <a:cubicBezTo>
                    <a:pt x="2497988" y="1554368"/>
                    <a:pt x="2497988" y="1562087"/>
                    <a:pt x="2497988" y="1562087"/>
                  </a:cubicBezTo>
                  <a:lnTo>
                    <a:pt x="2488340" y="1562087"/>
                  </a:lnTo>
                  <a:cubicBezTo>
                    <a:pt x="2488340" y="1562087"/>
                    <a:pt x="2486410" y="1560157"/>
                    <a:pt x="2486410" y="1560157"/>
                  </a:cubicBezTo>
                  <a:lnTo>
                    <a:pt x="2479656" y="1560157"/>
                  </a:lnTo>
                  <a:cubicBezTo>
                    <a:pt x="2479656" y="1560157"/>
                    <a:pt x="2476762" y="1560157"/>
                    <a:pt x="2476762" y="1560157"/>
                  </a:cubicBezTo>
                  <a:lnTo>
                    <a:pt x="2470972" y="1560157"/>
                  </a:lnTo>
                  <a:cubicBezTo>
                    <a:pt x="2470972" y="1560157"/>
                    <a:pt x="2467113" y="1559192"/>
                    <a:pt x="2467113" y="1559192"/>
                  </a:cubicBezTo>
                  <a:lnTo>
                    <a:pt x="2458429" y="1561122"/>
                  </a:lnTo>
                  <a:lnTo>
                    <a:pt x="2454570" y="1564981"/>
                  </a:lnTo>
                  <a:lnTo>
                    <a:pt x="2445887" y="1568840"/>
                  </a:lnTo>
                  <a:lnTo>
                    <a:pt x="2445887" y="1573665"/>
                  </a:lnTo>
                  <a:cubicBezTo>
                    <a:pt x="2445887" y="1573665"/>
                    <a:pt x="2441062" y="1576559"/>
                    <a:pt x="2441062" y="1576559"/>
                  </a:cubicBezTo>
                  <a:lnTo>
                    <a:pt x="2438168" y="1576559"/>
                  </a:lnTo>
                  <a:cubicBezTo>
                    <a:pt x="2438168" y="1576559"/>
                    <a:pt x="2433343" y="1569806"/>
                    <a:pt x="2433343" y="1569806"/>
                  </a:cubicBezTo>
                  <a:lnTo>
                    <a:pt x="2437203" y="1566911"/>
                  </a:lnTo>
                  <a:lnTo>
                    <a:pt x="2439133" y="1563052"/>
                  </a:lnTo>
                  <a:lnTo>
                    <a:pt x="2434308" y="1557262"/>
                  </a:lnTo>
                  <a:lnTo>
                    <a:pt x="2436238" y="1554368"/>
                  </a:lnTo>
                  <a:lnTo>
                    <a:pt x="2444922" y="1549543"/>
                  </a:lnTo>
                  <a:lnTo>
                    <a:pt x="2444922" y="1543755"/>
                  </a:lnTo>
                  <a:cubicBezTo>
                    <a:pt x="2444922" y="1543755"/>
                    <a:pt x="2443957" y="1538930"/>
                    <a:pt x="2443957" y="1538930"/>
                  </a:cubicBezTo>
                  <a:lnTo>
                    <a:pt x="2437203" y="1530247"/>
                  </a:lnTo>
                  <a:lnTo>
                    <a:pt x="2435273" y="1527352"/>
                  </a:lnTo>
                  <a:lnTo>
                    <a:pt x="2432379" y="1525422"/>
                  </a:lnTo>
                  <a:lnTo>
                    <a:pt x="2427554" y="1520598"/>
                  </a:lnTo>
                  <a:lnTo>
                    <a:pt x="2422730" y="1516739"/>
                  </a:lnTo>
                  <a:lnTo>
                    <a:pt x="2409222" y="1505161"/>
                  </a:lnTo>
                  <a:lnTo>
                    <a:pt x="2397644" y="1495512"/>
                  </a:lnTo>
                  <a:lnTo>
                    <a:pt x="2384136" y="1486829"/>
                  </a:lnTo>
                  <a:lnTo>
                    <a:pt x="2375453" y="1480075"/>
                  </a:lnTo>
                  <a:lnTo>
                    <a:pt x="2350367" y="1465602"/>
                  </a:lnTo>
                  <a:lnTo>
                    <a:pt x="2347472" y="1465602"/>
                  </a:lnTo>
                  <a:cubicBezTo>
                    <a:pt x="2347472" y="1465602"/>
                    <a:pt x="2335894" y="1459813"/>
                    <a:pt x="2335894" y="1459813"/>
                  </a:cubicBezTo>
                  <a:lnTo>
                    <a:pt x="2322386" y="1455954"/>
                  </a:lnTo>
                  <a:lnTo>
                    <a:pt x="2312738" y="1452094"/>
                  </a:lnTo>
                  <a:lnTo>
                    <a:pt x="2309843" y="1452094"/>
                  </a:lnTo>
                  <a:cubicBezTo>
                    <a:pt x="2309843" y="1452094"/>
                    <a:pt x="2302124" y="1450164"/>
                    <a:pt x="2302124" y="1450164"/>
                  </a:cubicBezTo>
                  <a:lnTo>
                    <a:pt x="2299230" y="1450164"/>
                  </a:lnTo>
                  <a:cubicBezTo>
                    <a:pt x="2299230" y="1450164"/>
                    <a:pt x="2297300" y="1448235"/>
                    <a:pt x="2297300" y="1448235"/>
                  </a:cubicBezTo>
                  <a:lnTo>
                    <a:pt x="2294406" y="1448235"/>
                  </a:lnTo>
                  <a:cubicBezTo>
                    <a:pt x="2294406" y="1448235"/>
                    <a:pt x="2292476" y="1448235"/>
                    <a:pt x="2292476" y="1448235"/>
                  </a:cubicBezTo>
                  <a:lnTo>
                    <a:pt x="2280898" y="1446305"/>
                  </a:lnTo>
                  <a:lnTo>
                    <a:pt x="2273179" y="1446305"/>
                  </a:lnTo>
                  <a:cubicBezTo>
                    <a:pt x="2273179" y="1446305"/>
                    <a:pt x="2270284" y="1446305"/>
                    <a:pt x="2270284" y="1446305"/>
                  </a:cubicBezTo>
                  <a:lnTo>
                    <a:pt x="2263531" y="1451129"/>
                  </a:lnTo>
                  <a:lnTo>
                    <a:pt x="2259671" y="1451129"/>
                  </a:lnTo>
                  <a:cubicBezTo>
                    <a:pt x="2259671" y="1451129"/>
                    <a:pt x="2256777" y="1451129"/>
                    <a:pt x="2256777" y="1451129"/>
                  </a:cubicBezTo>
                  <a:lnTo>
                    <a:pt x="2248093" y="1449200"/>
                  </a:lnTo>
                  <a:lnTo>
                    <a:pt x="2244234" y="1449200"/>
                  </a:lnTo>
                  <a:cubicBezTo>
                    <a:pt x="2244234" y="1449200"/>
                    <a:pt x="2239409" y="1449200"/>
                    <a:pt x="2239409" y="1449200"/>
                  </a:cubicBezTo>
                  <a:lnTo>
                    <a:pt x="2235550" y="1447270"/>
                  </a:lnTo>
                  <a:lnTo>
                    <a:pt x="2229761" y="1447270"/>
                  </a:lnTo>
                  <a:cubicBezTo>
                    <a:pt x="2229761" y="1447270"/>
                    <a:pt x="2225901" y="1449200"/>
                    <a:pt x="2225901" y="1449200"/>
                  </a:cubicBezTo>
                  <a:lnTo>
                    <a:pt x="2225901" y="1452094"/>
                  </a:lnTo>
                  <a:cubicBezTo>
                    <a:pt x="2225901" y="1452094"/>
                    <a:pt x="2216253" y="1452094"/>
                    <a:pt x="2216253" y="1452094"/>
                  </a:cubicBezTo>
                  <a:lnTo>
                    <a:pt x="2215288" y="1452094"/>
                  </a:lnTo>
                  <a:cubicBezTo>
                    <a:pt x="2215288" y="1452094"/>
                    <a:pt x="2210464" y="1451129"/>
                    <a:pt x="2210464" y="1451129"/>
                  </a:cubicBezTo>
                  <a:lnTo>
                    <a:pt x="2210464" y="1449200"/>
                  </a:lnTo>
                  <a:cubicBezTo>
                    <a:pt x="2210464" y="1449200"/>
                    <a:pt x="2200815" y="1447270"/>
                    <a:pt x="2200815" y="1447270"/>
                  </a:cubicBezTo>
                  <a:lnTo>
                    <a:pt x="2192132" y="1447270"/>
                  </a:lnTo>
                  <a:cubicBezTo>
                    <a:pt x="2192132" y="1447270"/>
                    <a:pt x="2189237" y="1443411"/>
                    <a:pt x="2189237" y="1443411"/>
                  </a:cubicBezTo>
                  <a:lnTo>
                    <a:pt x="2185378" y="1440516"/>
                  </a:lnTo>
                  <a:lnTo>
                    <a:pt x="2180554" y="1440516"/>
                  </a:lnTo>
                  <a:cubicBezTo>
                    <a:pt x="2180554" y="1440516"/>
                    <a:pt x="2171870" y="1442446"/>
                    <a:pt x="2171870" y="1442446"/>
                  </a:cubicBezTo>
                  <a:lnTo>
                    <a:pt x="2163186" y="1440516"/>
                  </a:lnTo>
                  <a:lnTo>
                    <a:pt x="2160292" y="1440516"/>
                  </a:lnTo>
                  <a:cubicBezTo>
                    <a:pt x="2160292" y="1440516"/>
                    <a:pt x="2155467" y="1440516"/>
                    <a:pt x="2155467" y="1440516"/>
                  </a:cubicBezTo>
                  <a:lnTo>
                    <a:pt x="2151608" y="1440516"/>
                  </a:lnTo>
                  <a:cubicBezTo>
                    <a:pt x="2151608" y="1440516"/>
                    <a:pt x="2147749" y="1439551"/>
                    <a:pt x="2147749" y="1439551"/>
                  </a:cubicBezTo>
                  <a:lnTo>
                    <a:pt x="2141960" y="1439551"/>
                  </a:lnTo>
                  <a:cubicBezTo>
                    <a:pt x="2141960" y="1439551"/>
                    <a:pt x="2128452" y="1443411"/>
                    <a:pt x="2128452" y="1443411"/>
                  </a:cubicBezTo>
                  <a:lnTo>
                    <a:pt x="2124592" y="1445340"/>
                  </a:lnTo>
                  <a:lnTo>
                    <a:pt x="2119768" y="1445340"/>
                  </a:lnTo>
                  <a:cubicBezTo>
                    <a:pt x="2119768" y="1445340"/>
                    <a:pt x="2117839" y="1443411"/>
                    <a:pt x="2117839" y="1443411"/>
                  </a:cubicBezTo>
                  <a:lnTo>
                    <a:pt x="2111085" y="1445340"/>
                  </a:lnTo>
                  <a:lnTo>
                    <a:pt x="2107225" y="1447270"/>
                  </a:lnTo>
                  <a:lnTo>
                    <a:pt x="2103366" y="1447270"/>
                  </a:lnTo>
                  <a:lnTo>
                    <a:pt x="2090823" y="1453059"/>
                  </a:lnTo>
                  <a:lnTo>
                    <a:pt x="2087928" y="1456918"/>
                  </a:lnTo>
                  <a:lnTo>
                    <a:pt x="2085999" y="1463672"/>
                  </a:lnTo>
                  <a:lnTo>
                    <a:pt x="2083104" y="1463672"/>
                  </a:lnTo>
                  <a:cubicBezTo>
                    <a:pt x="2083104" y="1463672"/>
                    <a:pt x="2082139" y="1464637"/>
                    <a:pt x="2082139" y="1464637"/>
                  </a:cubicBezTo>
                  <a:lnTo>
                    <a:pt x="2077315" y="1467532"/>
                  </a:lnTo>
                  <a:lnTo>
                    <a:pt x="2077315" y="1470426"/>
                  </a:lnTo>
                  <a:cubicBezTo>
                    <a:pt x="2077315" y="1470426"/>
                    <a:pt x="2078280" y="1472356"/>
                    <a:pt x="2078280" y="1472356"/>
                  </a:cubicBezTo>
                  <a:lnTo>
                    <a:pt x="2078280" y="1482969"/>
                  </a:lnTo>
                  <a:cubicBezTo>
                    <a:pt x="2078280" y="1482969"/>
                    <a:pt x="2079245" y="1486829"/>
                    <a:pt x="2079245" y="1486829"/>
                  </a:cubicBezTo>
                  <a:lnTo>
                    <a:pt x="2074420" y="1489723"/>
                  </a:lnTo>
                  <a:lnTo>
                    <a:pt x="2070561" y="1489723"/>
                  </a:lnTo>
                  <a:lnTo>
                    <a:pt x="2067666" y="1487793"/>
                  </a:lnTo>
                  <a:lnTo>
                    <a:pt x="2065737" y="1487793"/>
                  </a:lnTo>
                  <a:cubicBezTo>
                    <a:pt x="2065737" y="1487793"/>
                    <a:pt x="2062842" y="1494547"/>
                    <a:pt x="2062842" y="1494547"/>
                  </a:cubicBezTo>
                  <a:lnTo>
                    <a:pt x="2057053" y="1494547"/>
                  </a:lnTo>
                  <a:cubicBezTo>
                    <a:pt x="2057053" y="1494547"/>
                    <a:pt x="2050299" y="1496477"/>
                    <a:pt x="2050299" y="1496477"/>
                  </a:cubicBezTo>
                  <a:lnTo>
                    <a:pt x="2048369" y="1496477"/>
                  </a:lnTo>
                  <a:cubicBezTo>
                    <a:pt x="2048369" y="1496477"/>
                    <a:pt x="2040651" y="1501301"/>
                    <a:pt x="2040651" y="1501301"/>
                  </a:cubicBezTo>
                  <a:lnTo>
                    <a:pt x="2043545" y="1506126"/>
                  </a:lnTo>
                  <a:lnTo>
                    <a:pt x="2040651" y="1512880"/>
                  </a:lnTo>
                  <a:lnTo>
                    <a:pt x="2034862" y="1512880"/>
                  </a:lnTo>
                  <a:cubicBezTo>
                    <a:pt x="2034862" y="1512880"/>
                    <a:pt x="2030037" y="1512880"/>
                    <a:pt x="2030037" y="1512880"/>
                  </a:cubicBezTo>
                  <a:lnTo>
                    <a:pt x="2021354" y="1509020"/>
                  </a:lnTo>
                  <a:lnTo>
                    <a:pt x="2014600" y="1509020"/>
                  </a:lnTo>
                  <a:cubicBezTo>
                    <a:pt x="2014600" y="1509020"/>
                    <a:pt x="2012670" y="1509020"/>
                    <a:pt x="2012670" y="1509020"/>
                  </a:cubicBezTo>
                  <a:lnTo>
                    <a:pt x="2007846" y="1507090"/>
                  </a:lnTo>
                  <a:lnTo>
                    <a:pt x="2005916" y="1503231"/>
                  </a:lnTo>
                  <a:lnTo>
                    <a:pt x="1998198" y="1505161"/>
                  </a:lnTo>
                  <a:lnTo>
                    <a:pt x="1996268" y="1507090"/>
                  </a:lnTo>
                  <a:lnTo>
                    <a:pt x="1994338" y="1515774"/>
                  </a:lnTo>
                  <a:lnTo>
                    <a:pt x="1989514" y="1518668"/>
                  </a:lnTo>
                  <a:lnTo>
                    <a:pt x="1986619" y="1518668"/>
                  </a:lnTo>
                  <a:cubicBezTo>
                    <a:pt x="1986619" y="1518668"/>
                    <a:pt x="1983725" y="1518668"/>
                    <a:pt x="1983725" y="1518668"/>
                  </a:cubicBezTo>
                  <a:lnTo>
                    <a:pt x="1980830" y="1516739"/>
                  </a:lnTo>
                  <a:lnTo>
                    <a:pt x="1974077" y="1518668"/>
                  </a:lnTo>
                  <a:lnTo>
                    <a:pt x="1971182" y="1518668"/>
                  </a:lnTo>
                  <a:cubicBezTo>
                    <a:pt x="1971182" y="1518668"/>
                    <a:pt x="1962498" y="1523493"/>
                    <a:pt x="1962498" y="1523493"/>
                  </a:cubicBezTo>
                  <a:lnTo>
                    <a:pt x="1958639" y="1523493"/>
                  </a:lnTo>
                  <a:cubicBezTo>
                    <a:pt x="1958639" y="1523493"/>
                    <a:pt x="1954780" y="1523493"/>
                    <a:pt x="1954780" y="1523493"/>
                  </a:cubicBezTo>
                  <a:lnTo>
                    <a:pt x="1948026" y="1528317"/>
                  </a:lnTo>
                  <a:lnTo>
                    <a:pt x="1940307" y="1528317"/>
                  </a:lnTo>
                  <a:cubicBezTo>
                    <a:pt x="1940307" y="1528317"/>
                    <a:pt x="1930658" y="1532176"/>
                    <a:pt x="1930658" y="1532176"/>
                  </a:cubicBezTo>
                  <a:lnTo>
                    <a:pt x="1928729" y="1530247"/>
                  </a:lnTo>
                  <a:lnTo>
                    <a:pt x="1924869" y="1530247"/>
                  </a:lnTo>
                  <a:cubicBezTo>
                    <a:pt x="1924869" y="1530247"/>
                    <a:pt x="1922939" y="1530247"/>
                    <a:pt x="1922939" y="1530247"/>
                  </a:cubicBezTo>
                  <a:lnTo>
                    <a:pt x="1917151" y="1532176"/>
                  </a:lnTo>
                  <a:lnTo>
                    <a:pt x="1911361" y="1532176"/>
                  </a:lnTo>
                  <a:cubicBezTo>
                    <a:pt x="1911361" y="1532176"/>
                    <a:pt x="1910397" y="1528317"/>
                    <a:pt x="1910397" y="1528317"/>
                  </a:cubicBezTo>
                  <a:lnTo>
                    <a:pt x="1907502" y="1528317"/>
                  </a:lnTo>
                  <a:cubicBezTo>
                    <a:pt x="1907502" y="1528317"/>
                    <a:pt x="1903642" y="1527352"/>
                    <a:pt x="1903642" y="1527352"/>
                  </a:cubicBezTo>
                  <a:lnTo>
                    <a:pt x="1898818" y="1527352"/>
                  </a:lnTo>
                  <a:cubicBezTo>
                    <a:pt x="1898818" y="1527352"/>
                    <a:pt x="1891100" y="1522528"/>
                    <a:pt x="1891100" y="1522528"/>
                  </a:cubicBezTo>
                  <a:lnTo>
                    <a:pt x="1882416" y="1519633"/>
                  </a:lnTo>
                  <a:lnTo>
                    <a:pt x="1880486" y="1517704"/>
                  </a:lnTo>
                  <a:lnTo>
                    <a:pt x="1877592" y="1517704"/>
                  </a:lnTo>
                  <a:cubicBezTo>
                    <a:pt x="1877592" y="1517704"/>
                    <a:pt x="1875662" y="1515774"/>
                    <a:pt x="1875662" y="1515774"/>
                  </a:cubicBezTo>
                  <a:lnTo>
                    <a:pt x="1870838" y="1515774"/>
                  </a:lnTo>
                  <a:cubicBezTo>
                    <a:pt x="1870838" y="1515774"/>
                    <a:pt x="1864084" y="1511915"/>
                    <a:pt x="1864084" y="1511915"/>
                  </a:cubicBezTo>
                  <a:lnTo>
                    <a:pt x="1861189" y="1513844"/>
                  </a:lnTo>
                  <a:lnTo>
                    <a:pt x="1854435" y="1511915"/>
                  </a:lnTo>
                  <a:lnTo>
                    <a:pt x="1847681" y="1518668"/>
                  </a:lnTo>
                  <a:lnTo>
                    <a:pt x="1847681" y="1521563"/>
                  </a:lnTo>
                  <a:cubicBezTo>
                    <a:pt x="1847681" y="1521563"/>
                    <a:pt x="1841892" y="1522528"/>
                    <a:pt x="1841892" y="1522528"/>
                  </a:cubicBezTo>
                  <a:lnTo>
                    <a:pt x="1837068" y="1524458"/>
                  </a:lnTo>
                  <a:lnTo>
                    <a:pt x="1837068" y="1529282"/>
                  </a:lnTo>
                  <a:cubicBezTo>
                    <a:pt x="1837068" y="1529282"/>
                    <a:pt x="1836103" y="1531212"/>
                    <a:pt x="1836103" y="1531212"/>
                  </a:cubicBezTo>
                  <a:lnTo>
                    <a:pt x="1831279" y="1531212"/>
                  </a:lnTo>
                  <a:lnTo>
                    <a:pt x="1827420" y="1527352"/>
                  </a:lnTo>
                  <a:lnTo>
                    <a:pt x="1829350" y="1523493"/>
                  </a:lnTo>
                  <a:lnTo>
                    <a:pt x="1829350" y="1520598"/>
                  </a:lnTo>
                  <a:cubicBezTo>
                    <a:pt x="1829350" y="1520598"/>
                    <a:pt x="1823560" y="1518668"/>
                    <a:pt x="1823560" y="1518668"/>
                  </a:cubicBezTo>
                  <a:lnTo>
                    <a:pt x="1814877" y="1518668"/>
                  </a:lnTo>
                  <a:cubicBezTo>
                    <a:pt x="1814877" y="1518668"/>
                    <a:pt x="1811017" y="1520598"/>
                    <a:pt x="1811017" y="1520598"/>
                  </a:cubicBezTo>
                  <a:lnTo>
                    <a:pt x="1808123" y="1526387"/>
                  </a:lnTo>
                  <a:lnTo>
                    <a:pt x="1800404" y="1529282"/>
                  </a:lnTo>
                  <a:lnTo>
                    <a:pt x="1793650" y="1527352"/>
                  </a:lnTo>
                  <a:lnTo>
                    <a:pt x="1791720" y="1527352"/>
                  </a:lnTo>
                  <a:cubicBezTo>
                    <a:pt x="1791720" y="1527352"/>
                    <a:pt x="1779177" y="1527352"/>
                    <a:pt x="1779177" y="1527352"/>
                  </a:cubicBezTo>
                  <a:lnTo>
                    <a:pt x="1775318" y="1524458"/>
                  </a:lnTo>
                  <a:lnTo>
                    <a:pt x="1768564" y="1521563"/>
                  </a:lnTo>
                  <a:lnTo>
                    <a:pt x="1768564" y="1515774"/>
                  </a:lnTo>
                  <a:cubicBezTo>
                    <a:pt x="1768564" y="1515774"/>
                    <a:pt x="1770494" y="1511915"/>
                    <a:pt x="1770494" y="1511915"/>
                  </a:cubicBezTo>
                  <a:lnTo>
                    <a:pt x="1773388" y="1513844"/>
                  </a:lnTo>
                  <a:lnTo>
                    <a:pt x="1777248" y="1513844"/>
                  </a:lnTo>
                  <a:cubicBezTo>
                    <a:pt x="1777248" y="1513844"/>
                    <a:pt x="1783037" y="1506126"/>
                    <a:pt x="1783037" y="1506126"/>
                  </a:cubicBezTo>
                  <a:lnTo>
                    <a:pt x="1789791" y="1504196"/>
                  </a:lnTo>
                  <a:lnTo>
                    <a:pt x="1793650" y="1504196"/>
                  </a:lnTo>
                  <a:cubicBezTo>
                    <a:pt x="1793650" y="1504196"/>
                    <a:pt x="1795580" y="1501301"/>
                    <a:pt x="1795580" y="1501301"/>
                  </a:cubicBezTo>
                  <a:lnTo>
                    <a:pt x="1795580" y="1498407"/>
                  </a:lnTo>
                  <a:cubicBezTo>
                    <a:pt x="1795580" y="1498407"/>
                    <a:pt x="1790755" y="1501301"/>
                    <a:pt x="1790755" y="1501301"/>
                  </a:cubicBezTo>
                  <a:lnTo>
                    <a:pt x="1784002" y="1501301"/>
                  </a:lnTo>
                  <a:lnTo>
                    <a:pt x="1784002" y="1488758"/>
                  </a:lnTo>
                  <a:lnTo>
                    <a:pt x="1781107" y="1488758"/>
                  </a:lnTo>
                  <a:cubicBezTo>
                    <a:pt x="1781107" y="1488758"/>
                    <a:pt x="1777248" y="1499372"/>
                    <a:pt x="1777248" y="1499372"/>
                  </a:cubicBezTo>
                  <a:lnTo>
                    <a:pt x="1772424" y="1502266"/>
                  </a:lnTo>
                  <a:lnTo>
                    <a:pt x="1772424" y="1504196"/>
                  </a:lnTo>
                  <a:cubicBezTo>
                    <a:pt x="1772424" y="1504196"/>
                    <a:pt x="1768564" y="1505161"/>
                    <a:pt x="1768564" y="1505161"/>
                  </a:cubicBezTo>
                  <a:lnTo>
                    <a:pt x="1764705" y="1508055"/>
                  </a:lnTo>
                  <a:lnTo>
                    <a:pt x="1761810" y="1514809"/>
                  </a:lnTo>
                  <a:lnTo>
                    <a:pt x="1755056" y="1518668"/>
                  </a:lnTo>
                  <a:lnTo>
                    <a:pt x="1753127" y="1518668"/>
                  </a:lnTo>
                  <a:cubicBezTo>
                    <a:pt x="1753127" y="1518668"/>
                    <a:pt x="1747337" y="1521563"/>
                    <a:pt x="1747337" y="1521563"/>
                  </a:cubicBezTo>
                  <a:lnTo>
                    <a:pt x="1747337" y="1524458"/>
                  </a:lnTo>
                  <a:cubicBezTo>
                    <a:pt x="1747337" y="1524458"/>
                    <a:pt x="1741548" y="1527352"/>
                    <a:pt x="1741548" y="1527352"/>
                  </a:cubicBezTo>
                  <a:lnTo>
                    <a:pt x="1737689" y="1527352"/>
                  </a:lnTo>
                  <a:cubicBezTo>
                    <a:pt x="1737689" y="1527352"/>
                    <a:pt x="1733830" y="1530247"/>
                    <a:pt x="1733830" y="1530247"/>
                  </a:cubicBezTo>
                  <a:lnTo>
                    <a:pt x="1730935" y="1530247"/>
                  </a:lnTo>
                  <a:cubicBezTo>
                    <a:pt x="1730935" y="1530247"/>
                    <a:pt x="1724181" y="1532176"/>
                    <a:pt x="1724181" y="1532176"/>
                  </a:cubicBezTo>
                  <a:lnTo>
                    <a:pt x="1721286" y="1535071"/>
                  </a:lnTo>
                  <a:lnTo>
                    <a:pt x="1721286" y="1538930"/>
                  </a:lnTo>
                  <a:cubicBezTo>
                    <a:pt x="1721286" y="1538930"/>
                    <a:pt x="1720322" y="1541825"/>
                    <a:pt x="1720322" y="1541825"/>
                  </a:cubicBezTo>
                  <a:lnTo>
                    <a:pt x="1720322" y="1546649"/>
                  </a:lnTo>
                  <a:cubicBezTo>
                    <a:pt x="1720322" y="1546649"/>
                    <a:pt x="1714533" y="1551473"/>
                    <a:pt x="1714533" y="1551473"/>
                  </a:cubicBezTo>
                  <a:lnTo>
                    <a:pt x="1709708" y="1549543"/>
                  </a:lnTo>
                  <a:lnTo>
                    <a:pt x="1707779" y="1542790"/>
                  </a:lnTo>
                  <a:lnTo>
                    <a:pt x="1704884" y="1539895"/>
                  </a:lnTo>
                  <a:lnTo>
                    <a:pt x="1700060" y="1539895"/>
                  </a:lnTo>
                  <a:cubicBezTo>
                    <a:pt x="1700060" y="1539895"/>
                    <a:pt x="1700060" y="1537001"/>
                    <a:pt x="1700060" y="1537001"/>
                  </a:cubicBezTo>
                  <a:lnTo>
                    <a:pt x="1695236" y="1533141"/>
                  </a:lnTo>
                  <a:lnTo>
                    <a:pt x="1699095" y="1528317"/>
                  </a:lnTo>
                  <a:lnTo>
                    <a:pt x="1699095" y="1525422"/>
                  </a:lnTo>
                  <a:cubicBezTo>
                    <a:pt x="1699095" y="1525422"/>
                    <a:pt x="1699095" y="1519633"/>
                    <a:pt x="1699095" y="1519633"/>
                  </a:cubicBezTo>
                  <a:lnTo>
                    <a:pt x="1701025" y="1515774"/>
                  </a:lnTo>
                  <a:lnTo>
                    <a:pt x="1701025" y="1508055"/>
                  </a:lnTo>
                  <a:cubicBezTo>
                    <a:pt x="1701025" y="1508055"/>
                    <a:pt x="1701025" y="1503231"/>
                    <a:pt x="1701025" y="1503231"/>
                  </a:cubicBezTo>
                  <a:lnTo>
                    <a:pt x="1701025" y="1500336"/>
                  </a:lnTo>
                  <a:cubicBezTo>
                    <a:pt x="1701025" y="1500336"/>
                    <a:pt x="1701025" y="1497442"/>
                    <a:pt x="1701025" y="1497442"/>
                  </a:cubicBezTo>
                  <a:lnTo>
                    <a:pt x="1701025" y="1493583"/>
                  </a:lnTo>
                  <a:cubicBezTo>
                    <a:pt x="1701025" y="1493583"/>
                    <a:pt x="1701990" y="1489723"/>
                    <a:pt x="1701990" y="1489723"/>
                  </a:cubicBezTo>
                  <a:lnTo>
                    <a:pt x="1695236" y="1484899"/>
                  </a:lnTo>
                  <a:lnTo>
                    <a:pt x="1695236" y="1482969"/>
                  </a:lnTo>
                  <a:cubicBezTo>
                    <a:pt x="1695236" y="1482969"/>
                    <a:pt x="1690411" y="1480075"/>
                    <a:pt x="1690411" y="1480075"/>
                  </a:cubicBezTo>
                  <a:lnTo>
                    <a:pt x="1687517" y="1480075"/>
                  </a:lnTo>
                  <a:cubicBezTo>
                    <a:pt x="1687517" y="1480075"/>
                    <a:pt x="1683657" y="1484899"/>
                    <a:pt x="1683657" y="1484899"/>
                  </a:cubicBezTo>
                  <a:lnTo>
                    <a:pt x="1675939" y="1478145"/>
                  </a:lnTo>
                  <a:lnTo>
                    <a:pt x="1673044" y="1473321"/>
                  </a:lnTo>
                  <a:lnTo>
                    <a:pt x="1668220" y="1481039"/>
                  </a:lnTo>
                  <a:lnTo>
                    <a:pt x="1657607" y="1482969"/>
                  </a:lnTo>
                  <a:lnTo>
                    <a:pt x="1649888" y="1485864"/>
                  </a:lnTo>
                  <a:lnTo>
                    <a:pt x="1642169" y="1485864"/>
                  </a:lnTo>
                  <a:cubicBezTo>
                    <a:pt x="1642169" y="1485864"/>
                    <a:pt x="1627697" y="1487793"/>
                    <a:pt x="1627697" y="1487793"/>
                  </a:cubicBezTo>
                  <a:lnTo>
                    <a:pt x="1617083" y="1490688"/>
                  </a:lnTo>
                  <a:lnTo>
                    <a:pt x="1615153" y="1490688"/>
                  </a:lnTo>
                  <a:cubicBezTo>
                    <a:pt x="1615153" y="1490688"/>
                    <a:pt x="1609364" y="1493583"/>
                    <a:pt x="1609364" y="1493583"/>
                  </a:cubicBezTo>
                  <a:lnTo>
                    <a:pt x="1605505" y="1495512"/>
                  </a:lnTo>
                  <a:lnTo>
                    <a:pt x="1602610" y="1498407"/>
                  </a:lnTo>
                  <a:lnTo>
                    <a:pt x="1598751" y="1500336"/>
                  </a:lnTo>
                  <a:lnTo>
                    <a:pt x="1595856" y="1500336"/>
                  </a:lnTo>
                  <a:cubicBezTo>
                    <a:pt x="1595856" y="1500336"/>
                    <a:pt x="1594892" y="1500336"/>
                    <a:pt x="1594892" y="1500336"/>
                  </a:cubicBezTo>
                  <a:lnTo>
                    <a:pt x="1591032" y="1498407"/>
                  </a:lnTo>
                  <a:lnTo>
                    <a:pt x="1583313" y="1501301"/>
                  </a:lnTo>
                  <a:lnTo>
                    <a:pt x="1583313" y="1505161"/>
                  </a:lnTo>
                  <a:cubicBezTo>
                    <a:pt x="1583313" y="1505161"/>
                    <a:pt x="1577524" y="1506126"/>
                    <a:pt x="1577524" y="1506126"/>
                  </a:cubicBezTo>
                  <a:lnTo>
                    <a:pt x="1572700" y="1510950"/>
                  </a:lnTo>
                  <a:lnTo>
                    <a:pt x="1572700" y="1513844"/>
                  </a:lnTo>
                  <a:cubicBezTo>
                    <a:pt x="1572700" y="1513844"/>
                    <a:pt x="1572700" y="1516739"/>
                    <a:pt x="1572700" y="1516739"/>
                  </a:cubicBezTo>
                  <a:lnTo>
                    <a:pt x="1569806" y="1516739"/>
                  </a:lnTo>
                  <a:cubicBezTo>
                    <a:pt x="1569806" y="1516739"/>
                    <a:pt x="1566911" y="1519633"/>
                    <a:pt x="1566911" y="1519633"/>
                  </a:cubicBezTo>
                  <a:lnTo>
                    <a:pt x="1566911" y="1524458"/>
                  </a:lnTo>
                  <a:cubicBezTo>
                    <a:pt x="1566911" y="1524458"/>
                    <a:pt x="1566911" y="1524458"/>
                    <a:pt x="1566911" y="1524458"/>
                  </a:cubicBezTo>
                  <a:lnTo>
                    <a:pt x="1566911" y="1530247"/>
                  </a:lnTo>
                  <a:cubicBezTo>
                    <a:pt x="1566911" y="1530247"/>
                    <a:pt x="1566911" y="1534106"/>
                    <a:pt x="1566911" y="1534106"/>
                  </a:cubicBezTo>
                  <a:lnTo>
                    <a:pt x="1569806" y="1537965"/>
                  </a:lnTo>
                  <a:lnTo>
                    <a:pt x="1567876" y="1544719"/>
                  </a:lnTo>
                  <a:lnTo>
                    <a:pt x="1569806" y="1547614"/>
                  </a:lnTo>
                  <a:lnTo>
                    <a:pt x="1569806" y="1552438"/>
                  </a:lnTo>
                  <a:cubicBezTo>
                    <a:pt x="1569806" y="1552438"/>
                    <a:pt x="1572700" y="1555333"/>
                    <a:pt x="1572700" y="1555333"/>
                  </a:cubicBezTo>
                  <a:lnTo>
                    <a:pt x="1577524" y="1558227"/>
                  </a:lnTo>
                  <a:lnTo>
                    <a:pt x="1581384" y="1558227"/>
                  </a:lnTo>
                  <a:cubicBezTo>
                    <a:pt x="1581384" y="1558227"/>
                    <a:pt x="1584278" y="1563052"/>
                    <a:pt x="1584278" y="1563052"/>
                  </a:cubicBezTo>
                  <a:lnTo>
                    <a:pt x="1582349" y="1568840"/>
                  </a:lnTo>
                  <a:lnTo>
                    <a:pt x="1582349" y="1574630"/>
                  </a:lnTo>
                  <a:cubicBezTo>
                    <a:pt x="1582349" y="1574630"/>
                    <a:pt x="1585243" y="1581384"/>
                    <a:pt x="1585243" y="1581384"/>
                  </a:cubicBezTo>
                  <a:lnTo>
                    <a:pt x="1582349" y="1583313"/>
                  </a:lnTo>
                  <a:lnTo>
                    <a:pt x="1578489" y="1579454"/>
                  </a:lnTo>
                  <a:lnTo>
                    <a:pt x="1575595" y="1579454"/>
                  </a:lnTo>
                  <a:cubicBezTo>
                    <a:pt x="1575595" y="1579454"/>
                    <a:pt x="1573665" y="1582348"/>
                    <a:pt x="1573665" y="1582348"/>
                  </a:cubicBezTo>
                  <a:lnTo>
                    <a:pt x="1568841" y="1579454"/>
                  </a:lnTo>
                  <a:lnTo>
                    <a:pt x="1568841" y="1577524"/>
                  </a:lnTo>
                  <a:cubicBezTo>
                    <a:pt x="1568841" y="1577524"/>
                    <a:pt x="1564017" y="1579454"/>
                    <a:pt x="1564017" y="1579454"/>
                  </a:cubicBezTo>
                  <a:lnTo>
                    <a:pt x="1561122" y="1581384"/>
                  </a:lnTo>
                  <a:lnTo>
                    <a:pt x="1561122" y="1585243"/>
                  </a:lnTo>
                  <a:lnTo>
                    <a:pt x="1557263" y="1587173"/>
                  </a:lnTo>
                  <a:lnTo>
                    <a:pt x="1550509" y="1592962"/>
                  </a:lnTo>
                  <a:lnTo>
                    <a:pt x="1550509" y="1596821"/>
                  </a:lnTo>
                  <a:cubicBezTo>
                    <a:pt x="1550509" y="1596821"/>
                    <a:pt x="1545684" y="1599716"/>
                    <a:pt x="1545684" y="1599716"/>
                  </a:cubicBezTo>
                  <a:lnTo>
                    <a:pt x="1543755" y="1606469"/>
                  </a:lnTo>
                  <a:lnTo>
                    <a:pt x="1537966" y="1613223"/>
                  </a:lnTo>
                  <a:lnTo>
                    <a:pt x="1535071" y="1619013"/>
                  </a:lnTo>
                  <a:lnTo>
                    <a:pt x="1535071" y="1622872"/>
                  </a:lnTo>
                  <a:lnTo>
                    <a:pt x="1542790" y="1630591"/>
                  </a:lnTo>
                  <a:lnTo>
                    <a:pt x="1538930" y="1632520"/>
                  </a:lnTo>
                  <a:lnTo>
                    <a:pt x="1536036" y="1636380"/>
                  </a:lnTo>
                  <a:lnTo>
                    <a:pt x="1536036" y="1639274"/>
                  </a:lnTo>
                  <a:cubicBezTo>
                    <a:pt x="1536036" y="1639274"/>
                    <a:pt x="1533142" y="1640239"/>
                    <a:pt x="1533142" y="1640239"/>
                  </a:cubicBezTo>
                  <a:lnTo>
                    <a:pt x="1533142" y="1645063"/>
                  </a:lnTo>
                  <a:cubicBezTo>
                    <a:pt x="1533142" y="1645063"/>
                    <a:pt x="1533142" y="1647958"/>
                    <a:pt x="1533142" y="1647958"/>
                  </a:cubicBezTo>
                  <a:lnTo>
                    <a:pt x="1529282" y="1655677"/>
                  </a:lnTo>
                  <a:lnTo>
                    <a:pt x="1532177" y="1655677"/>
                  </a:lnTo>
                  <a:cubicBezTo>
                    <a:pt x="1532177" y="1655677"/>
                    <a:pt x="1534106" y="1660501"/>
                    <a:pt x="1534106" y="1660501"/>
                  </a:cubicBezTo>
                  <a:lnTo>
                    <a:pt x="1530247" y="1664360"/>
                  </a:lnTo>
                  <a:lnTo>
                    <a:pt x="1530247" y="1670149"/>
                  </a:lnTo>
                  <a:cubicBezTo>
                    <a:pt x="1530247" y="1670149"/>
                    <a:pt x="1530247" y="1670149"/>
                    <a:pt x="1530247" y="1670149"/>
                  </a:cubicBezTo>
                  <a:lnTo>
                    <a:pt x="1534106" y="1674974"/>
                  </a:lnTo>
                  <a:lnTo>
                    <a:pt x="1539895" y="1679798"/>
                  </a:lnTo>
                  <a:lnTo>
                    <a:pt x="1547614" y="1681728"/>
                  </a:lnTo>
                  <a:lnTo>
                    <a:pt x="1550509" y="1681728"/>
                  </a:lnTo>
                  <a:lnTo>
                    <a:pt x="1553403" y="1684622"/>
                  </a:lnTo>
                  <a:lnTo>
                    <a:pt x="1560157" y="1686552"/>
                  </a:lnTo>
                  <a:lnTo>
                    <a:pt x="1560157" y="1688482"/>
                  </a:lnTo>
                  <a:cubicBezTo>
                    <a:pt x="1560157" y="1688482"/>
                    <a:pt x="1554368" y="1688482"/>
                    <a:pt x="1554368" y="1688482"/>
                  </a:cubicBezTo>
                  <a:lnTo>
                    <a:pt x="1557263" y="1693306"/>
                  </a:lnTo>
                  <a:lnTo>
                    <a:pt x="1555333" y="1696200"/>
                  </a:lnTo>
                  <a:lnTo>
                    <a:pt x="1547614" y="1701024"/>
                  </a:lnTo>
                  <a:lnTo>
                    <a:pt x="1542790" y="1701024"/>
                  </a:lnTo>
                  <a:cubicBezTo>
                    <a:pt x="1542790" y="1701024"/>
                    <a:pt x="1535071" y="1705849"/>
                    <a:pt x="1535071" y="1705849"/>
                  </a:cubicBezTo>
                  <a:lnTo>
                    <a:pt x="1530247" y="1710673"/>
                  </a:lnTo>
                  <a:lnTo>
                    <a:pt x="1527352" y="1715497"/>
                  </a:lnTo>
                  <a:lnTo>
                    <a:pt x="1527352" y="1717427"/>
                  </a:lnTo>
                  <a:cubicBezTo>
                    <a:pt x="1527352" y="1717427"/>
                    <a:pt x="1524458" y="1720321"/>
                    <a:pt x="1524458" y="1720321"/>
                  </a:cubicBezTo>
                  <a:lnTo>
                    <a:pt x="1524458" y="1723216"/>
                  </a:lnTo>
                  <a:cubicBezTo>
                    <a:pt x="1524458" y="1723216"/>
                    <a:pt x="1527352" y="1727075"/>
                    <a:pt x="1527352" y="1727075"/>
                  </a:cubicBezTo>
                  <a:lnTo>
                    <a:pt x="1529282" y="1730935"/>
                  </a:lnTo>
                  <a:lnTo>
                    <a:pt x="1534106" y="1730935"/>
                  </a:lnTo>
                  <a:cubicBezTo>
                    <a:pt x="1534106" y="1730935"/>
                    <a:pt x="1528317" y="1740583"/>
                    <a:pt x="1528317" y="1740583"/>
                  </a:cubicBezTo>
                  <a:lnTo>
                    <a:pt x="1525423" y="1738654"/>
                  </a:lnTo>
                  <a:lnTo>
                    <a:pt x="1521563" y="1740583"/>
                  </a:lnTo>
                  <a:lnTo>
                    <a:pt x="1514809" y="1742513"/>
                  </a:lnTo>
                  <a:lnTo>
                    <a:pt x="1505161" y="1751196"/>
                  </a:lnTo>
                  <a:lnTo>
                    <a:pt x="1505161" y="1759880"/>
                  </a:lnTo>
                  <a:cubicBezTo>
                    <a:pt x="1505161" y="1759880"/>
                    <a:pt x="1505161" y="1759880"/>
                    <a:pt x="1505161" y="1759880"/>
                  </a:cubicBezTo>
                  <a:lnTo>
                    <a:pt x="1505161" y="1767599"/>
                  </a:lnTo>
                  <a:cubicBezTo>
                    <a:pt x="1505161" y="1767599"/>
                    <a:pt x="1505161" y="1770493"/>
                    <a:pt x="1505161" y="1770493"/>
                  </a:cubicBezTo>
                  <a:lnTo>
                    <a:pt x="1502266" y="1776283"/>
                  </a:lnTo>
                  <a:lnTo>
                    <a:pt x="1495512" y="1779177"/>
                  </a:lnTo>
                  <a:lnTo>
                    <a:pt x="1490688" y="1779177"/>
                  </a:lnTo>
                  <a:cubicBezTo>
                    <a:pt x="1490688" y="1779177"/>
                    <a:pt x="1490688" y="1775318"/>
                    <a:pt x="1490688" y="1775318"/>
                  </a:cubicBezTo>
                  <a:lnTo>
                    <a:pt x="1486829" y="1773388"/>
                  </a:lnTo>
                  <a:lnTo>
                    <a:pt x="1486829" y="1768564"/>
                  </a:lnTo>
                  <a:cubicBezTo>
                    <a:pt x="1486829" y="1768564"/>
                    <a:pt x="1482004" y="1768564"/>
                    <a:pt x="1482004" y="1768564"/>
                  </a:cubicBezTo>
                  <a:lnTo>
                    <a:pt x="1482004" y="1764705"/>
                  </a:lnTo>
                  <a:cubicBezTo>
                    <a:pt x="1482004" y="1764705"/>
                    <a:pt x="1480075" y="1762775"/>
                    <a:pt x="1480075" y="1762775"/>
                  </a:cubicBezTo>
                  <a:lnTo>
                    <a:pt x="1480075" y="1754091"/>
                  </a:lnTo>
                  <a:cubicBezTo>
                    <a:pt x="1480075" y="1754091"/>
                    <a:pt x="1475251" y="1751196"/>
                    <a:pt x="1475251" y="1751196"/>
                  </a:cubicBezTo>
                  <a:lnTo>
                    <a:pt x="1466567" y="1747337"/>
                  </a:lnTo>
                  <a:lnTo>
                    <a:pt x="1459813" y="1749267"/>
                  </a:lnTo>
                  <a:lnTo>
                    <a:pt x="1456919" y="1749267"/>
                  </a:lnTo>
                  <a:cubicBezTo>
                    <a:pt x="1456919" y="1749267"/>
                    <a:pt x="1451129" y="1749267"/>
                    <a:pt x="1451129" y="1749267"/>
                  </a:cubicBezTo>
                  <a:lnTo>
                    <a:pt x="1447270" y="1742513"/>
                  </a:lnTo>
                  <a:lnTo>
                    <a:pt x="1436657" y="1744443"/>
                  </a:lnTo>
                  <a:lnTo>
                    <a:pt x="1434727" y="1741548"/>
                  </a:lnTo>
                  <a:lnTo>
                    <a:pt x="1434727" y="1738654"/>
                  </a:lnTo>
                  <a:cubicBezTo>
                    <a:pt x="1434727" y="1738654"/>
                    <a:pt x="1432797" y="1736724"/>
                    <a:pt x="1432797" y="1736724"/>
                  </a:cubicBezTo>
                  <a:lnTo>
                    <a:pt x="1427973" y="1736724"/>
                  </a:lnTo>
                  <a:cubicBezTo>
                    <a:pt x="1427973" y="1736724"/>
                    <a:pt x="1427973" y="1736724"/>
                    <a:pt x="1427973" y="1736724"/>
                  </a:cubicBezTo>
                  <a:lnTo>
                    <a:pt x="1419289" y="1736724"/>
                  </a:lnTo>
                  <a:cubicBezTo>
                    <a:pt x="1419289" y="1736724"/>
                    <a:pt x="1416395" y="1736724"/>
                    <a:pt x="1416395" y="1736724"/>
                  </a:cubicBezTo>
                  <a:lnTo>
                    <a:pt x="1410606" y="1734794"/>
                  </a:lnTo>
                  <a:lnTo>
                    <a:pt x="1401922" y="1734794"/>
                  </a:lnTo>
                  <a:cubicBezTo>
                    <a:pt x="1401922" y="1734794"/>
                    <a:pt x="1400957" y="1734794"/>
                    <a:pt x="1400957" y="1734794"/>
                  </a:cubicBezTo>
                  <a:lnTo>
                    <a:pt x="1396133" y="1734794"/>
                  </a:lnTo>
                  <a:cubicBezTo>
                    <a:pt x="1396133" y="1734794"/>
                    <a:pt x="1391309" y="1737689"/>
                    <a:pt x="1391309" y="1737689"/>
                  </a:cubicBezTo>
                  <a:lnTo>
                    <a:pt x="1385520" y="1743478"/>
                  </a:lnTo>
                  <a:lnTo>
                    <a:pt x="1380696" y="1743478"/>
                  </a:lnTo>
                  <a:cubicBezTo>
                    <a:pt x="1380696" y="1743478"/>
                    <a:pt x="1380696" y="1747337"/>
                    <a:pt x="1380696" y="1747337"/>
                  </a:cubicBezTo>
                  <a:lnTo>
                    <a:pt x="1376836" y="1753126"/>
                  </a:lnTo>
                  <a:lnTo>
                    <a:pt x="1376836" y="1758915"/>
                  </a:lnTo>
                  <a:cubicBezTo>
                    <a:pt x="1376836" y="1758915"/>
                    <a:pt x="1370082" y="1759880"/>
                    <a:pt x="1370082" y="1759880"/>
                  </a:cubicBezTo>
                  <a:lnTo>
                    <a:pt x="1370082" y="1761810"/>
                  </a:lnTo>
                  <a:cubicBezTo>
                    <a:pt x="1370082" y="1761810"/>
                    <a:pt x="1364293" y="1760845"/>
                    <a:pt x="1364293" y="1760845"/>
                  </a:cubicBezTo>
                  <a:lnTo>
                    <a:pt x="1359469" y="1768564"/>
                  </a:lnTo>
                  <a:lnTo>
                    <a:pt x="1357539" y="1768564"/>
                  </a:lnTo>
                  <a:cubicBezTo>
                    <a:pt x="1357539" y="1768564"/>
                    <a:pt x="1353680" y="1774353"/>
                    <a:pt x="1353680" y="1774353"/>
                  </a:cubicBezTo>
                  <a:lnTo>
                    <a:pt x="1351750" y="1774353"/>
                  </a:lnTo>
                  <a:cubicBezTo>
                    <a:pt x="1351750" y="1774353"/>
                    <a:pt x="1346926" y="1779177"/>
                    <a:pt x="1346926" y="1779177"/>
                  </a:cubicBezTo>
                  <a:lnTo>
                    <a:pt x="1346926" y="1784001"/>
                  </a:lnTo>
                  <a:cubicBezTo>
                    <a:pt x="1346926" y="1784001"/>
                    <a:pt x="1341137" y="1787861"/>
                    <a:pt x="1341137" y="1787861"/>
                  </a:cubicBezTo>
                  <a:lnTo>
                    <a:pt x="1337277" y="1784966"/>
                  </a:lnTo>
                  <a:lnTo>
                    <a:pt x="1334383" y="1784966"/>
                  </a:lnTo>
                  <a:cubicBezTo>
                    <a:pt x="1334383" y="1784966"/>
                    <a:pt x="1331488" y="1789790"/>
                    <a:pt x="1331488" y="1789790"/>
                  </a:cubicBezTo>
                  <a:lnTo>
                    <a:pt x="1328594" y="1796544"/>
                  </a:lnTo>
                  <a:lnTo>
                    <a:pt x="1331488" y="1796544"/>
                  </a:lnTo>
                  <a:lnTo>
                    <a:pt x="1331488" y="1801369"/>
                  </a:lnTo>
                  <a:lnTo>
                    <a:pt x="1327629" y="1808122"/>
                  </a:lnTo>
                  <a:lnTo>
                    <a:pt x="1321840" y="1805228"/>
                  </a:lnTo>
                  <a:lnTo>
                    <a:pt x="1318946" y="1808122"/>
                  </a:lnTo>
                  <a:lnTo>
                    <a:pt x="1318946" y="1813912"/>
                  </a:lnTo>
                  <a:cubicBezTo>
                    <a:pt x="1318946" y="1813912"/>
                    <a:pt x="1317016" y="1820666"/>
                    <a:pt x="1317016" y="1820666"/>
                  </a:cubicBezTo>
                  <a:lnTo>
                    <a:pt x="1313156" y="1820666"/>
                  </a:lnTo>
                  <a:cubicBezTo>
                    <a:pt x="1313156" y="1820666"/>
                    <a:pt x="1310262" y="1826455"/>
                    <a:pt x="1310262" y="1826455"/>
                  </a:cubicBezTo>
                  <a:lnTo>
                    <a:pt x="1300613" y="1830314"/>
                  </a:lnTo>
                  <a:lnTo>
                    <a:pt x="1300613" y="1821630"/>
                  </a:lnTo>
                  <a:cubicBezTo>
                    <a:pt x="1300613" y="1821630"/>
                    <a:pt x="1298684" y="1819701"/>
                    <a:pt x="1298684" y="1819701"/>
                  </a:cubicBezTo>
                  <a:lnTo>
                    <a:pt x="1298684" y="1813912"/>
                  </a:lnTo>
                  <a:cubicBezTo>
                    <a:pt x="1298684" y="1813912"/>
                    <a:pt x="1294824" y="1811982"/>
                    <a:pt x="1294824" y="1811982"/>
                  </a:cubicBezTo>
                  <a:lnTo>
                    <a:pt x="1284211" y="1803298"/>
                  </a:lnTo>
                  <a:lnTo>
                    <a:pt x="1276492" y="1803298"/>
                  </a:lnTo>
                  <a:cubicBezTo>
                    <a:pt x="1276492" y="1803298"/>
                    <a:pt x="1262020" y="1803298"/>
                    <a:pt x="1262020" y="1803298"/>
                  </a:cubicBezTo>
                  <a:lnTo>
                    <a:pt x="1258160" y="1803298"/>
                  </a:lnTo>
                  <a:cubicBezTo>
                    <a:pt x="1258160" y="1803298"/>
                    <a:pt x="1254301" y="1806193"/>
                    <a:pt x="1254301" y="1806193"/>
                  </a:cubicBezTo>
                  <a:lnTo>
                    <a:pt x="1251406" y="1806193"/>
                  </a:lnTo>
                  <a:cubicBezTo>
                    <a:pt x="1251406" y="1806193"/>
                    <a:pt x="1246582" y="1810052"/>
                    <a:pt x="1246582" y="1810052"/>
                  </a:cubicBezTo>
                  <a:lnTo>
                    <a:pt x="1244652" y="1810052"/>
                  </a:lnTo>
                  <a:lnTo>
                    <a:pt x="1240793" y="1814876"/>
                  </a:lnTo>
                  <a:lnTo>
                    <a:pt x="1238863" y="1814876"/>
                  </a:lnTo>
                  <a:cubicBezTo>
                    <a:pt x="1238863" y="1814876"/>
                    <a:pt x="1236934" y="1819701"/>
                    <a:pt x="1236934" y="1819701"/>
                  </a:cubicBezTo>
                  <a:lnTo>
                    <a:pt x="1234039" y="1821630"/>
                  </a:lnTo>
                  <a:lnTo>
                    <a:pt x="1234039" y="1824525"/>
                  </a:lnTo>
                  <a:lnTo>
                    <a:pt x="1229215" y="1829349"/>
                  </a:lnTo>
                  <a:lnTo>
                    <a:pt x="1229215" y="1831279"/>
                  </a:lnTo>
                  <a:cubicBezTo>
                    <a:pt x="1229215" y="1831279"/>
                    <a:pt x="1223426" y="1836103"/>
                    <a:pt x="1223426" y="1836103"/>
                  </a:cubicBezTo>
                  <a:lnTo>
                    <a:pt x="1223426" y="1840927"/>
                  </a:lnTo>
                  <a:cubicBezTo>
                    <a:pt x="1223426" y="1840927"/>
                    <a:pt x="1224390" y="1847681"/>
                    <a:pt x="1224390" y="1847681"/>
                  </a:cubicBezTo>
                  <a:lnTo>
                    <a:pt x="1224390" y="1851541"/>
                  </a:lnTo>
                  <a:cubicBezTo>
                    <a:pt x="1224390" y="1851541"/>
                    <a:pt x="1215707" y="1851541"/>
                    <a:pt x="1215707" y="1851541"/>
                  </a:cubicBezTo>
                  <a:lnTo>
                    <a:pt x="1213777" y="1856365"/>
                  </a:lnTo>
                  <a:lnTo>
                    <a:pt x="1213777" y="1864084"/>
                  </a:lnTo>
                  <a:cubicBezTo>
                    <a:pt x="1213777" y="1864084"/>
                    <a:pt x="1217636" y="1866978"/>
                    <a:pt x="1217636" y="1866978"/>
                  </a:cubicBezTo>
                  <a:lnTo>
                    <a:pt x="1217636" y="1871802"/>
                  </a:lnTo>
                  <a:cubicBezTo>
                    <a:pt x="1217636" y="1871802"/>
                    <a:pt x="1214742" y="1876627"/>
                    <a:pt x="1214742" y="1876627"/>
                  </a:cubicBezTo>
                  <a:lnTo>
                    <a:pt x="1214742" y="1883381"/>
                  </a:lnTo>
                  <a:cubicBezTo>
                    <a:pt x="1214742" y="1883381"/>
                    <a:pt x="1212812" y="1889170"/>
                    <a:pt x="1212812" y="1889170"/>
                  </a:cubicBezTo>
                  <a:lnTo>
                    <a:pt x="1214742" y="1893994"/>
                  </a:lnTo>
                  <a:lnTo>
                    <a:pt x="1214742" y="1895923"/>
                  </a:lnTo>
                  <a:cubicBezTo>
                    <a:pt x="1214742" y="1895923"/>
                    <a:pt x="1214742" y="1902677"/>
                    <a:pt x="1214742" y="1902677"/>
                  </a:cubicBezTo>
                  <a:lnTo>
                    <a:pt x="1214742" y="1905572"/>
                  </a:lnTo>
                  <a:cubicBezTo>
                    <a:pt x="1214742" y="1905572"/>
                    <a:pt x="1210883" y="1907502"/>
                    <a:pt x="1210883" y="1907502"/>
                  </a:cubicBezTo>
                  <a:lnTo>
                    <a:pt x="1205094" y="1915220"/>
                  </a:lnTo>
                  <a:lnTo>
                    <a:pt x="1196410" y="1920045"/>
                  </a:lnTo>
                  <a:lnTo>
                    <a:pt x="1194480" y="1929693"/>
                  </a:lnTo>
                  <a:lnTo>
                    <a:pt x="1197375" y="1931623"/>
                  </a:lnTo>
                  <a:lnTo>
                    <a:pt x="1197375" y="1936447"/>
                  </a:lnTo>
                  <a:lnTo>
                    <a:pt x="1192550" y="1941271"/>
                  </a:lnTo>
                  <a:lnTo>
                    <a:pt x="1181937" y="1941271"/>
                  </a:lnTo>
                  <a:cubicBezTo>
                    <a:pt x="1181937" y="1941271"/>
                    <a:pt x="1174219" y="1944166"/>
                    <a:pt x="1174219" y="1944166"/>
                  </a:cubicBezTo>
                  <a:lnTo>
                    <a:pt x="1171324" y="1947061"/>
                  </a:lnTo>
                  <a:lnTo>
                    <a:pt x="1164570" y="1954779"/>
                  </a:lnTo>
                  <a:lnTo>
                    <a:pt x="1158781" y="1957674"/>
                  </a:lnTo>
                  <a:lnTo>
                    <a:pt x="1158781" y="1960568"/>
                  </a:lnTo>
                  <a:cubicBezTo>
                    <a:pt x="1158781" y="1960568"/>
                    <a:pt x="1152992" y="1965393"/>
                    <a:pt x="1152992" y="1965393"/>
                  </a:cubicBezTo>
                  <a:lnTo>
                    <a:pt x="1149132" y="1965393"/>
                  </a:lnTo>
                  <a:cubicBezTo>
                    <a:pt x="1149132" y="1965393"/>
                    <a:pt x="1146238" y="1961533"/>
                    <a:pt x="1146238" y="1961533"/>
                  </a:cubicBezTo>
                  <a:lnTo>
                    <a:pt x="1140449" y="1961533"/>
                  </a:lnTo>
                  <a:cubicBezTo>
                    <a:pt x="1140449" y="1961533"/>
                    <a:pt x="1141414" y="1953814"/>
                    <a:pt x="1141414" y="1953814"/>
                  </a:cubicBezTo>
                  <a:lnTo>
                    <a:pt x="1141414" y="1951885"/>
                  </a:lnTo>
                  <a:cubicBezTo>
                    <a:pt x="1141414" y="1951885"/>
                    <a:pt x="1139484" y="1948990"/>
                    <a:pt x="1139484" y="1948990"/>
                  </a:cubicBezTo>
                  <a:lnTo>
                    <a:pt x="1139484" y="1944166"/>
                  </a:lnTo>
                  <a:cubicBezTo>
                    <a:pt x="1139484" y="1944166"/>
                    <a:pt x="1137554" y="1940307"/>
                    <a:pt x="1137554" y="1940307"/>
                  </a:cubicBezTo>
                  <a:lnTo>
                    <a:pt x="1137554" y="1937412"/>
                  </a:lnTo>
                  <a:cubicBezTo>
                    <a:pt x="1137554" y="1937412"/>
                    <a:pt x="1148168" y="1929693"/>
                    <a:pt x="1148168" y="1929693"/>
                  </a:cubicBezTo>
                  <a:lnTo>
                    <a:pt x="1150097" y="1927764"/>
                  </a:lnTo>
                  <a:lnTo>
                    <a:pt x="1154922" y="1927764"/>
                  </a:lnTo>
                  <a:cubicBezTo>
                    <a:pt x="1154922" y="1927764"/>
                    <a:pt x="1156851" y="1929693"/>
                    <a:pt x="1156851" y="1929693"/>
                  </a:cubicBezTo>
                  <a:lnTo>
                    <a:pt x="1160711" y="1929693"/>
                  </a:lnTo>
                  <a:cubicBezTo>
                    <a:pt x="1160711" y="1929693"/>
                    <a:pt x="1166500" y="1923904"/>
                    <a:pt x="1166500" y="1923904"/>
                  </a:cubicBezTo>
                  <a:lnTo>
                    <a:pt x="1166500" y="1921010"/>
                  </a:lnTo>
                  <a:cubicBezTo>
                    <a:pt x="1166500" y="1921010"/>
                    <a:pt x="1168429" y="1919080"/>
                    <a:pt x="1168429" y="1919080"/>
                  </a:cubicBezTo>
                  <a:lnTo>
                    <a:pt x="1168429" y="1914256"/>
                  </a:lnTo>
                  <a:cubicBezTo>
                    <a:pt x="1168429" y="1914256"/>
                    <a:pt x="1173254" y="1905572"/>
                    <a:pt x="1173254" y="1905572"/>
                  </a:cubicBezTo>
                  <a:lnTo>
                    <a:pt x="1168429" y="1901713"/>
                  </a:lnTo>
                  <a:lnTo>
                    <a:pt x="1162640" y="1908467"/>
                  </a:lnTo>
                  <a:lnTo>
                    <a:pt x="1162640" y="1911361"/>
                  </a:lnTo>
                  <a:cubicBezTo>
                    <a:pt x="1162640" y="1911361"/>
                    <a:pt x="1163605" y="1917150"/>
                    <a:pt x="1163605" y="1917150"/>
                  </a:cubicBezTo>
                  <a:lnTo>
                    <a:pt x="1161675" y="1921974"/>
                  </a:lnTo>
                  <a:lnTo>
                    <a:pt x="1155886" y="1921974"/>
                  </a:lnTo>
                  <a:cubicBezTo>
                    <a:pt x="1155886" y="1921974"/>
                    <a:pt x="1152992" y="1917150"/>
                    <a:pt x="1152992" y="1917150"/>
                  </a:cubicBezTo>
                  <a:lnTo>
                    <a:pt x="1150097" y="1915220"/>
                  </a:lnTo>
                  <a:lnTo>
                    <a:pt x="1143343" y="1919080"/>
                  </a:lnTo>
                  <a:lnTo>
                    <a:pt x="1135624" y="1919080"/>
                  </a:lnTo>
                  <a:cubicBezTo>
                    <a:pt x="1135624" y="1919080"/>
                    <a:pt x="1132730" y="1924869"/>
                    <a:pt x="1132730" y="1924869"/>
                  </a:cubicBezTo>
                  <a:lnTo>
                    <a:pt x="1129835" y="1924869"/>
                  </a:lnTo>
                  <a:cubicBezTo>
                    <a:pt x="1129835" y="1924869"/>
                    <a:pt x="1125011" y="1921974"/>
                    <a:pt x="1125011" y="1921974"/>
                  </a:cubicBezTo>
                  <a:lnTo>
                    <a:pt x="1122117" y="1916185"/>
                  </a:lnTo>
                  <a:lnTo>
                    <a:pt x="1122117" y="1908467"/>
                  </a:lnTo>
                  <a:cubicBezTo>
                    <a:pt x="1122117" y="1908467"/>
                    <a:pt x="1127906" y="1903642"/>
                    <a:pt x="1127906" y="1903642"/>
                  </a:cubicBezTo>
                  <a:lnTo>
                    <a:pt x="1129835" y="1900748"/>
                  </a:lnTo>
                  <a:lnTo>
                    <a:pt x="1129835" y="1894959"/>
                  </a:lnTo>
                  <a:cubicBezTo>
                    <a:pt x="1129835" y="1894959"/>
                    <a:pt x="1130800" y="1891099"/>
                    <a:pt x="1130800" y="1891099"/>
                  </a:cubicBezTo>
                  <a:lnTo>
                    <a:pt x="1132730" y="1889170"/>
                  </a:lnTo>
                  <a:lnTo>
                    <a:pt x="1134660" y="1883381"/>
                  </a:lnTo>
                  <a:lnTo>
                    <a:pt x="1132730" y="1881451"/>
                  </a:lnTo>
                  <a:lnTo>
                    <a:pt x="1135624" y="1872767"/>
                  </a:lnTo>
                  <a:lnTo>
                    <a:pt x="1139484" y="1868908"/>
                  </a:lnTo>
                  <a:lnTo>
                    <a:pt x="1139484" y="1862154"/>
                  </a:lnTo>
                  <a:cubicBezTo>
                    <a:pt x="1139484" y="1862154"/>
                    <a:pt x="1138519" y="1859260"/>
                    <a:pt x="1138519" y="1859260"/>
                  </a:cubicBezTo>
                  <a:lnTo>
                    <a:pt x="1141414" y="1854435"/>
                  </a:lnTo>
                  <a:lnTo>
                    <a:pt x="1139484" y="1852506"/>
                  </a:lnTo>
                  <a:lnTo>
                    <a:pt x="1133695" y="1857330"/>
                  </a:lnTo>
                  <a:lnTo>
                    <a:pt x="1130800" y="1857330"/>
                  </a:lnTo>
                  <a:cubicBezTo>
                    <a:pt x="1130800" y="1857330"/>
                    <a:pt x="1127906" y="1845751"/>
                    <a:pt x="1127906" y="1845751"/>
                  </a:cubicBezTo>
                  <a:lnTo>
                    <a:pt x="1127906" y="1831279"/>
                  </a:lnTo>
                  <a:cubicBezTo>
                    <a:pt x="1127906" y="1831279"/>
                    <a:pt x="1125976" y="1827419"/>
                    <a:pt x="1125976" y="1827419"/>
                  </a:cubicBezTo>
                  <a:lnTo>
                    <a:pt x="1125976" y="1824525"/>
                  </a:lnTo>
                  <a:cubicBezTo>
                    <a:pt x="1125976" y="1824525"/>
                    <a:pt x="1124046" y="1810052"/>
                    <a:pt x="1124046" y="1810052"/>
                  </a:cubicBezTo>
                  <a:lnTo>
                    <a:pt x="1118257" y="1802334"/>
                  </a:lnTo>
                  <a:lnTo>
                    <a:pt x="1118257" y="1797509"/>
                  </a:lnTo>
                  <a:cubicBezTo>
                    <a:pt x="1118257" y="1797509"/>
                    <a:pt x="1122117" y="1795580"/>
                    <a:pt x="1122117" y="1795580"/>
                  </a:cubicBezTo>
                  <a:lnTo>
                    <a:pt x="1126941" y="1795580"/>
                  </a:lnTo>
                  <a:cubicBezTo>
                    <a:pt x="1126941" y="1795580"/>
                    <a:pt x="1127906" y="1793650"/>
                    <a:pt x="1127906" y="1793650"/>
                  </a:cubicBezTo>
                  <a:lnTo>
                    <a:pt x="1130800" y="1791720"/>
                  </a:lnTo>
                  <a:lnTo>
                    <a:pt x="1133695" y="1788826"/>
                  </a:lnTo>
                  <a:lnTo>
                    <a:pt x="1135624" y="1781107"/>
                  </a:lnTo>
                  <a:lnTo>
                    <a:pt x="1133695" y="1775318"/>
                  </a:lnTo>
                  <a:lnTo>
                    <a:pt x="1133695" y="1765669"/>
                  </a:lnTo>
                  <a:cubicBezTo>
                    <a:pt x="1133695" y="1765669"/>
                    <a:pt x="1135624" y="1756986"/>
                    <a:pt x="1135624" y="1756986"/>
                  </a:cubicBezTo>
                  <a:lnTo>
                    <a:pt x="1138519" y="1753126"/>
                  </a:lnTo>
                  <a:lnTo>
                    <a:pt x="1145273" y="1753126"/>
                  </a:lnTo>
                  <a:cubicBezTo>
                    <a:pt x="1145273" y="1753126"/>
                    <a:pt x="1152027" y="1750232"/>
                    <a:pt x="1152027" y="1750232"/>
                  </a:cubicBezTo>
                  <a:lnTo>
                    <a:pt x="1155886" y="1745408"/>
                  </a:lnTo>
                  <a:lnTo>
                    <a:pt x="1159746" y="1743478"/>
                  </a:lnTo>
                  <a:lnTo>
                    <a:pt x="1165535" y="1743478"/>
                  </a:lnTo>
                  <a:cubicBezTo>
                    <a:pt x="1165535" y="1743478"/>
                    <a:pt x="1165535" y="1741548"/>
                    <a:pt x="1165535" y="1741548"/>
                  </a:cubicBezTo>
                  <a:lnTo>
                    <a:pt x="1158781" y="1741548"/>
                  </a:lnTo>
                  <a:cubicBezTo>
                    <a:pt x="1158781" y="1741548"/>
                    <a:pt x="1155886" y="1744443"/>
                    <a:pt x="1155886" y="1744443"/>
                  </a:cubicBezTo>
                  <a:lnTo>
                    <a:pt x="1153957" y="1744443"/>
                  </a:lnTo>
                  <a:cubicBezTo>
                    <a:pt x="1153957" y="1744443"/>
                    <a:pt x="1153957" y="1738654"/>
                    <a:pt x="1153957" y="1738654"/>
                  </a:cubicBezTo>
                  <a:lnTo>
                    <a:pt x="1151062" y="1730935"/>
                  </a:lnTo>
                  <a:lnTo>
                    <a:pt x="1151062" y="1725146"/>
                  </a:lnTo>
                  <a:cubicBezTo>
                    <a:pt x="1151062" y="1725146"/>
                    <a:pt x="1152992" y="1721286"/>
                    <a:pt x="1152992" y="1721286"/>
                  </a:cubicBezTo>
                  <a:lnTo>
                    <a:pt x="1156851" y="1715497"/>
                  </a:lnTo>
                  <a:lnTo>
                    <a:pt x="1158781" y="1711638"/>
                  </a:lnTo>
                  <a:lnTo>
                    <a:pt x="1158781" y="1707779"/>
                  </a:lnTo>
                  <a:cubicBezTo>
                    <a:pt x="1158781" y="1707779"/>
                    <a:pt x="1155886" y="1703919"/>
                    <a:pt x="1155886" y="1703919"/>
                  </a:cubicBezTo>
                  <a:lnTo>
                    <a:pt x="1152992" y="1701989"/>
                  </a:lnTo>
                  <a:lnTo>
                    <a:pt x="1145273" y="1700060"/>
                  </a:lnTo>
                  <a:lnTo>
                    <a:pt x="1143343" y="1703919"/>
                  </a:lnTo>
                  <a:lnTo>
                    <a:pt x="1151062" y="1707779"/>
                  </a:lnTo>
                  <a:lnTo>
                    <a:pt x="1153957" y="1711638"/>
                  </a:lnTo>
                  <a:lnTo>
                    <a:pt x="1148168" y="1718392"/>
                  </a:lnTo>
                  <a:lnTo>
                    <a:pt x="1146238" y="1724181"/>
                  </a:lnTo>
                  <a:lnTo>
                    <a:pt x="1148168" y="1735759"/>
                  </a:lnTo>
                  <a:lnTo>
                    <a:pt x="1150097" y="1741548"/>
                  </a:lnTo>
                  <a:lnTo>
                    <a:pt x="1150097" y="1746372"/>
                  </a:lnTo>
                  <a:cubicBezTo>
                    <a:pt x="1150097" y="1746372"/>
                    <a:pt x="1149132" y="1749267"/>
                    <a:pt x="1149132" y="1749267"/>
                  </a:cubicBezTo>
                  <a:lnTo>
                    <a:pt x="1144308" y="1749267"/>
                  </a:lnTo>
                  <a:cubicBezTo>
                    <a:pt x="1144308" y="1749267"/>
                    <a:pt x="1136589" y="1751196"/>
                    <a:pt x="1136589" y="1751196"/>
                  </a:cubicBezTo>
                  <a:lnTo>
                    <a:pt x="1128871" y="1755056"/>
                  </a:lnTo>
                  <a:lnTo>
                    <a:pt x="1130800" y="1760845"/>
                  </a:lnTo>
                  <a:lnTo>
                    <a:pt x="1130800" y="1765669"/>
                  </a:lnTo>
                  <a:cubicBezTo>
                    <a:pt x="1130800" y="1765669"/>
                    <a:pt x="1129835" y="1779177"/>
                    <a:pt x="1129835" y="1779177"/>
                  </a:cubicBezTo>
                  <a:lnTo>
                    <a:pt x="1129835" y="1784001"/>
                  </a:lnTo>
                  <a:cubicBezTo>
                    <a:pt x="1129835" y="1784001"/>
                    <a:pt x="1129835" y="1785931"/>
                    <a:pt x="1129835" y="1785931"/>
                  </a:cubicBezTo>
                  <a:lnTo>
                    <a:pt x="1125976" y="1790755"/>
                  </a:lnTo>
                  <a:lnTo>
                    <a:pt x="1124046" y="1790755"/>
                  </a:lnTo>
                  <a:lnTo>
                    <a:pt x="1121152" y="1785931"/>
                  </a:lnTo>
                  <a:lnTo>
                    <a:pt x="1118257" y="1785931"/>
                  </a:lnTo>
                  <a:cubicBezTo>
                    <a:pt x="1118257" y="1785931"/>
                    <a:pt x="1116328" y="1790755"/>
                    <a:pt x="1116328" y="1790755"/>
                  </a:cubicBezTo>
                  <a:lnTo>
                    <a:pt x="1113433" y="1792685"/>
                  </a:lnTo>
                  <a:lnTo>
                    <a:pt x="1111503" y="1796544"/>
                  </a:lnTo>
                  <a:lnTo>
                    <a:pt x="1108609" y="1800404"/>
                  </a:lnTo>
                  <a:lnTo>
                    <a:pt x="1103785" y="1800404"/>
                  </a:lnTo>
                  <a:cubicBezTo>
                    <a:pt x="1103785" y="1800404"/>
                    <a:pt x="1101855" y="1805228"/>
                    <a:pt x="1101855" y="1805228"/>
                  </a:cubicBezTo>
                  <a:lnTo>
                    <a:pt x="1094136" y="1805228"/>
                  </a:lnTo>
                  <a:cubicBezTo>
                    <a:pt x="1094136" y="1805228"/>
                    <a:pt x="1087382" y="1811982"/>
                    <a:pt x="1087382" y="1811982"/>
                  </a:cubicBezTo>
                  <a:lnTo>
                    <a:pt x="1084488" y="1817771"/>
                  </a:lnTo>
                  <a:lnTo>
                    <a:pt x="1082558" y="1823560"/>
                  </a:lnTo>
                  <a:lnTo>
                    <a:pt x="1080628" y="1826455"/>
                  </a:lnTo>
                  <a:lnTo>
                    <a:pt x="1075804" y="1829349"/>
                  </a:lnTo>
                  <a:lnTo>
                    <a:pt x="1073874" y="1833209"/>
                  </a:lnTo>
                  <a:lnTo>
                    <a:pt x="1080628" y="1836103"/>
                  </a:lnTo>
                  <a:lnTo>
                    <a:pt x="1080628" y="1840927"/>
                  </a:lnTo>
                  <a:cubicBezTo>
                    <a:pt x="1080628" y="1840927"/>
                    <a:pt x="1084488" y="1843822"/>
                    <a:pt x="1084488" y="1843822"/>
                  </a:cubicBezTo>
                  <a:lnTo>
                    <a:pt x="1084488" y="1850576"/>
                  </a:lnTo>
                  <a:cubicBezTo>
                    <a:pt x="1084488" y="1850576"/>
                    <a:pt x="1084488" y="1859260"/>
                    <a:pt x="1084488" y="1859260"/>
                  </a:cubicBezTo>
                  <a:lnTo>
                    <a:pt x="1084488" y="1863119"/>
                  </a:lnTo>
                  <a:cubicBezTo>
                    <a:pt x="1084488" y="1863119"/>
                    <a:pt x="1080628" y="1865048"/>
                    <a:pt x="1080628" y="1865048"/>
                  </a:cubicBezTo>
                  <a:lnTo>
                    <a:pt x="1080628" y="1866978"/>
                  </a:lnTo>
                  <a:lnTo>
                    <a:pt x="1084488" y="1866978"/>
                  </a:lnTo>
                  <a:cubicBezTo>
                    <a:pt x="1084488" y="1866978"/>
                    <a:pt x="1084488" y="1869873"/>
                    <a:pt x="1084488" y="1869873"/>
                  </a:cubicBezTo>
                  <a:lnTo>
                    <a:pt x="1089312" y="1869873"/>
                  </a:lnTo>
                  <a:cubicBezTo>
                    <a:pt x="1089312" y="1869873"/>
                    <a:pt x="1097996" y="1873732"/>
                    <a:pt x="1097996" y="1873732"/>
                  </a:cubicBezTo>
                  <a:lnTo>
                    <a:pt x="1100890" y="1878556"/>
                  </a:lnTo>
                  <a:lnTo>
                    <a:pt x="1097031" y="1884345"/>
                  </a:lnTo>
                  <a:lnTo>
                    <a:pt x="1097031" y="1892064"/>
                  </a:lnTo>
                  <a:cubicBezTo>
                    <a:pt x="1097031" y="1892064"/>
                    <a:pt x="1085453" y="1903642"/>
                    <a:pt x="1085453" y="1903642"/>
                  </a:cubicBezTo>
                  <a:lnTo>
                    <a:pt x="1082558" y="1908467"/>
                  </a:lnTo>
                  <a:lnTo>
                    <a:pt x="1077734" y="1911361"/>
                  </a:lnTo>
                  <a:lnTo>
                    <a:pt x="1074839" y="1911361"/>
                  </a:lnTo>
                  <a:cubicBezTo>
                    <a:pt x="1074839" y="1911361"/>
                    <a:pt x="1071945" y="1907502"/>
                    <a:pt x="1071945" y="1907502"/>
                  </a:cubicBezTo>
                  <a:lnTo>
                    <a:pt x="1069050" y="1907502"/>
                  </a:lnTo>
                  <a:cubicBezTo>
                    <a:pt x="1069050" y="1907502"/>
                    <a:pt x="1064226" y="1907502"/>
                    <a:pt x="1064226" y="1907502"/>
                  </a:cubicBezTo>
                  <a:lnTo>
                    <a:pt x="1060367" y="1907502"/>
                  </a:lnTo>
                  <a:cubicBezTo>
                    <a:pt x="1060367" y="1907502"/>
                    <a:pt x="1055542" y="1907502"/>
                    <a:pt x="1055542" y="1907502"/>
                  </a:cubicBezTo>
                  <a:lnTo>
                    <a:pt x="1053613" y="1900748"/>
                  </a:lnTo>
                  <a:lnTo>
                    <a:pt x="1046859" y="1897853"/>
                  </a:lnTo>
                  <a:lnTo>
                    <a:pt x="1046859" y="1893994"/>
                  </a:lnTo>
                  <a:lnTo>
                    <a:pt x="1042999" y="1893994"/>
                  </a:lnTo>
                  <a:lnTo>
                    <a:pt x="1042999" y="1901713"/>
                  </a:lnTo>
                  <a:cubicBezTo>
                    <a:pt x="1042999" y="1901713"/>
                    <a:pt x="1047823" y="1906537"/>
                    <a:pt x="1047823" y="1906537"/>
                  </a:cubicBezTo>
                  <a:lnTo>
                    <a:pt x="1049753" y="1911361"/>
                  </a:lnTo>
                  <a:lnTo>
                    <a:pt x="1049753" y="1914256"/>
                  </a:lnTo>
                  <a:lnTo>
                    <a:pt x="1053613" y="1921974"/>
                  </a:lnTo>
                  <a:lnTo>
                    <a:pt x="1056507" y="1921974"/>
                  </a:lnTo>
                  <a:cubicBezTo>
                    <a:pt x="1056507" y="1921974"/>
                    <a:pt x="1057472" y="1927764"/>
                    <a:pt x="1057472" y="1927764"/>
                  </a:cubicBezTo>
                  <a:lnTo>
                    <a:pt x="1060367" y="1931623"/>
                  </a:lnTo>
                  <a:lnTo>
                    <a:pt x="1064226" y="1933553"/>
                  </a:lnTo>
                  <a:lnTo>
                    <a:pt x="1070980" y="1933553"/>
                  </a:lnTo>
                  <a:cubicBezTo>
                    <a:pt x="1070980" y="1933553"/>
                    <a:pt x="1069050" y="1929693"/>
                    <a:pt x="1069050" y="1929693"/>
                  </a:cubicBezTo>
                  <a:lnTo>
                    <a:pt x="1080628" y="1929693"/>
                  </a:lnTo>
                  <a:cubicBezTo>
                    <a:pt x="1080628" y="1929693"/>
                    <a:pt x="1086417" y="1931623"/>
                    <a:pt x="1086417" y="1931623"/>
                  </a:cubicBezTo>
                  <a:lnTo>
                    <a:pt x="1090277" y="1934517"/>
                  </a:lnTo>
                  <a:lnTo>
                    <a:pt x="1090277" y="1937412"/>
                  </a:lnTo>
                  <a:lnTo>
                    <a:pt x="1093171" y="1939342"/>
                  </a:lnTo>
                  <a:lnTo>
                    <a:pt x="1097996" y="1953814"/>
                  </a:lnTo>
                  <a:lnTo>
                    <a:pt x="1095101" y="1956709"/>
                  </a:lnTo>
                  <a:lnTo>
                    <a:pt x="1093171" y="1954779"/>
                  </a:lnTo>
                  <a:lnTo>
                    <a:pt x="1087382" y="1954779"/>
                  </a:lnTo>
                  <a:cubicBezTo>
                    <a:pt x="1087382" y="1954779"/>
                    <a:pt x="1083523" y="1949955"/>
                    <a:pt x="1083523" y="1949955"/>
                  </a:cubicBezTo>
                  <a:lnTo>
                    <a:pt x="1080628" y="1945131"/>
                  </a:lnTo>
                  <a:lnTo>
                    <a:pt x="1075804" y="1945131"/>
                  </a:lnTo>
                  <a:lnTo>
                    <a:pt x="1064226" y="1950920"/>
                  </a:lnTo>
                  <a:lnTo>
                    <a:pt x="1057472" y="1950920"/>
                  </a:lnTo>
                  <a:cubicBezTo>
                    <a:pt x="1057472" y="1950920"/>
                    <a:pt x="1054578" y="1954779"/>
                    <a:pt x="1054578" y="1954779"/>
                  </a:cubicBezTo>
                  <a:lnTo>
                    <a:pt x="1054578" y="1956709"/>
                  </a:lnTo>
                  <a:cubicBezTo>
                    <a:pt x="1054578" y="1956709"/>
                    <a:pt x="1053613" y="1960568"/>
                    <a:pt x="1053613" y="1960568"/>
                  </a:cubicBezTo>
                  <a:lnTo>
                    <a:pt x="1050718" y="1960568"/>
                  </a:lnTo>
                  <a:cubicBezTo>
                    <a:pt x="1050718" y="1960568"/>
                    <a:pt x="1045894" y="1962498"/>
                    <a:pt x="1045894" y="1962498"/>
                  </a:cubicBezTo>
                  <a:lnTo>
                    <a:pt x="1042034" y="1962498"/>
                  </a:lnTo>
                  <a:cubicBezTo>
                    <a:pt x="1042034" y="1962498"/>
                    <a:pt x="1040105" y="1963463"/>
                    <a:pt x="1040105" y="1963463"/>
                  </a:cubicBezTo>
                  <a:lnTo>
                    <a:pt x="1040105" y="1969252"/>
                  </a:lnTo>
                  <a:cubicBezTo>
                    <a:pt x="1040105" y="1969252"/>
                    <a:pt x="1043964" y="1974076"/>
                    <a:pt x="1043964" y="1974076"/>
                  </a:cubicBezTo>
                  <a:lnTo>
                    <a:pt x="1045894" y="1977936"/>
                  </a:lnTo>
                  <a:lnTo>
                    <a:pt x="1035280" y="1982760"/>
                  </a:lnTo>
                  <a:lnTo>
                    <a:pt x="1032386" y="1986619"/>
                  </a:lnTo>
                  <a:lnTo>
                    <a:pt x="1032386" y="1991443"/>
                  </a:lnTo>
                  <a:cubicBezTo>
                    <a:pt x="1032386" y="1991443"/>
                    <a:pt x="1027562" y="1991443"/>
                    <a:pt x="1027562" y="1991443"/>
                  </a:cubicBezTo>
                  <a:lnTo>
                    <a:pt x="1020808" y="1996268"/>
                  </a:lnTo>
                  <a:lnTo>
                    <a:pt x="1015019" y="1996268"/>
                  </a:lnTo>
                  <a:cubicBezTo>
                    <a:pt x="1015019" y="1996268"/>
                    <a:pt x="1015019" y="2000127"/>
                    <a:pt x="1015019" y="2000127"/>
                  </a:cubicBezTo>
                  <a:lnTo>
                    <a:pt x="1018878" y="2002057"/>
                  </a:lnTo>
                  <a:lnTo>
                    <a:pt x="1018878" y="2005916"/>
                  </a:lnTo>
                  <a:cubicBezTo>
                    <a:pt x="1018878" y="2005916"/>
                    <a:pt x="1018878" y="2012670"/>
                    <a:pt x="1018878" y="2012670"/>
                  </a:cubicBezTo>
                  <a:lnTo>
                    <a:pt x="1015983" y="2014600"/>
                  </a:lnTo>
                  <a:lnTo>
                    <a:pt x="1017913" y="2017494"/>
                  </a:lnTo>
                  <a:lnTo>
                    <a:pt x="1015019" y="2022318"/>
                  </a:lnTo>
                  <a:lnTo>
                    <a:pt x="1016948" y="2028108"/>
                  </a:lnTo>
                  <a:lnTo>
                    <a:pt x="1023702" y="2034862"/>
                  </a:lnTo>
                  <a:lnTo>
                    <a:pt x="1026597" y="2034862"/>
                  </a:lnTo>
                  <a:cubicBezTo>
                    <a:pt x="1026597" y="2034862"/>
                    <a:pt x="1031421" y="2038721"/>
                    <a:pt x="1031421" y="2038721"/>
                  </a:cubicBezTo>
                  <a:lnTo>
                    <a:pt x="1029491" y="2040650"/>
                  </a:lnTo>
                  <a:lnTo>
                    <a:pt x="1025632" y="2040650"/>
                  </a:lnTo>
                  <a:cubicBezTo>
                    <a:pt x="1025632" y="2040650"/>
                    <a:pt x="1023702" y="2045475"/>
                    <a:pt x="1023702" y="2045475"/>
                  </a:cubicBezTo>
                  <a:lnTo>
                    <a:pt x="1019843" y="2048369"/>
                  </a:lnTo>
                  <a:lnTo>
                    <a:pt x="1015983" y="2054159"/>
                  </a:lnTo>
                  <a:lnTo>
                    <a:pt x="1007300" y="2057053"/>
                  </a:lnTo>
                  <a:lnTo>
                    <a:pt x="1001511" y="2062842"/>
                  </a:lnTo>
                  <a:lnTo>
                    <a:pt x="996687" y="2062842"/>
                  </a:lnTo>
                  <a:cubicBezTo>
                    <a:pt x="996687" y="2062842"/>
                    <a:pt x="992827" y="2056088"/>
                    <a:pt x="992827" y="2056088"/>
                  </a:cubicBezTo>
                  <a:lnTo>
                    <a:pt x="983179" y="2051264"/>
                  </a:lnTo>
                  <a:lnTo>
                    <a:pt x="979319" y="2053194"/>
                  </a:lnTo>
                  <a:lnTo>
                    <a:pt x="976425" y="2051264"/>
                  </a:lnTo>
                  <a:lnTo>
                    <a:pt x="972566" y="2054159"/>
                  </a:lnTo>
                  <a:lnTo>
                    <a:pt x="968706" y="2054159"/>
                  </a:lnTo>
                  <a:cubicBezTo>
                    <a:pt x="968706" y="2054159"/>
                    <a:pt x="962917" y="2061877"/>
                    <a:pt x="962917" y="2061877"/>
                  </a:cubicBezTo>
                  <a:lnTo>
                    <a:pt x="960022" y="2061877"/>
                  </a:lnTo>
                  <a:cubicBezTo>
                    <a:pt x="960022" y="2061877"/>
                    <a:pt x="953268" y="2059947"/>
                    <a:pt x="953268" y="2059947"/>
                  </a:cubicBezTo>
                  <a:lnTo>
                    <a:pt x="950374" y="2059947"/>
                  </a:lnTo>
                  <a:cubicBezTo>
                    <a:pt x="950374" y="2059947"/>
                    <a:pt x="944585" y="2061877"/>
                    <a:pt x="944585" y="2061877"/>
                  </a:cubicBezTo>
                  <a:lnTo>
                    <a:pt x="935901" y="2058018"/>
                  </a:lnTo>
                  <a:lnTo>
                    <a:pt x="935901" y="2051264"/>
                  </a:lnTo>
                  <a:cubicBezTo>
                    <a:pt x="935901" y="2051264"/>
                    <a:pt x="933972" y="2051264"/>
                    <a:pt x="933972" y="2051264"/>
                  </a:cubicBezTo>
                  <a:lnTo>
                    <a:pt x="927218" y="2060912"/>
                  </a:lnTo>
                  <a:lnTo>
                    <a:pt x="923358" y="2062842"/>
                  </a:lnTo>
                  <a:lnTo>
                    <a:pt x="916604" y="2059947"/>
                  </a:lnTo>
                  <a:lnTo>
                    <a:pt x="913710" y="2059947"/>
                  </a:lnTo>
                  <a:cubicBezTo>
                    <a:pt x="913710" y="2059947"/>
                    <a:pt x="908886" y="2063807"/>
                    <a:pt x="908886" y="2063807"/>
                  </a:cubicBezTo>
                  <a:lnTo>
                    <a:pt x="903096" y="2063807"/>
                  </a:lnTo>
                  <a:cubicBezTo>
                    <a:pt x="903096" y="2063807"/>
                    <a:pt x="895378" y="2065737"/>
                    <a:pt x="895378" y="2065737"/>
                  </a:cubicBezTo>
                  <a:lnTo>
                    <a:pt x="895378" y="2067666"/>
                  </a:lnTo>
                  <a:lnTo>
                    <a:pt x="903096" y="2067666"/>
                  </a:lnTo>
                  <a:cubicBezTo>
                    <a:pt x="903096" y="2067666"/>
                    <a:pt x="901167" y="2072491"/>
                    <a:pt x="901167" y="2072491"/>
                  </a:cubicBezTo>
                  <a:lnTo>
                    <a:pt x="887659" y="2072491"/>
                  </a:lnTo>
                  <a:cubicBezTo>
                    <a:pt x="887659" y="2072491"/>
                    <a:pt x="881870" y="2076350"/>
                    <a:pt x="881870" y="2076350"/>
                  </a:cubicBezTo>
                  <a:lnTo>
                    <a:pt x="883800" y="2078280"/>
                  </a:lnTo>
                  <a:lnTo>
                    <a:pt x="892483" y="2075385"/>
                  </a:lnTo>
                  <a:lnTo>
                    <a:pt x="901167" y="2075385"/>
                  </a:lnTo>
                  <a:cubicBezTo>
                    <a:pt x="901167" y="2075385"/>
                    <a:pt x="905026" y="2075385"/>
                    <a:pt x="905026" y="2075385"/>
                  </a:cubicBezTo>
                  <a:lnTo>
                    <a:pt x="909851" y="2072491"/>
                  </a:lnTo>
                  <a:lnTo>
                    <a:pt x="915640" y="2072491"/>
                  </a:lnTo>
                  <a:cubicBezTo>
                    <a:pt x="915640" y="2072491"/>
                    <a:pt x="920464" y="2068631"/>
                    <a:pt x="920464" y="2068631"/>
                  </a:cubicBezTo>
                  <a:lnTo>
                    <a:pt x="929147" y="2066701"/>
                  </a:lnTo>
                  <a:lnTo>
                    <a:pt x="934936" y="2064772"/>
                  </a:lnTo>
                  <a:lnTo>
                    <a:pt x="937831" y="2064772"/>
                  </a:lnTo>
                  <a:cubicBezTo>
                    <a:pt x="937831" y="2064772"/>
                    <a:pt x="940726" y="2069596"/>
                    <a:pt x="940726" y="2069596"/>
                  </a:cubicBezTo>
                  <a:lnTo>
                    <a:pt x="946515" y="2067666"/>
                  </a:lnTo>
                  <a:lnTo>
                    <a:pt x="946515" y="2071525"/>
                  </a:lnTo>
                  <a:cubicBezTo>
                    <a:pt x="946515" y="2071525"/>
                    <a:pt x="952304" y="2070561"/>
                    <a:pt x="952304" y="2070561"/>
                  </a:cubicBezTo>
                  <a:lnTo>
                    <a:pt x="958093" y="2066701"/>
                  </a:lnTo>
                  <a:lnTo>
                    <a:pt x="974495" y="2066701"/>
                  </a:lnTo>
                  <a:lnTo>
                    <a:pt x="979319" y="2070561"/>
                  </a:lnTo>
                  <a:lnTo>
                    <a:pt x="985108" y="2073455"/>
                  </a:lnTo>
                  <a:lnTo>
                    <a:pt x="988968" y="2071525"/>
                  </a:lnTo>
                  <a:lnTo>
                    <a:pt x="992827" y="2071525"/>
                  </a:lnTo>
                  <a:cubicBezTo>
                    <a:pt x="992827" y="2071525"/>
                    <a:pt x="994757" y="2074420"/>
                    <a:pt x="994757" y="2074420"/>
                  </a:cubicBezTo>
                  <a:lnTo>
                    <a:pt x="1001511" y="2082139"/>
                  </a:lnTo>
                  <a:lnTo>
                    <a:pt x="1005370" y="2082139"/>
                  </a:lnTo>
                  <a:cubicBezTo>
                    <a:pt x="1005370" y="2082139"/>
                    <a:pt x="1010194" y="2082139"/>
                    <a:pt x="1010194" y="2082139"/>
                  </a:cubicBezTo>
                  <a:lnTo>
                    <a:pt x="1010194" y="2084069"/>
                  </a:lnTo>
                  <a:cubicBezTo>
                    <a:pt x="1010194" y="2084069"/>
                    <a:pt x="1010194" y="2088893"/>
                    <a:pt x="1010194" y="2088893"/>
                  </a:cubicBezTo>
                  <a:lnTo>
                    <a:pt x="1007300" y="2088893"/>
                  </a:lnTo>
                  <a:cubicBezTo>
                    <a:pt x="1007300" y="2088893"/>
                    <a:pt x="999581" y="2087928"/>
                    <a:pt x="999581" y="2087928"/>
                  </a:cubicBezTo>
                  <a:lnTo>
                    <a:pt x="997652" y="2089858"/>
                  </a:lnTo>
                  <a:lnTo>
                    <a:pt x="1000546" y="2094682"/>
                  </a:lnTo>
                  <a:lnTo>
                    <a:pt x="1005370" y="2094682"/>
                  </a:lnTo>
                  <a:cubicBezTo>
                    <a:pt x="1005370" y="2094682"/>
                    <a:pt x="1008265" y="2092752"/>
                    <a:pt x="1008265" y="2092752"/>
                  </a:cubicBezTo>
                  <a:lnTo>
                    <a:pt x="1010194" y="2092752"/>
                  </a:lnTo>
                  <a:cubicBezTo>
                    <a:pt x="1010194" y="2092752"/>
                    <a:pt x="1017913" y="2092752"/>
                    <a:pt x="1017913" y="2092752"/>
                  </a:cubicBezTo>
                  <a:lnTo>
                    <a:pt x="1022738" y="2092752"/>
                  </a:lnTo>
                  <a:cubicBezTo>
                    <a:pt x="1022738" y="2092752"/>
                    <a:pt x="1021773" y="2096612"/>
                    <a:pt x="1021773" y="2096612"/>
                  </a:cubicBezTo>
                  <a:lnTo>
                    <a:pt x="1027562" y="2099506"/>
                  </a:lnTo>
                  <a:lnTo>
                    <a:pt x="1030456" y="2099506"/>
                  </a:lnTo>
                  <a:cubicBezTo>
                    <a:pt x="1030456" y="2099506"/>
                    <a:pt x="1033351" y="2094682"/>
                    <a:pt x="1033351" y="2094682"/>
                  </a:cubicBezTo>
                  <a:lnTo>
                    <a:pt x="1038175" y="2092752"/>
                  </a:lnTo>
                  <a:lnTo>
                    <a:pt x="1040105" y="2094682"/>
                  </a:lnTo>
                  <a:lnTo>
                    <a:pt x="1036245" y="2099506"/>
                  </a:lnTo>
                  <a:lnTo>
                    <a:pt x="1039140" y="2105295"/>
                  </a:lnTo>
                  <a:lnTo>
                    <a:pt x="1034316" y="2111084"/>
                  </a:lnTo>
                  <a:lnTo>
                    <a:pt x="1036245" y="2115909"/>
                  </a:lnTo>
                  <a:lnTo>
                    <a:pt x="1031421" y="2118803"/>
                  </a:lnTo>
                  <a:lnTo>
                    <a:pt x="1031421" y="2129417"/>
                  </a:lnTo>
                  <a:cubicBezTo>
                    <a:pt x="1031421" y="2129417"/>
                    <a:pt x="1030456" y="2136170"/>
                    <a:pt x="1030456" y="2136170"/>
                  </a:cubicBezTo>
                  <a:lnTo>
                    <a:pt x="1033351" y="2138100"/>
                  </a:lnTo>
                  <a:lnTo>
                    <a:pt x="1041070" y="2140030"/>
                  </a:lnTo>
                  <a:lnTo>
                    <a:pt x="1043964" y="2140030"/>
                  </a:lnTo>
                  <a:cubicBezTo>
                    <a:pt x="1043964" y="2140030"/>
                    <a:pt x="1049753" y="2140030"/>
                    <a:pt x="1049753" y="2140030"/>
                  </a:cubicBezTo>
                  <a:lnTo>
                    <a:pt x="1052648" y="2144854"/>
                  </a:lnTo>
                  <a:lnTo>
                    <a:pt x="1052648" y="2150643"/>
                  </a:lnTo>
                  <a:cubicBezTo>
                    <a:pt x="1052648" y="2150643"/>
                    <a:pt x="1053613" y="2153538"/>
                    <a:pt x="1053613" y="2153538"/>
                  </a:cubicBezTo>
                  <a:lnTo>
                    <a:pt x="1058437" y="2155467"/>
                  </a:lnTo>
                  <a:lnTo>
                    <a:pt x="1060367" y="2159327"/>
                  </a:lnTo>
                  <a:lnTo>
                    <a:pt x="1060367" y="2165116"/>
                  </a:lnTo>
                  <a:cubicBezTo>
                    <a:pt x="1060367" y="2165116"/>
                    <a:pt x="1055542" y="2170905"/>
                    <a:pt x="1055542" y="2170905"/>
                  </a:cubicBezTo>
                  <a:lnTo>
                    <a:pt x="1061331" y="2172835"/>
                  </a:lnTo>
                  <a:lnTo>
                    <a:pt x="1065191" y="2178624"/>
                  </a:lnTo>
                  <a:lnTo>
                    <a:pt x="1060367" y="2184413"/>
                  </a:lnTo>
                  <a:lnTo>
                    <a:pt x="1053613" y="2184413"/>
                  </a:lnTo>
                  <a:cubicBezTo>
                    <a:pt x="1053613" y="2184413"/>
                    <a:pt x="1051683" y="2188272"/>
                    <a:pt x="1051683" y="2188272"/>
                  </a:cubicBezTo>
                  <a:lnTo>
                    <a:pt x="1049753" y="2193096"/>
                  </a:lnTo>
                  <a:lnTo>
                    <a:pt x="1049753" y="2198886"/>
                  </a:lnTo>
                  <a:cubicBezTo>
                    <a:pt x="1049753" y="2198886"/>
                    <a:pt x="1047823" y="2205640"/>
                    <a:pt x="1047823" y="2205640"/>
                  </a:cubicBezTo>
                  <a:lnTo>
                    <a:pt x="1044929" y="2207569"/>
                  </a:lnTo>
                  <a:lnTo>
                    <a:pt x="1044929" y="2210464"/>
                  </a:lnTo>
                  <a:cubicBezTo>
                    <a:pt x="1044929" y="2210464"/>
                    <a:pt x="1044929" y="2215288"/>
                    <a:pt x="1044929" y="2215288"/>
                  </a:cubicBezTo>
                  <a:lnTo>
                    <a:pt x="1047823" y="2218182"/>
                  </a:lnTo>
                  <a:lnTo>
                    <a:pt x="1045894" y="2222042"/>
                  </a:lnTo>
                  <a:lnTo>
                    <a:pt x="1042999" y="2225901"/>
                  </a:lnTo>
                  <a:lnTo>
                    <a:pt x="1039140" y="2225901"/>
                  </a:lnTo>
                  <a:cubicBezTo>
                    <a:pt x="1039140" y="2225901"/>
                    <a:pt x="1034316" y="2225901"/>
                    <a:pt x="1034316" y="2225901"/>
                  </a:cubicBezTo>
                  <a:lnTo>
                    <a:pt x="1030456" y="2225901"/>
                  </a:lnTo>
                  <a:cubicBezTo>
                    <a:pt x="1030456" y="2225901"/>
                    <a:pt x="1028527" y="2228796"/>
                    <a:pt x="1028527" y="2228796"/>
                  </a:cubicBezTo>
                  <a:lnTo>
                    <a:pt x="1024667" y="2230725"/>
                  </a:lnTo>
                  <a:lnTo>
                    <a:pt x="1015983" y="2230725"/>
                  </a:lnTo>
                  <a:cubicBezTo>
                    <a:pt x="1015983" y="2230725"/>
                    <a:pt x="1009230" y="2232655"/>
                    <a:pt x="1009230" y="2232655"/>
                  </a:cubicBezTo>
                  <a:lnTo>
                    <a:pt x="998616" y="2243268"/>
                  </a:lnTo>
                  <a:lnTo>
                    <a:pt x="996687" y="2247128"/>
                  </a:lnTo>
                  <a:lnTo>
                    <a:pt x="998616" y="2251952"/>
                  </a:lnTo>
                  <a:lnTo>
                    <a:pt x="1002476" y="2251952"/>
                  </a:lnTo>
                  <a:cubicBezTo>
                    <a:pt x="1002476" y="2251952"/>
                    <a:pt x="1000546" y="2256776"/>
                    <a:pt x="1000546" y="2256776"/>
                  </a:cubicBezTo>
                  <a:lnTo>
                    <a:pt x="997652" y="2256776"/>
                  </a:lnTo>
                  <a:cubicBezTo>
                    <a:pt x="997652" y="2256776"/>
                    <a:pt x="999581" y="2266425"/>
                    <a:pt x="999581" y="2266425"/>
                  </a:cubicBezTo>
                  <a:lnTo>
                    <a:pt x="1005370" y="2269319"/>
                  </a:lnTo>
                  <a:lnTo>
                    <a:pt x="1005370" y="2272214"/>
                  </a:lnTo>
                  <a:cubicBezTo>
                    <a:pt x="1005370" y="2272214"/>
                    <a:pt x="1003441" y="2272214"/>
                    <a:pt x="1003441" y="2272214"/>
                  </a:cubicBezTo>
                  <a:lnTo>
                    <a:pt x="998616" y="2270284"/>
                  </a:lnTo>
                  <a:lnTo>
                    <a:pt x="994757" y="2278003"/>
                  </a:lnTo>
                  <a:lnTo>
                    <a:pt x="994757" y="2283792"/>
                  </a:lnTo>
                  <a:cubicBezTo>
                    <a:pt x="994757" y="2283792"/>
                    <a:pt x="994757" y="2289581"/>
                    <a:pt x="994757" y="2289581"/>
                  </a:cubicBezTo>
                  <a:lnTo>
                    <a:pt x="990897" y="2292476"/>
                  </a:lnTo>
                  <a:lnTo>
                    <a:pt x="990897" y="2297300"/>
                  </a:lnTo>
                  <a:cubicBezTo>
                    <a:pt x="990897" y="2297300"/>
                    <a:pt x="988968" y="2300194"/>
                    <a:pt x="988968" y="2300194"/>
                  </a:cubicBezTo>
                  <a:lnTo>
                    <a:pt x="979319" y="2300194"/>
                  </a:lnTo>
                  <a:cubicBezTo>
                    <a:pt x="979319" y="2300194"/>
                    <a:pt x="975460" y="2302124"/>
                    <a:pt x="975460" y="2302124"/>
                  </a:cubicBezTo>
                  <a:lnTo>
                    <a:pt x="975460" y="2304054"/>
                  </a:lnTo>
                  <a:cubicBezTo>
                    <a:pt x="975460" y="2304054"/>
                    <a:pt x="971601" y="2304054"/>
                    <a:pt x="971601" y="2304054"/>
                  </a:cubicBezTo>
                  <a:lnTo>
                    <a:pt x="967741" y="2300194"/>
                  </a:lnTo>
                  <a:lnTo>
                    <a:pt x="965812" y="2295370"/>
                  </a:lnTo>
                  <a:lnTo>
                    <a:pt x="959058" y="2293441"/>
                  </a:lnTo>
                  <a:lnTo>
                    <a:pt x="957128" y="2288616"/>
                  </a:lnTo>
                  <a:lnTo>
                    <a:pt x="954233" y="2288616"/>
                  </a:lnTo>
                  <a:cubicBezTo>
                    <a:pt x="954233" y="2288616"/>
                    <a:pt x="947479" y="2290546"/>
                    <a:pt x="947479" y="2290546"/>
                  </a:cubicBezTo>
                  <a:lnTo>
                    <a:pt x="947479" y="2288616"/>
                  </a:lnTo>
                  <a:cubicBezTo>
                    <a:pt x="947479" y="2288616"/>
                    <a:pt x="939761" y="2288616"/>
                    <a:pt x="939761" y="2288616"/>
                  </a:cubicBezTo>
                  <a:lnTo>
                    <a:pt x="937831" y="2291511"/>
                  </a:lnTo>
                  <a:lnTo>
                    <a:pt x="937831" y="2296335"/>
                  </a:lnTo>
                  <a:lnTo>
                    <a:pt x="933007" y="2293441"/>
                  </a:lnTo>
                  <a:lnTo>
                    <a:pt x="933007" y="2291511"/>
                  </a:lnTo>
                  <a:cubicBezTo>
                    <a:pt x="933007" y="2291511"/>
                    <a:pt x="929147" y="2289581"/>
                    <a:pt x="929147" y="2289581"/>
                  </a:cubicBezTo>
                  <a:lnTo>
                    <a:pt x="924323" y="2291511"/>
                  </a:lnTo>
                  <a:lnTo>
                    <a:pt x="914675" y="2291511"/>
                  </a:lnTo>
                  <a:cubicBezTo>
                    <a:pt x="914675" y="2291511"/>
                    <a:pt x="909851" y="2292476"/>
                    <a:pt x="909851" y="2292476"/>
                  </a:cubicBezTo>
                  <a:lnTo>
                    <a:pt x="907921" y="2292476"/>
                  </a:lnTo>
                  <a:cubicBezTo>
                    <a:pt x="907921" y="2292476"/>
                    <a:pt x="903096" y="2292476"/>
                    <a:pt x="903096" y="2292476"/>
                  </a:cubicBezTo>
                  <a:lnTo>
                    <a:pt x="900202" y="2290546"/>
                  </a:lnTo>
                  <a:lnTo>
                    <a:pt x="895378" y="2292476"/>
                  </a:lnTo>
                  <a:lnTo>
                    <a:pt x="897307" y="2295370"/>
                  </a:lnTo>
                  <a:lnTo>
                    <a:pt x="886694" y="2297300"/>
                  </a:lnTo>
                  <a:lnTo>
                    <a:pt x="880905" y="2300194"/>
                  </a:lnTo>
                  <a:lnTo>
                    <a:pt x="876081" y="2309843"/>
                  </a:lnTo>
                  <a:lnTo>
                    <a:pt x="873186" y="2309843"/>
                  </a:lnTo>
                  <a:cubicBezTo>
                    <a:pt x="873186" y="2309843"/>
                    <a:pt x="873186" y="2320456"/>
                    <a:pt x="873186" y="2320456"/>
                  </a:cubicBezTo>
                  <a:lnTo>
                    <a:pt x="873186" y="2325280"/>
                  </a:lnTo>
                  <a:cubicBezTo>
                    <a:pt x="873186" y="2325280"/>
                    <a:pt x="873186" y="2330104"/>
                    <a:pt x="873186" y="2330104"/>
                  </a:cubicBezTo>
                  <a:lnTo>
                    <a:pt x="870292" y="2332999"/>
                  </a:lnTo>
                  <a:lnTo>
                    <a:pt x="862573" y="2338788"/>
                  </a:lnTo>
                  <a:lnTo>
                    <a:pt x="857749" y="2340718"/>
                  </a:lnTo>
                  <a:lnTo>
                    <a:pt x="857749" y="2342648"/>
                  </a:lnTo>
                  <a:cubicBezTo>
                    <a:pt x="857749" y="2342648"/>
                    <a:pt x="855819" y="2352296"/>
                    <a:pt x="855819" y="2352296"/>
                  </a:cubicBezTo>
                  <a:lnTo>
                    <a:pt x="853889" y="2354226"/>
                  </a:lnTo>
                  <a:lnTo>
                    <a:pt x="850030" y="2354226"/>
                  </a:lnTo>
                  <a:lnTo>
                    <a:pt x="848100" y="2357120"/>
                  </a:lnTo>
                  <a:lnTo>
                    <a:pt x="848100" y="2360015"/>
                  </a:lnTo>
                  <a:cubicBezTo>
                    <a:pt x="848100" y="2360015"/>
                    <a:pt x="845206" y="2369663"/>
                    <a:pt x="845206" y="2369663"/>
                  </a:cubicBezTo>
                  <a:lnTo>
                    <a:pt x="843276" y="2371593"/>
                  </a:lnTo>
                  <a:lnTo>
                    <a:pt x="843276" y="2375452"/>
                  </a:lnTo>
                  <a:lnTo>
                    <a:pt x="845206" y="2382206"/>
                  </a:lnTo>
                  <a:lnTo>
                    <a:pt x="850030" y="2387995"/>
                  </a:lnTo>
                  <a:lnTo>
                    <a:pt x="850030" y="2389925"/>
                  </a:lnTo>
                  <a:cubicBezTo>
                    <a:pt x="850030" y="2389925"/>
                    <a:pt x="845206" y="2392820"/>
                    <a:pt x="845206" y="2392820"/>
                  </a:cubicBezTo>
                  <a:lnTo>
                    <a:pt x="847135" y="2397644"/>
                  </a:lnTo>
                  <a:lnTo>
                    <a:pt x="843276" y="2400538"/>
                  </a:lnTo>
                  <a:lnTo>
                    <a:pt x="838452" y="2402468"/>
                  </a:lnTo>
                  <a:lnTo>
                    <a:pt x="833628" y="2398609"/>
                  </a:lnTo>
                  <a:lnTo>
                    <a:pt x="828803" y="2396679"/>
                  </a:lnTo>
                  <a:lnTo>
                    <a:pt x="823979" y="2401503"/>
                  </a:lnTo>
                  <a:lnTo>
                    <a:pt x="823979" y="2409222"/>
                  </a:lnTo>
                  <a:cubicBezTo>
                    <a:pt x="823979" y="2409222"/>
                    <a:pt x="820120" y="2408257"/>
                    <a:pt x="820120" y="2408257"/>
                  </a:cubicBezTo>
                  <a:lnTo>
                    <a:pt x="814331" y="2408257"/>
                  </a:lnTo>
                  <a:cubicBezTo>
                    <a:pt x="814331" y="2408257"/>
                    <a:pt x="811436" y="2412117"/>
                    <a:pt x="811436" y="2412117"/>
                  </a:cubicBezTo>
                  <a:lnTo>
                    <a:pt x="807577" y="2407292"/>
                  </a:lnTo>
                  <a:lnTo>
                    <a:pt x="800823" y="2407292"/>
                  </a:lnTo>
                  <a:cubicBezTo>
                    <a:pt x="800823" y="2407292"/>
                    <a:pt x="796963" y="2407292"/>
                    <a:pt x="796963" y="2407292"/>
                  </a:cubicBezTo>
                  <a:lnTo>
                    <a:pt x="796963" y="2399574"/>
                  </a:lnTo>
                  <a:cubicBezTo>
                    <a:pt x="796963" y="2399574"/>
                    <a:pt x="796963" y="2392820"/>
                    <a:pt x="796963" y="2392820"/>
                  </a:cubicBezTo>
                  <a:lnTo>
                    <a:pt x="795034" y="2385101"/>
                  </a:lnTo>
                  <a:lnTo>
                    <a:pt x="792139" y="2381242"/>
                  </a:lnTo>
                  <a:lnTo>
                    <a:pt x="792139" y="2377382"/>
                  </a:lnTo>
                  <a:cubicBezTo>
                    <a:pt x="792139" y="2377382"/>
                    <a:pt x="786350" y="2374488"/>
                    <a:pt x="786350" y="2374488"/>
                  </a:cubicBezTo>
                  <a:lnTo>
                    <a:pt x="782491" y="2374488"/>
                  </a:lnTo>
                  <a:cubicBezTo>
                    <a:pt x="782491" y="2374488"/>
                    <a:pt x="780561" y="2371593"/>
                    <a:pt x="780561" y="2371593"/>
                  </a:cubicBezTo>
                  <a:lnTo>
                    <a:pt x="776702" y="2371593"/>
                  </a:lnTo>
                  <a:cubicBezTo>
                    <a:pt x="776702" y="2371593"/>
                    <a:pt x="774772" y="2367734"/>
                    <a:pt x="774772" y="2367734"/>
                  </a:cubicBezTo>
                  <a:lnTo>
                    <a:pt x="768983" y="2369663"/>
                  </a:lnTo>
                  <a:lnTo>
                    <a:pt x="768983" y="2366769"/>
                  </a:lnTo>
                  <a:cubicBezTo>
                    <a:pt x="768983" y="2366769"/>
                    <a:pt x="766088" y="2364839"/>
                    <a:pt x="766088" y="2364839"/>
                  </a:cubicBezTo>
                  <a:lnTo>
                    <a:pt x="757405" y="2364839"/>
                  </a:lnTo>
                  <a:cubicBezTo>
                    <a:pt x="757405" y="2364839"/>
                    <a:pt x="753545" y="2365804"/>
                    <a:pt x="753545" y="2365804"/>
                  </a:cubicBezTo>
                  <a:lnTo>
                    <a:pt x="748721" y="2363874"/>
                  </a:lnTo>
                  <a:lnTo>
                    <a:pt x="746791" y="2360980"/>
                  </a:lnTo>
                  <a:lnTo>
                    <a:pt x="746791" y="2357120"/>
                  </a:lnTo>
                  <a:cubicBezTo>
                    <a:pt x="746791" y="2357120"/>
                    <a:pt x="746791" y="2351331"/>
                    <a:pt x="746791" y="2351331"/>
                  </a:cubicBezTo>
                  <a:lnTo>
                    <a:pt x="746791" y="2348437"/>
                  </a:lnTo>
                  <a:cubicBezTo>
                    <a:pt x="746791" y="2348437"/>
                    <a:pt x="746791" y="2344577"/>
                    <a:pt x="746791" y="2344577"/>
                  </a:cubicBezTo>
                  <a:lnTo>
                    <a:pt x="750651" y="2342648"/>
                  </a:lnTo>
                  <a:lnTo>
                    <a:pt x="747756" y="2337823"/>
                  </a:lnTo>
                  <a:lnTo>
                    <a:pt x="742932" y="2337823"/>
                  </a:lnTo>
                  <a:cubicBezTo>
                    <a:pt x="742932" y="2337823"/>
                    <a:pt x="740037" y="2333964"/>
                    <a:pt x="740037" y="2333964"/>
                  </a:cubicBezTo>
                  <a:lnTo>
                    <a:pt x="733284" y="2330104"/>
                  </a:lnTo>
                  <a:lnTo>
                    <a:pt x="733284" y="2325280"/>
                  </a:lnTo>
                  <a:cubicBezTo>
                    <a:pt x="733284" y="2325280"/>
                    <a:pt x="739073" y="2323351"/>
                    <a:pt x="739073" y="2323351"/>
                  </a:cubicBezTo>
                  <a:lnTo>
                    <a:pt x="739073" y="2318526"/>
                  </a:lnTo>
                  <a:cubicBezTo>
                    <a:pt x="739073" y="2318526"/>
                    <a:pt x="736178" y="2315632"/>
                    <a:pt x="736178" y="2315632"/>
                  </a:cubicBezTo>
                  <a:lnTo>
                    <a:pt x="734248" y="2307913"/>
                  </a:lnTo>
                  <a:lnTo>
                    <a:pt x="729424" y="2309843"/>
                  </a:lnTo>
                  <a:lnTo>
                    <a:pt x="725565" y="2309843"/>
                  </a:lnTo>
                  <a:cubicBezTo>
                    <a:pt x="725565" y="2309843"/>
                    <a:pt x="719776" y="2305019"/>
                    <a:pt x="719776" y="2305019"/>
                  </a:cubicBezTo>
                  <a:lnTo>
                    <a:pt x="717846" y="2302124"/>
                  </a:lnTo>
                  <a:lnTo>
                    <a:pt x="713987" y="2292476"/>
                  </a:lnTo>
                  <a:lnTo>
                    <a:pt x="713987" y="2287651"/>
                  </a:lnTo>
                  <a:cubicBezTo>
                    <a:pt x="713987" y="2287651"/>
                    <a:pt x="713987" y="2282827"/>
                    <a:pt x="713987" y="2282827"/>
                  </a:cubicBezTo>
                  <a:lnTo>
                    <a:pt x="718811" y="2280897"/>
                  </a:lnTo>
                  <a:lnTo>
                    <a:pt x="724600" y="2270284"/>
                  </a:lnTo>
                  <a:lnTo>
                    <a:pt x="724600" y="2268354"/>
                  </a:lnTo>
                  <a:cubicBezTo>
                    <a:pt x="724600" y="2268354"/>
                    <a:pt x="728459" y="2265460"/>
                    <a:pt x="728459" y="2265460"/>
                  </a:cubicBezTo>
                  <a:lnTo>
                    <a:pt x="730389" y="2260636"/>
                  </a:lnTo>
                  <a:lnTo>
                    <a:pt x="726529" y="2256776"/>
                  </a:lnTo>
                  <a:lnTo>
                    <a:pt x="728459" y="2256776"/>
                  </a:lnTo>
                  <a:cubicBezTo>
                    <a:pt x="728459" y="2256776"/>
                    <a:pt x="729424" y="2250987"/>
                    <a:pt x="729424" y="2250987"/>
                  </a:cubicBezTo>
                  <a:lnTo>
                    <a:pt x="732319" y="2245198"/>
                  </a:lnTo>
                  <a:lnTo>
                    <a:pt x="734248" y="2240374"/>
                  </a:lnTo>
                  <a:lnTo>
                    <a:pt x="729424" y="2236515"/>
                  </a:lnTo>
                  <a:lnTo>
                    <a:pt x="726529" y="2236515"/>
                  </a:lnTo>
                  <a:cubicBezTo>
                    <a:pt x="726529" y="2236515"/>
                    <a:pt x="723635" y="2230725"/>
                    <a:pt x="723635" y="2230725"/>
                  </a:cubicBezTo>
                  <a:lnTo>
                    <a:pt x="723635" y="2228796"/>
                  </a:lnTo>
                  <a:cubicBezTo>
                    <a:pt x="723635" y="2228796"/>
                    <a:pt x="719776" y="2223007"/>
                    <a:pt x="719776" y="2223007"/>
                  </a:cubicBezTo>
                  <a:lnTo>
                    <a:pt x="719776" y="2219147"/>
                  </a:lnTo>
                  <a:cubicBezTo>
                    <a:pt x="719776" y="2219147"/>
                    <a:pt x="724600" y="2216253"/>
                    <a:pt x="724600" y="2216253"/>
                  </a:cubicBezTo>
                  <a:lnTo>
                    <a:pt x="724600" y="2213358"/>
                  </a:lnTo>
                  <a:cubicBezTo>
                    <a:pt x="724600" y="2213358"/>
                    <a:pt x="719776" y="2212393"/>
                    <a:pt x="719776" y="2212393"/>
                  </a:cubicBezTo>
                  <a:lnTo>
                    <a:pt x="717846" y="2209499"/>
                  </a:lnTo>
                  <a:lnTo>
                    <a:pt x="717846" y="2203710"/>
                  </a:lnTo>
                  <a:cubicBezTo>
                    <a:pt x="717846" y="2203710"/>
                    <a:pt x="713022" y="2201780"/>
                    <a:pt x="713022" y="2201780"/>
                  </a:cubicBezTo>
                  <a:lnTo>
                    <a:pt x="713022" y="2198886"/>
                  </a:lnTo>
                  <a:cubicBezTo>
                    <a:pt x="713022" y="2198886"/>
                    <a:pt x="709162" y="2197921"/>
                    <a:pt x="709162" y="2197921"/>
                  </a:cubicBezTo>
                  <a:lnTo>
                    <a:pt x="705303" y="2194061"/>
                  </a:lnTo>
                  <a:lnTo>
                    <a:pt x="703373" y="2194061"/>
                  </a:lnTo>
                  <a:cubicBezTo>
                    <a:pt x="703373" y="2194061"/>
                    <a:pt x="695654" y="2194061"/>
                    <a:pt x="695654" y="2194061"/>
                  </a:cubicBezTo>
                  <a:lnTo>
                    <a:pt x="695654" y="2187307"/>
                  </a:lnTo>
                  <a:cubicBezTo>
                    <a:pt x="695654" y="2187307"/>
                    <a:pt x="698549" y="2183448"/>
                    <a:pt x="698549" y="2183448"/>
                  </a:cubicBezTo>
                  <a:lnTo>
                    <a:pt x="704338" y="2174764"/>
                  </a:lnTo>
                  <a:lnTo>
                    <a:pt x="701443" y="2170905"/>
                  </a:lnTo>
                  <a:lnTo>
                    <a:pt x="701443" y="2168975"/>
                  </a:lnTo>
                  <a:cubicBezTo>
                    <a:pt x="701443" y="2168975"/>
                    <a:pt x="698549" y="2165116"/>
                    <a:pt x="698549" y="2165116"/>
                  </a:cubicBezTo>
                  <a:lnTo>
                    <a:pt x="700479" y="2162221"/>
                  </a:lnTo>
                  <a:lnTo>
                    <a:pt x="695654" y="2151608"/>
                  </a:lnTo>
                  <a:lnTo>
                    <a:pt x="685041" y="2137135"/>
                  </a:lnTo>
                  <a:lnTo>
                    <a:pt x="672498" y="2120733"/>
                  </a:lnTo>
                  <a:lnTo>
                    <a:pt x="659955" y="2106260"/>
                  </a:lnTo>
                  <a:lnTo>
                    <a:pt x="653201" y="2099506"/>
                  </a:lnTo>
                  <a:lnTo>
                    <a:pt x="648377" y="2094682"/>
                  </a:lnTo>
                  <a:lnTo>
                    <a:pt x="640658" y="2090822"/>
                  </a:lnTo>
                  <a:lnTo>
                    <a:pt x="636799" y="2090822"/>
                  </a:lnTo>
                  <a:cubicBezTo>
                    <a:pt x="636799" y="2090822"/>
                    <a:pt x="633904" y="2089858"/>
                    <a:pt x="633904" y="2089858"/>
                  </a:cubicBezTo>
                  <a:lnTo>
                    <a:pt x="633904" y="2086963"/>
                  </a:lnTo>
                  <a:cubicBezTo>
                    <a:pt x="633904" y="2086963"/>
                    <a:pt x="626186" y="2081174"/>
                    <a:pt x="626186" y="2081174"/>
                  </a:cubicBezTo>
                  <a:lnTo>
                    <a:pt x="626186" y="2074420"/>
                  </a:lnTo>
                  <a:cubicBezTo>
                    <a:pt x="626186" y="2074420"/>
                    <a:pt x="619432" y="2071525"/>
                    <a:pt x="619432" y="2071525"/>
                  </a:cubicBezTo>
                  <a:lnTo>
                    <a:pt x="619432" y="2067666"/>
                  </a:lnTo>
                  <a:cubicBezTo>
                    <a:pt x="619432" y="2067666"/>
                    <a:pt x="611713" y="2065737"/>
                    <a:pt x="611713" y="2065737"/>
                  </a:cubicBezTo>
                  <a:lnTo>
                    <a:pt x="605924" y="2065737"/>
                  </a:lnTo>
                  <a:lnTo>
                    <a:pt x="600135" y="2063807"/>
                  </a:lnTo>
                  <a:lnTo>
                    <a:pt x="596275" y="2061877"/>
                  </a:lnTo>
                  <a:lnTo>
                    <a:pt x="593381" y="2061877"/>
                  </a:lnTo>
                  <a:cubicBezTo>
                    <a:pt x="593381" y="2061877"/>
                    <a:pt x="588557" y="2064772"/>
                    <a:pt x="588557" y="2064772"/>
                  </a:cubicBezTo>
                  <a:lnTo>
                    <a:pt x="580838" y="2066701"/>
                  </a:lnTo>
                  <a:lnTo>
                    <a:pt x="577943" y="2068631"/>
                  </a:lnTo>
                  <a:lnTo>
                    <a:pt x="569260" y="2068631"/>
                  </a:lnTo>
                  <a:lnTo>
                    <a:pt x="566365" y="2060912"/>
                  </a:lnTo>
                  <a:lnTo>
                    <a:pt x="564435" y="2058018"/>
                  </a:lnTo>
                  <a:lnTo>
                    <a:pt x="557681" y="2058018"/>
                  </a:lnTo>
                  <a:cubicBezTo>
                    <a:pt x="557681" y="2058018"/>
                    <a:pt x="555752" y="2058018"/>
                    <a:pt x="555752" y="2058018"/>
                  </a:cubicBezTo>
                  <a:lnTo>
                    <a:pt x="553822" y="2051264"/>
                  </a:lnTo>
                  <a:lnTo>
                    <a:pt x="547068" y="2043545"/>
                  </a:lnTo>
                  <a:lnTo>
                    <a:pt x="542244" y="2041615"/>
                  </a:lnTo>
                  <a:lnTo>
                    <a:pt x="539349" y="2038721"/>
                  </a:lnTo>
                  <a:lnTo>
                    <a:pt x="532595" y="2034862"/>
                  </a:lnTo>
                  <a:lnTo>
                    <a:pt x="523912" y="2031967"/>
                  </a:lnTo>
                  <a:lnTo>
                    <a:pt x="521017" y="2031967"/>
                  </a:lnTo>
                  <a:cubicBezTo>
                    <a:pt x="521017" y="2031967"/>
                    <a:pt x="516193" y="2038721"/>
                    <a:pt x="516193" y="2038721"/>
                  </a:cubicBezTo>
                  <a:lnTo>
                    <a:pt x="512334" y="2036791"/>
                  </a:lnTo>
                  <a:lnTo>
                    <a:pt x="503650" y="2030037"/>
                  </a:lnTo>
                  <a:lnTo>
                    <a:pt x="498826" y="2030037"/>
                  </a:lnTo>
                  <a:cubicBezTo>
                    <a:pt x="498826" y="2030037"/>
                    <a:pt x="494001" y="2030037"/>
                    <a:pt x="494001" y="2030037"/>
                  </a:cubicBezTo>
                  <a:lnTo>
                    <a:pt x="488212" y="2032932"/>
                  </a:lnTo>
                  <a:lnTo>
                    <a:pt x="488212" y="2038721"/>
                  </a:lnTo>
                  <a:cubicBezTo>
                    <a:pt x="488212" y="2038721"/>
                    <a:pt x="482423" y="2035826"/>
                    <a:pt x="482423" y="2035826"/>
                  </a:cubicBezTo>
                  <a:lnTo>
                    <a:pt x="479529" y="2040650"/>
                  </a:lnTo>
                  <a:lnTo>
                    <a:pt x="476634" y="2038721"/>
                  </a:lnTo>
                  <a:lnTo>
                    <a:pt x="473740" y="2041615"/>
                  </a:lnTo>
                  <a:lnTo>
                    <a:pt x="469880" y="2041615"/>
                  </a:lnTo>
                  <a:cubicBezTo>
                    <a:pt x="469880" y="2041615"/>
                    <a:pt x="464091" y="2044510"/>
                    <a:pt x="464091" y="2044510"/>
                  </a:cubicBezTo>
                  <a:lnTo>
                    <a:pt x="464091" y="2042580"/>
                  </a:lnTo>
                  <a:cubicBezTo>
                    <a:pt x="464091" y="2042580"/>
                    <a:pt x="466986" y="2034862"/>
                    <a:pt x="466986" y="2034862"/>
                  </a:cubicBezTo>
                  <a:lnTo>
                    <a:pt x="465056" y="2031967"/>
                  </a:lnTo>
                  <a:lnTo>
                    <a:pt x="465056" y="2024248"/>
                  </a:lnTo>
                  <a:cubicBezTo>
                    <a:pt x="465056" y="2024248"/>
                    <a:pt x="455408" y="2019424"/>
                    <a:pt x="455408" y="2019424"/>
                  </a:cubicBezTo>
                  <a:lnTo>
                    <a:pt x="455408" y="2014600"/>
                  </a:lnTo>
                  <a:cubicBezTo>
                    <a:pt x="455408" y="2014600"/>
                    <a:pt x="451548" y="2011705"/>
                    <a:pt x="451548" y="2011705"/>
                  </a:cubicBezTo>
                  <a:lnTo>
                    <a:pt x="439970" y="2003987"/>
                  </a:lnTo>
                  <a:lnTo>
                    <a:pt x="433216" y="2005916"/>
                  </a:lnTo>
                  <a:lnTo>
                    <a:pt x="433216" y="2003021"/>
                  </a:lnTo>
                  <a:lnTo>
                    <a:pt x="429357" y="2003021"/>
                  </a:lnTo>
                  <a:lnTo>
                    <a:pt x="427427" y="2000127"/>
                  </a:lnTo>
                  <a:lnTo>
                    <a:pt x="424533" y="2000127"/>
                  </a:lnTo>
                  <a:cubicBezTo>
                    <a:pt x="424533" y="2000127"/>
                    <a:pt x="424533" y="1988549"/>
                    <a:pt x="424533" y="1988549"/>
                  </a:cubicBezTo>
                  <a:lnTo>
                    <a:pt x="420673" y="1988549"/>
                  </a:lnTo>
                  <a:cubicBezTo>
                    <a:pt x="420673" y="1988549"/>
                    <a:pt x="415849" y="1984690"/>
                    <a:pt x="415849" y="1984690"/>
                  </a:cubicBezTo>
                  <a:lnTo>
                    <a:pt x="415849" y="1979865"/>
                  </a:lnTo>
                  <a:cubicBezTo>
                    <a:pt x="415849" y="1979865"/>
                    <a:pt x="411989" y="1977936"/>
                    <a:pt x="411989" y="1977936"/>
                  </a:cubicBezTo>
                  <a:lnTo>
                    <a:pt x="411989" y="1976006"/>
                  </a:lnTo>
                  <a:cubicBezTo>
                    <a:pt x="411989" y="1976006"/>
                    <a:pt x="401376" y="1976006"/>
                    <a:pt x="401376" y="1976006"/>
                  </a:cubicBezTo>
                  <a:lnTo>
                    <a:pt x="394622" y="1977936"/>
                  </a:lnTo>
                  <a:lnTo>
                    <a:pt x="390763" y="1983724"/>
                  </a:lnTo>
                  <a:lnTo>
                    <a:pt x="392693" y="1986619"/>
                  </a:lnTo>
                  <a:lnTo>
                    <a:pt x="390763" y="1990478"/>
                  </a:lnTo>
                  <a:lnTo>
                    <a:pt x="386904" y="1992408"/>
                  </a:lnTo>
                  <a:lnTo>
                    <a:pt x="383044" y="1989514"/>
                  </a:lnTo>
                  <a:lnTo>
                    <a:pt x="383044" y="1985654"/>
                  </a:lnTo>
                  <a:cubicBezTo>
                    <a:pt x="383044" y="1985654"/>
                    <a:pt x="388833" y="1978900"/>
                    <a:pt x="388833" y="1978900"/>
                  </a:cubicBezTo>
                  <a:lnTo>
                    <a:pt x="388833" y="1976006"/>
                  </a:lnTo>
                  <a:cubicBezTo>
                    <a:pt x="388833" y="1976006"/>
                    <a:pt x="381114" y="1977936"/>
                    <a:pt x="381114" y="1977936"/>
                  </a:cubicBezTo>
                  <a:lnTo>
                    <a:pt x="380149" y="1977936"/>
                  </a:lnTo>
                  <a:cubicBezTo>
                    <a:pt x="380149" y="1977936"/>
                    <a:pt x="384974" y="1972146"/>
                    <a:pt x="384974" y="1972146"/>
                  </a:cubicBezTo>
                  <a:lnTo>
                    <a:pt x="381114" y="1963463"/>
                  </a:lnTo>
                  <a:lnTo>
                    <a:pt x="378220" y="1963463"/>
                  </a:lnTo>
                  <a:cubicBezTo>
                    <a:pt x="378220" y="1963463"/>
                    <a:pt x="362782" y="1958639"/>
                    <a:pt x="362782" y="1958639"/>
                  </a:cubicBezTo>
                  <a:lnTo>
                    <a:pt x="355064" y="1958639"/>
                  </a:lnTo>
                  <a:cubicBezTo>
                    <a:pt x="355064" y="1958639"/>
                    <a:pt x="349274" y="1964428"/>
                    <a:pt x="349274" y="1964428"/>
                  </a:cubicBezTo>
                  <a:lnTo>
                    <a:pt x="334802" y="1964428"/>
                  </a:lnTo>
                  <a:cubicBezTo>
                    <a:pt x="334802" y="1964428"/>
                    <a:pt x="331907" y="1964428"/>
                    <a:pt x="331907" y="1964428"/>
                  </a:cubicBezTo>
                  <a:lnTo>
                    <a:pt x="325153" y="1966357"/>
                  </a:lnTo>
                  <a:lnTo>
                    <a:pt x="321294" y="1966357"/>
                  </a:lnTo>
                  <a:cubicBezTo>
                    <a:pt x="321294" y="1966357"/>
                    <a:pt x="318399" y="1964428"/>
                    <a:pt x="318399" y="1964428"/>
                  </a:cubicBezTo>
                  <a:lnTo>
                    <a:pt x="310681" y="1966357"/>
                  </a:lnTo>
                  <a:lnTo>
                    <a:pt x="306821" y="1969252"/>
                  </a:lnTo>
                  <a:lnTo>
                    <a:pt x="302962" y="1982760"/>
                  </a:lnTo>
                  <a:lnTo>
                    <a:pt x="305856" y="1982760"/>
                  </a:lnTo>
                  <a:cubicBezTo>
                    <a:pt x="305856" y="1982760"/>
                    <a:pt x="303927" y="1987584"/>
                    <a:pt x="303927" y="1987584"/>
                  </a:cubicBezTo>
                  <a:lnTo>
                    <a:pt x="305856" y="1990478"/>
                  </a:lnTo>
                  <a:lnTo>
                    <a:pt x="298138" y="1990478"/>
                  </a:lnTo>
                  <a:cubicBezTo>
                    <a:pt x="298138" y="1990478"/>
                    <a:pt x="296208" y="1992408"/>
                    <a:pt x="296208" y="1992408"/>
                  </a:cubicBezTo>
                  <a:lnTo>
                    <a:pt x="293313" y="1992408"/>
                  </a:lnTo>
                  <a:cubicBezTo>
                    <a:pt x="293313" y="1992408"/>
                    <a:pt x="290419" y="1993373"/>
                    <a:pt x="290419" y="1993373"/>
                  </a:cubicBezTo>
                  <a:lnTo>
                    <a:pt x="287524" y="1998197"/>
                  </a:lnTo>
                  <a:lnTo>
                    <a:pt x="284630" y="1998197"/>
                  </a:lnTo>
                  <a:cubicBezTo>
                    <a:pt x="284630" y="1998197"/>
                    <a:pt x="284630" y="2001092"/>
                    <a:pt x="284630" y="2001092"/>
                  </a:cubicBezTo>
                  <a:lnTo>
                    <a:pt x="281735" y="2001092"/>
                  </a:lnTo>
                  <a:cubicBezTo>
                    <a:pt x="281735" y="2001092"/>
                    <a:pt x="281735" y="2004951"/>
                    <a:pt x="281735" y="2004951"/>
                  </a:cubicBezTo>
                  <a:lnTo>
                    <a:pt x="276911" y="2009775"/>
                  </a:lnTo>
                  <a:lnTo>
                    <a:pt x="276911" y="2012670"/>
                  </a:lnTo>
                  <a:cubicBezTo>
                    <a:pt x="276911" y="2012670"/>
                    <a:pt x="274981" y="2016529"/>
                    <a:pt x="274981" y="2016529"/>
                  </a:cubicBezTo>
                  <a:lnTo>
                    <a:pt x="280770" y="2020389"/>
                  </a:lnTo>
                  <a:lnTo>
                    <a:pt x="282700" y="2020389"/>
                  </a:lnTo>
                  <a:cubicBezTo>
                    <a:pt x="282700" y="2020389"/>
                    <a:pt x="284630" y="2026178"/>
                    <a:pt x="284630" y="2026178"/>
                  </a:cubicBezTo>
                  <a:lnTo>
                    <a:pt x="288489" y="2031967"/>
                  </a:lnTo>
                  <a:lnTo>
                    <a:pt x="291384" y="2038721"/>
                  </a:lnTo>
                  <a:lnTo>
                    <a:pt x="291384" y="2042580"/>
                  </a:lnTo>
                  <a:cubicBezTo>
                    <a:pt x="291384" y="2042580"/>
                    <a:pt x="294278" y="2047404"/>
                    <a:pt x="294278" y="2047404"/>
                  </a:cubicBezTo>
                  <a:lnTo>
                    <a:pt x="299103" y="2058018"/>
                  </a:lnTo>
                  <a:lnTo>
                    <a:pt x="293313" y="2068631"/>
                  </a:lnTo>
                  <a:lnTo>
                    <a:pt x="290419" y="2073455"/>
                  </a:lnTo>
                  <a:lnTo>
                    <a:pt x="290419" y="2078280"/>
                  </a:lnTo>
                  <a:cubicBezTo>
                    <a:pt x="290419" y="2078280"/>
                    <a:pt x="287524" y="2085998"/>
                    <a:pt x="287524" y="2085998"/>
                  </a:cubicBezTo>
                  <a:lnTo>
                    <a:pt x="287524" y="2088893"/>
                  </a:lnTo>
                  <a:cubicBezTo>
                    <a:pt x="287524" y="2088893"/>
                    <a:pt x="284630" y="2094682"/>
                    <a:pt x="284630" y="2094682"/>
                  </a:cubicBezTo>
                  <a:lnTo>
                    <a:pt x="282700" y="2103366"/>
                  </a:lnTo>
                  <a:lnTo>
                    <a:pt x="276911" y="2106260"/>
                  </a:lnTo>
                  <a:lnTo>
                    <a:pt x="272087" y="2112049"/>
                  </a:lnTo>
                  <a:lnTo>
                    <a:pt x="272087" y="2116873"/>
                  </a:lnTo>
                  <a:cubicBezTo>
                    <a:pt x="272087" y="2116873"/>
                    <a:pt x="268227" y="2119768"/>
                    <a:pt x="268227" y="2119768"/>
                  </a:cubicBezTo>
                  <a:lnTo>
                    <a:pt x="268227" y="2123627"/>
                  </a:lnTo>
                  <a:cubicBezTo>
                    <a:pt x="268227" y="2123627"/>
                    <a:pt x="265333" y="2125557"/>
                    <a:pt x="265333" y="2125557"/>
                  </a:cubicBezTo>
                  <a:lnTo>
                    <a:pt x="260509" y="2129417"/>
                  </a:lnTo>
                  <a:lnTo>
                    <a:pt x="258579" y="2126522"/>
                  </a:lnTo>
                  <a:lnTo>
                    <a:pt x="255684" y="2126522"/>
                  </a:lnTo>
                  <a:cubicBezTo>
                    <a:pt x="255684" y="2126522"/>
                    <a:pt x="251825" y="2123627"/>
                    <a:pt x="251825" y="2123627"/>
                  </a:cubicBezTo>
                  <a:lnTo>
                    <a:pt x="247001" y="2123627"/>
                  </a:lnTo>
                  <a:cubicBezTo>
                    <a:pt x="247001" y="2123627"/>
                    <a:pt x="247001" y="2133276"/>
                    <a:pt x="247001" y="2133276"/>
                  </a:cubicBezTo>
                  <a:lnTo>
                    <a:pt x="241212" y="2137135"/>
                  </a:lnTo>
                  <a:lnTo>
                    <a:pt x="238317" y="2140030"/>
                  </a:lnTo>
                  <a:lnTo>
                    <a:pt x="232528" y="2140030"/>
                  </a:lnTo>
                  <a:cubicBezTo>
                    <a:pt x="232528" y="2140030"/>
                    <a:pt x="230598" y="2143889"/>
                    <a:pt x="230598" y="2143889"/>
                  </a:cubicBezTo>
                  <a:lnTo>
                    <a:pt x="227704" y="2143889"/>
                  </a:lnTo>
                  <a:cubicBezTo>
                    <a:pt x="227704" y="2143889"/>
                    <a:pt x="224809" y="2148714"/>
                    <a:pt x="224809" y="2148714"/>
                  </a:cubicBezTo>
                  <a:lnTo>
                    <a:pt x="215161" y="2145819"/>
                  </a:lnTo>
                  <a:lnTo>
                    <a:pt x="210337" y="2145819"/>
                  </a:lnTo>
                  <a:cubicBezTo>
                    <a:pt x="210337" y="2145819"/>
                    <a:pt x="207442" y="2149678"/>
                    <a:pt x="207442" y="2149678"/>
                  </a:cubicBezTo>
                  <a:lnTo>
                    <a:pt x="203583" y="2149678"/>
                  </a:lnTo>
                  <a:cubicBezTo>
                    <a:pt x="203583" y="2149678"/>
                    <a:pt x="197794" y="2145819"/>
                    <a:pt x="197794" y="2145819"/>
                  </a:cubicBezTo>
                  <a:lnTo>
                    <a:pt x="194899" y="2145819"/>
                  </a:lnTo>
                  <a:cubicBezTo>
                    <a:pt x="194899" y="2145819"/>
                    <a:pt x="192004" y="2147749"/>
                    <a:pt x="192004" y="2147749"/>
                  </a:cubicBezTo>
                  <a:lnTo>
                    <a:pt x="187180" y="2147749"/>
                  </a:lnTo>
                  <a:cubicBezTo>
                    <a:pt x="187180" y="2147749"/>
                    <a:pt x="178497" y="2155467"/>
                    <a:pt x="178497" y="2155467"/>
                  </a:cubicBezTo>
                  <a:lnTo>
                    <a:pt x="175602" y="2155467"/>
                  </a:lnTo>
                  <a:cubicBezTo>
                    <a:pt x="175602" y="2155467"/>
                    <a:pt x="168848" y="2153538"/>
                    <a:pt x="168848" y="2153538"/>
                  </a:cubicBezTo>
                  <a:lnTo>
                    <a:pt x="163059" y="2153538"/>
                  </a:lnTo>
                  <a:cubicBezTo>
                    <a:pt x="163059" y="2153538"/>
                    <a:pt x="162094" y="2154502"/>
                    <a:pt x="162094" y="2154502"/>
                  </a:cubicBezTo>
                  <a:lnTo>
                    <a:pt x="157270" y="2148714"/>
                  </a:lnTo>
                  <a:lnTo>
                    <a:pt x="155340" y="2151608"/>
                  </a:lnTo>
                  <a:lnTo>
                    <a:pt x="151481" y="2153538"/>
                  </a:lnTo>
                  <a:lnTo>
                    <a:pt x="147621" y="2153538"/>
                  </a:lnTo>
                  <a:cubicBezTo>
                    <a:pt x="147621" y="2153538"/>
                    <a:pt x="145692" y="2158362"/>
                    <a:pt x="145692" y="2158362"/>
                  </a:cubicBezTo>
                  <a:lnTo>
                    <a:pt x="139903" y="2158362"/>
                  </a:lnTo>
                  <a:lnTo>
                    <a:pt x="141832" y="2163186"/>
                  </a:lnTo>
                  <a:lnTo>
                    <a:pt x="139903" y="2165116"/>
                  </a:lnTo>
                  <a:lnTo>
                    <a:pt x="135079" y="2167046"/>
                  </a:lnTo>
                  <a:lnTo>
                    <a:pt x="130254" y="2167046"/>
                  </a:lnTo>
                  <a:cubicBezTo>
                    <a:pt x="130254" y="2167046"/>
                    <a:pt x="128325" y="2172835"/>
                    <a:pt x="128325" y="2172835"/>
                  </a:cubicBezTo>
                  <a:lnTo>
                    <a:pt x="125430" y="2174764"/>
                  </a:lnTo>
                  <a:lnTo>
                    <a:pt x="123500" y="2172835"/>
                  </a:lnTo>
                  <a:lnTo>
                    <a:pt x="123500" y="2168010"/>
                  </a:lnTo>
                  <a:cubicBezTo>
                    <a:pt x="123500" y="2168010"/>
                    <a:pt x="117711" y="2165116"/>
                    <a:pt x="117711" y="2165116"/>
                  </a:cubicBezTo>
                  <a:lnTo>
                    <a:pt x="108063" y="2165116"/>
                  </a:lnTo>
                  <a:cubicBezTo>
                    <a:pt x="108063" y="2165116"/>
                    <a:pt x="102274" y="2168010"/>
                    <a:pt x="102274" y="2168010"/>
                  </a:cubicBezTo>
                  <a:lnTo>
                    <a:pt x="102274" y="2171870"/>
                  </a:lnTo>
                  <a:cubicBezTo>
                    <a:pt x="102274" y="2171870"/>
                    <a:pt x="98414" y="2174764"/>
                    <a:pt x="98414" y="2174764"/>
                  </a:cubicBezTo>
                  <a:lnTo>
                    <a:pt x="96485" y="2178624"/>
                  </a:lnTo>
                  <a:lnTo>
                    <a:pt x="90695" y="2174764"/>
                  </a:lnTo>
                  <a:lnTo>
                    <a:pt x="82977" y="2177659"/>
                  </a:lnTo>
                  <a:lnTo>
                    <a:pt x="79117" y="2177659"/>
                  </a:lnTo>
                  <a:cubicBezTo>
                    <a:pt x="79117" y="2177659"/>
                    <a:pt x="66574" y="2180553"/>
                    <a:pt x="66574" y="2180553"/>
                  </a:cubicBezTo>
                  <a:lnTo>
                    <a:pt x="66574" y="2183448"/>
                  </a:lnTo>
                  <a:cubicBezTo>
                    <a:pt x="66574" y="2183448"/>
                    <a:pt x="60785" y="2182483"/>
                    <a:pt x="60785" y="2182483"/>
                  </a:cubicBezTo>
                  <a:lnTo>
                    <a:pt x="57891" y="2182483"/>
                  </a:lnTo>
                  <a:cubicBezTo>
                    <a:pt x="57891" y="2182483"/>
                    <a:pt x="53066" y="2182483"/>
                    <a:pt x="53066" y="2182483"/>
                  </a:cubicBezTo>
                  <a:lnTo>
                    <a:pt x="53066" y="2180553"/>
                  </a:lnTo>
                  <a:cubicBezTo>
                    <a:pt x="53066" y="2180553"/>
                    <a:pt x="46313" y="2175729"/>
                    <a:pt x="46313" y="2175729"/>
                  </a:cubicBezTo>
                  <a:lnTo>
                    <a:pt x="50172" y="2172835"/>
                  </a:lnTo>
                  <a:lnTo>
                    <a:pt x="48242" y="2170905"/>
                  </a:lnTo>
                  <a:lnTo>
                    <a:pt x="43418" y="2168975"/>
                  </a:lnTo>
                  <a:lnTo>
                    <a:pt x="43418" y="2164151"/>
                  </a:lnTo>
                  <a:cubicBezTo>
                    <a:pt x="43418" y="2164151"/>
                    <a:pt x="36664" y="2158362"/>
                    <a:pt x="36664" y="2158362"/>
                  </a:cubicBezTo>
                  <a:lnTo>
                    <a:pt x="41488" y="2152573"/>
                  </a:lnTo>
                  <a:lnTo>
                    <a:pt x="41488" y="2148714"/>
                  </a:lnTo>
                  <a:cubicBezTo>
                    <a:pt x="41488" y="2148714"/>
                    <a:pt x="38594" y="2145819"/>
                    <a:pt x="38594" y="2145819"/>
                  </a:cubicBezTo>
                  <a:lnTo>
                    <a:pt x="33770" y="2143889"/>
                  </a:lnTo>
                  <a:lnTo>
                    <a:pt x="31840" y="2140995"/>
                  </a:lnTo>
                  <a:lnTo>
                    <a:pt x="31840" y="2136170"/>
                  </a:lnTo>
                  <a:cubicBezTo>
                    <a:pt x="31840" y="2136170"/>
                    <a:pt x="31840" y="2132311"/>
                    <a:pt x="31840" y="2132311"/>
                  </a:cubicBezTo>
                  <a:lnTo>
                    <a:pt x="26051" y="2130381"/>
                  </a:lnTo>
                  <a:lnTo>
                    <a:pt x="17367" y="2130381"/>
                  </a:lnTo>
                  <a:cubicBezTo>
                    <a:pt x="17367" y="2130381"/>
                    <a:pt x="14473" y="2130381"/>
                    <a:pt x="14473" y="2130381"/>
                  </a:cubicBezTo>
                  <a:lnTo>
                    <a:pt x="14473" y="2126522"/>
                  </a:lnTo>
                  <a:lnTo>
                    <a:pt x="10613" y="2122663"/>
                  </a:lnTo>
                  <a:lnTo>
                    <a:pt x="6754" y="2120733"/>
                  </a:lnTo>
                  <a:lnTo>
                    <a:pt x="8684" y="2117839"/>
                  </a:lnTo>
                  <a:lnTo>
                    <a:pt x="8684" y="2114944"/>
                  </a:lnTo>
                  <a:cubicBezTo>
                    <a:pt x="8684" y="2114944"/>
                    <a:pt x="4824" y="2113014"/>
                    <a:pt x="4824" y="2113014"/>
                  </a:cubicBezTo>
                  <a:lnTo>
                    <a:pt x="1930" y="2109155"/>
                  </a:lnTo>
                  <a:lnTo>
                    <a:pt x="0" y="2099506"/>
                  </a:lnTo>
                  <a:lnTo>
                    <a:pt x="0" y="2091788"/>
                  </a:lnTo>
                  <a:cubicBezTo>
                    <a:pt x="0" y="2091788"/>
                    <a:pt x="3859" y="2092752"/>
                    <a:pt x="3859" y="2092752"/>
                  </a:cubicBezTo>
                  <a:lnTo>
                    <a:pt x="10613" y="2087928"/>
                  </a:lnTo>
                  <a:lnTo>
                    <a:pt x="13508" y="2080209"/>
                  </a:lnTo>
                  <a:lnTo>
                    <a:pt x="13508" y="2080209"/>
                  </a:lnTo>
                  <a:cubicBezTo>
                    <a:pt x="13508" y="2080209"/>
                    <a:pt x="13508" y="2072491"/>
                    <a:pt x="13508" y="2072491"/>
                  </a:cubicBezTo>
                  <a:lnTo>
                    <a:pt x="18332" y="2068631"/>
                  </a:lnTo>
                  <a:lnTo>
                    <a:pt x="22191" y="2068631"/>
                  </a:lnTo>
                  <a:cubicBezTo>
                    <a:pt x="22191" y="2068631"/>
                    <a:pt x="27016" y="2068631"/>
                    <a:pt x="27016" y="2068631"/>
                  </a:cubicBezTo>
                  <a:lnTo>
                    <a:pt x="28945" y="2066701"/>
                  </a:lnTo>
                  <a:lnTo>
                    <a:pt x="31840" y="2066701"/>
                  </a:lnTo>
                  <a:cubicBezTo>
                    <a:pt x="31840" y="2066701"/>
                    <a:pt x="38594" y="2058983"/>
                    <a:pt x="38594" y="2058983"/>
                  </a:cubicBezTo>
                  <a:lnTo>
                    <a:pt x="45348" y="2044510"/>
                  </a:lnTo>
                  <a:lnTo>
                    <a:pt x="45348" y="2041615"/>
                  </a:lnTo>
                  <a:cubicBezTo>
                    <a:pt x="45348" y="2041615"/>
                    <a:pt x="45348" y="2033897"/>
                    <a:pt x="45348" y="2033897"/>
                  </a:cubicBezTo>
                  <a:lnTo>
                    <a:pt x="40524" y="2031002"/>
                  </a:lnTo>
                  <a:lnTo>
                    <a:pt x="37629" y="2023283"/>
                  </a:lnTo>
                  <a:lnTo>
                    <a:pt x="34734" y="2018459"/>
                  </a:lnTo>
                  <a:lnTo>
                    <a:pt x="34734" y="2015565"/>
                  </a:lnTo>
                  <a:cubicBezTo>
                    <a:pt x="34734" y="2015565"/>
                    <a:pt x="34734" y="2011705"/>
                    <a:pt x="34734" y="2011705"/>
                  </a:cubicBezTo>
                  <a:lnTo>
                    <a:pt x="37629" y="2008811"/>
                  </a:lnTo>
                  <a:lnTo>
                    <a:pt x="37629" y="2004951"/>
                  </a:lnTo>
                  <a:lnTo>
                    <a:pt x="35699" y="2002057"/>
                  </a:lnTo>
                  <a:lnTo>
                    <a:pt x="35699" y="1994338"/>
                  </a:lnTo>
                  <a:cubicBezTo>
                    <a:pt x="35699" y="1994338"/>
                    <a:pt x="36664" y="1990478"/>
                    <a:pt x="36664" y="1990478"/>
                  </a:cubicBezTo>
                  <a:lnTo>
                    <a:pt x="36664" y="1987584"/>
                  </a:lnTo>
                  <a:cubicBezTo>
                    <a:pt x="36664" y="1987584"/>
                    <a:pt x="30875" y="1985654"/>
                    <a:pt x="30875" y="1985654"/>
                  </a:cubicBezTo>
                  <a:lnTo>
                    <a:pt x="30875" y="1982760"/>
                  </a:lnTo>
                  <a:cubicBezTo>
                    <a:pt x="30875" y="1982760"/>
                    <a:pt x="33770" y="1979865"/>
                    <a:pt x="33770" y="1979865"/>
                  </a:cubicBezTo>
                  <a:lnTo>
                    <a:pt x="33770" y="1973111"/>
                  </a:lnTo>
                  <a:cubicBezTo>
                    <a:pt x="33770" y="1973111"/>
                    <a:pt x="31840" y="1969252"/>
                    <a:pt x="31840" y="1969252"/>
                  </a:cubicBezTo>
                  <a:lnTo>
                    <a:pt x="31840" y="1967322"/>
                  </a:lnTo>
                  <a:cubicBezTo>
                    <a:pt x="31840" y="1967322"/>
                    <a:pt x="26051" y="1959603"/>
                    <a:pt x="26051" y="1959603"/>
                  </a:cubicBezTo>
                  <a:lnTo>
                    <a:pt x="23156" y="1950920"/>
                  </a:lnTo>
                  <a:lnTo>
                    <a:pt x="19297" y="1948025"/>
                  </a:lnTo>
                  <a:lnTo>
                    <a:pt x="19297" y="1945131"/>
                  </a:lnTo>
                  <a:cubicBezTo>
                    <a:pt x="19297" y="1945131"/>
                    <a:pt x="23156" y="1940307"/>
                    <a:pt x="23156" y="1940307"/>
                  </a:cubicBezTo>
                  <a:lnTo>
                    <a:pt x="28945" y="1942236"/>
                  </a:lnTo>
                  <a:lnTo>
                    <a:pt x="33770" y="1934517"/>
                  </a:lnTo>
                  <a:lnTo>
                    <a:pt x="30875" y="1931623"/>
                  </a:lnTo>
                  <a:lnTo>
                    <a:pt x="30875" y="1926798"/>
                  </a:lnTo>
                  <a:cubicBezTo>
                    <a:pt x="30875" y="1926798"/>
                    <a:pt x="35699" y="1926798"/>
                    <a:pt x="35699" y="1926798"/>
                  </a:cubicBezTo>
                  <a:lnTo>
                    <a:pt x="35699" y="1923904"/>
                  </a:lnTo>
                  <a:cubicBezTo>
                    <a:pt x="35699" y="1923904"/>
                    <a:pt x="40524" y="1921974"/>
                    <a:pt x="40524" y="1921974"/>
                  </a:cubicBezTo>
                  <a:lnTo>
                    <a:pt x="44383" y="1921974"/>
                  </a:lnTo>
                  <a:cubicBezTo>
                    <a:pt x="44383" y="1921974"/>
                    <a:pt x="49207" y="1919080"/>
                    <a:pt x="49207" y="1919080"/>
                  </a:cubicBezTo>
                  <a:lnTo>
                    <a:pt x="49207" y="1913291"/>
                  </a:lnTo>
                  <a:cubicBezTo>
                    <a:pt x="49207" y="1913291"/>
                    <a:pt x="51137" y="1910396"/>
                    <a:pt x="51137" y="1910396"/>
                  </a:cubicBezTo>
                  <a:lnTo>
                    <a:pt x="49207" y="1902677"/>
                  </a:lnTo>
                  <a:lnTo>
                    <a:pt x="49207" y="1897853"/>
                  </a:lnTo>
                  <a:cubicBezTo>
                    <a:pt x="49207" y="1897853"/>
                    <a:pt x="52102" y="1895923"/>
                    <a:pt x="52102" y="1895923"/>
                  </a:cubicBezTo>
                  <a:lnTo>
                    <a:pt x="54031" y="1889170"/>
                  </a:lnTo>
                  <a:lnTo>
                    <a:pt x="61750" y="1883381"/>
                  </a:lnTo>
                  <a:lnTo>
                    <a:pt x="64645" y="1883381"/>
                  </a:lnTo>
                  <a:cubicBezTo>
                    <a:pt x="64645" y="1883381"/>
                    <a:pt x="69469" y="1876627"/>
                    <a:pt x="69469" y="1876627"/>
                  </a:cubicBezTo>
                  <a:lnTo>
                    <a:pt x="73328" y="1876627"/>
                  </a:lnTo>
                  <a:cubicBezTo>
                    <a:pt x="73328" y="1876627"/>
                    <a:pt x="76223" y="1870838"/>
                    <a:pt x="76223" y="1870838"/>
                  </a:cubicBezTo>
                  <a:lnTo>
                    <a:pt x="74293" y="1866978"/>
                  </a:lnTo>
                  <a:lnTo>
                    <a:pt x="81047" y="1865048"/>
                  </a:lnTo>
                  <a:lnTo>
                    <a:pt x="84906" y="1859260"/>
                  </a:lnTo>
                  <a:lnTo>
                    <a:pt x="87801" y="1859260"/>
                  </a:lnTo>
                  <a:cubicBezTo>
                    <a:pt x="87801" y="1859260"/>
                    <a:pt x="86836" y="1850576"/>
                    <a:pt x="86836" y="1850576"/>
                  </a:cubicBezTo>
                  <a:lnTo>
                    <a:pt x="89731" y="1848646"/>
                  </a:lnTo>
                  <a:lnTo>
                    <a:pt x="92625" y="1848646"/>
                  </a:lnTo>
                  <a:lnTo>
                    <a:pt x="94555" y="1850576"/>
                  </a:lnTo>
                  <a:lnTo>
                    <a:pt x="99379" y="1850576"/>
                  </a:lnTo>
                  <a:cubicBezTo>
                    <a:pt x="99379" y="1850576"/>
                    <a:pt x="109992" y="1854435"/>
                    <a:pt x="109992" y="1854435"/>
                  </a:cubicBezTo>
                  <a:lnTo>
                    <a:pt x="113852" y="1854435"/>
                  </a:lnTo>
                  <a:cubicBezTo>
                    <a:pt x="113852" y="1854435"/>
                    <a:pt x="113852" y="1850576"/>
                    <a:pt x="113852" y="1850576"/>
                  </a:cubicBezTo>
                  <a:lnTo>
                    <a:pt x="116746" y="1847681"/>
                  </a:lnTo>
                  <a:lnTo>
                    <a:pt x="121571" y="1845751"/>
                  </a:lnTo>
                  <a:lnTo>
                    <a:pt x="130254" y="1845751"/>
                  </a:lnTo>
                  <a:cubicBezTo>
                    <a:pt x="130254" y="1845751"/>
                    <a:pt x="133149" y="1845751"/>
                    <a:pt x="133149" y="1845751"/>
                  </a:cubicBezTo>
                  <a:lnTo>
                    <a:pt x="140868" y="1847681"/>
                  </a:lnTo>
                  <a:lnTo>
                    <a:pt x="152446" y="1847681"/>
                  </a:lnTo>
                  <a:cubicBezTo>
                    <a:pt x="152446" y="1847681"/>
                    <a:pt x="158235" y="1847681"/>
                    <a:pt x="158235" y="1847681"/>
                  </a:cubicBezTo>
                  <a:lnTo>
                    <a:pt x="164989" y="1843822"/>
                  </a:lnTo>
                  <a:lnTo>
                    <a:pt x="164989" y="1838997"/>
                  </a:lnTo>
                  <a:cubicBezTo>
                    <a:pt x="164989" y="1838997"/>
                    <a:pt x="167883" y="1834173"/>
                    <a:pt x="167883" y="1834173"/>
                  </a:cubicBezTo>
                  <a:lnTo>
                    <a:pt x="172707" y="1832244"/>
                  </a:lnTo>
                  <a:lnTo>
                    <a:pt x="172707" y="1827419"/>
                  </a:lnTo>
                  <a:cubicBezTo>
                    <a:pt x="172707" y="1827419"/>
                    <a:pt x="172707" y="1824525"/>
                    <a:pt x="172707" y="1824525"/>
                  </a:cubicBezTo>
                  <a:lnTo>
                    <a:pt x="175602" y="1822595"/>
                  </a:lnTo>
                  <a:lnTo>
                    <a:pt x="179461" y="1818736"/>
                  </a:lnTo>
                  <a:lnTo>
                    <a:pt x="182356" y="1818736"/>
                  </a:lnTo>
                  <a:cubicBezTo>
                    <a:pt x="182356" y="1818736"/>
                    <a:pt x="183321" y="1812947"/>
                    <a:pt x="183321" y="1812947"/>
                  </a:cubicBezTo>
                  <a:lnTo>
                    <a:pt x="187180" y="1811017"/>
                  </a:lnTo>
                  <a:lnTo>
                    <a:pt x="192969" y="1814876"/>
                  </a:lnTo>
                  <a:lnTo>
                    <a:pt x="194899" y="1814876"/>
                  </a:lnTo>
                  <a:cubicBezTo>
                    <a:pt x="194899" y="1814876"/>
                    <a:pt x="192969" y="1807158"/>
                    <a:pt x="192969" y="1807158"/>
                  </a:cubicBezTo>
                  <a:lnTo>
                    <a:pt x="192969" y="1804263"/>
                  </a:lnTo>
                  <a:cubicBezTo>
                    <a:pt x="192969" y="1804263"/>
                    <a:pt x="196829" y="1801369"/>
                    <a:pt x="196829" y="1801369"/>
                  </a:cubicBezTo>
                  <a:lnTo>
                    <a:pt x="200688" y="1803298"/>
                  </a:lnTo>
                  <a:lnTo>
                    <a:pt x="202618" y="1799439"/>
                  </a:lnTo>
                  <a:lnTo>
                    <a:pt x="202618" y="1795580"/>
                  </a:lnTo>
                  <a:cubicBezTo>
                    <a:pt x="202618" y="1795580"/>
                    <a:pt x="209372" y="1792685"/>
                    <a:pt x="209372" y="1792685"/>
                  </a:cubicBezTo>
                  <a:lnTo>
                    <a:pt x="209372" y="1787861"/>
                  </a:lnTo>
                  <a:cubicBezTo>
                    <a:pt x="209372" y="1787861"/>
                    <a:pt x="210337" y="1784001"/>
                    <a:pt x="210337" y="1784001"/>
                  </a:cubicBezTo>
                  <a:lnTo>
                    <a:pt x="213231" y="1792685"/>
                  </a:lnTo>
                  <a:lnTo>
                    <a:pt x="216126" y="1794615"/>
                  </a:lnTo>
                  <a:lnTo>
                    <a:pt x="222880" y="1794615"/>
                  </a:lnTo>
                  <a:cubicBezTo>
                    <a:pt x="222880" y="1794615"/>
                    <a:pt x="223844" y="1787861"/>
                    <a:pt x="223844" y="1787861"/>
                  </a:cubicBezTo>
                  <a:lnTo>
                    <a:pt x="232528" y="1787861"/>
                  </a:lnTo>
                  <a:cubicBezTo>
                    <a:pt x="232528" y="1787861"/>
                    <a:pt x="231563" y="1783037"/>
                    <a:pt x="231563" y="1783037"/>
                  </a:cubicBezTo>
                  <a:lnTo>
                    <a:pt x="233493" y="1780142"/>
                  </a:lnTo>
                  <a:lnTo>
                    <a:pt x="239282" y="1782072"/>
                  </a:lnTo>
                  <a:lnTo>
                    <a:pt x="242177" y="1780142"/>
                  </a:lnTo>
                  <a:lnTo>
                    <a:pt x="245071" y="1780142"/>
                  </a:lnTo>
                  <a:cubicBezTo>
                    <a:pt x="245071" y="1780142"/>
                    <a:pt x="245071" y="1772423"/>
                    <a:pt x="245071" y="1772423"/>
                  </a:cubicBezTo>
                  <a:lnTo>
                    <a:pt x="247966" y="1769529"/>
                  </a:lnTo>
                  <a:lnTo>
                    <a:pt x="249895" y="1765669"/>
                  </a:lnTo>
                  <a:lnTo>
                    <a:pt x="254719" y="1768564"/>
                  </a:lnTo>
                  <a:lnTo>
                    <a:pt x="256649" y="1772423"/>
                  </a:lnTo>
                  <a:lnTo>
                    <a:pt x="266298" y="1768564"/>
                  </a:lnTo>
                  <a:lnTo>
                    <a:pt x="266298" y="1764705"/>
                  </a:lnTo>
                  <a:cubicBezTo>
                    <a:pt x="266298" y="1764705"/>
                    <a:pt x="274016" y="1761810"/>
                    <a:pt x="274016" y="1761810"/>
                  </a:cubicBezTo>
                  <a:lnTo>
                    <a:pt x="274016" y="1759880"/>
                  </a:lnTo>
                  <a:cubicBezTo>
                    <a:pt x="274016" y="1759880"/>
                    <a:pt x="280770" y="1760845"/>
                    <a:pt x="280770" y="1760845"/>
                  </a:cubicBezTo>
                  <a:lnTo>
                    <a:pt x="283665" y="1760845"/>
                  </a:lnTo>
                  <a:cubicBezTo>
                    <a:pt x="283665" y="1760845"/>
                    <a:pt x="283665" y="1754091"/>
                    <a:pt x="283665" y="1754091"/>
                  </a:cubicBezTo>
                  <a:lnTo>
                    <a:pt x="283665" y="1750232"/>
                  </a:lnTo>
                  <a:cubicBezTo>
                    <a:pt x="283665" y="1750232"/>
                    <a:pt x="284630" y="1747337"/>
                    <a:pt x="284630" y="1747337"/>
                  </a:cubicBezTo>
                  <a:lnTo>
                    <a:pt x="289454" y="1745408"/>
                  </a:lnTo>
                  <a:lnTo>
                    <a:pt x="293313" y="1740583"/>
                  </a:lnTo>
                  <a:lnTo>
                    <a:pt x="301032" y="1742513"/>
                  </a:lnTo>
                  <a:lnTo>
                    <a:pt x="302962" y="1742513"/>
                  </a:lnTo>
                  <a:cubicBezTo>
                    <a:pt x="302962" y="1742513"/>
                    <a:pt x="302962" y="1738654"/>
                    <a:pt x="302962" y="1738654"/>
                  </a:cubicBezTo>
                  <a:lnTo>
                    <a:pt x="308751" y="1731900"/>
                  </a:lnTo>
                  <a:lnTo>
                    <a:pt x="311645" y="1733829"/>
                  </a:lnTo>
                  <a:lnTo>
                    <a:pt x="315505" y="1733829"/>
                  </a:lnTo>
                  <a:cubicBezTo>
                    <a:pt x="315505" y="1733829"/>
                    <a:pt x="318399" y="1737689"/>
                    <a:pt x="318399" y="1737689"/>
                  </a:cubicBezTo>
                  <a:lnTo>
                    <a:pt x="321294" y="1737689"/>
                  </a:lnTo>
                  <a:cubicBezTo>
                    <a:pt x="321294" y="1737689"/>
                    <a:pt x="324188" y="1737689"/>
                    <a:pt x="324188" y="1737689"/>
                  </a:cubicBezTo>
                  <a:lnTo>
                    <a:pt x="329978" y="1737689"/>
                  </a:lnTo>
                  <a:cubicBezTo>
                    <a:pt x="329978" y="1737689"/>
                    <a:pt x="335767" y="1735759"/>
                    <a:pt x="335767" y="1735759"/>
                  </a:cubicBezTo>
                  <a:lnTo>
                    <a:pt x="337696" y="1730935"/>
                  </a:lnTo>
                  <a:lnTo>
                    <a:pt x="343485" y="1730935"/>
                  </a:lnTo>
                  <a:cubicBezTo>
                    <a:pt x="343485" y="1730935"/>
                    <a:pt x="345415" y="1733829"/>
                    <a:pt x="345415" y="1733829"/>
                  </a:cubicBezTo>
                  <a:lnTo>
                    <a:pt x="351204" y="1733829"/>
                  </a:lnTo>
                  <a:cubicBezTo>
                    <a:pt x="351204" y="1733829"/>
                    <a:pt x="354099" y="1733829"/>
                    <a:pt x="354099" y="1733829"/>
                  </a:cubicBezTo>
                  <a:lnTo>
                    <a:pt x="354099" y="1729005"/>
                  </a:lnTo>
                  <a:cubicBezTo>
                    <a:pt x="354099" y="1729005"/>
                    <a:pt x="357958" y="1729005"/>
                    <a:pt x="357958" y="1729005"/>
                  </a:cubicBezTo>
                  <a:lnTo>
                    <a:pt x="366642" y="1729005"/>
                  </a:lnTo>
                  <a:cubicBezTo>
                    <a:pt x="366642" y="1729005"/>
                    <a:pt x="373396" y="1724181"/>
                    <a:pt x="373396" y="1724181"/>
                  </a:cubicBezTo>
                  <a:lnTo>
                    <a:pt x="377255" y="1724181"/>
                  </a:lnTo>
                  <a:cubicBezTo>
                    <a:pt x="377255" y="1724181"/>
                    <a:pt x="382079" y="1731900"/>
                    <a:pt x="382079" y="1731900"/>
                  </a:cubicBezTo>
                  <a:lnTo>
                    <a:pt x="384974" y="1731900"/>
                  </a:lnTo>
                  <a:cubicBezTo>
                    <a:pt x="384974" y="1731900"/>
                    <a:pt x="389798" y="1732864"/>
                    <a:pt x="389798" y="1732864"/>
                  </a:cubicBezTo>
                  <a:lnTo>
                    <a:pt x="391728" y="1734794"/>
                  </a:lnTo>
                  <a:lnTo>
                    <a:pt x="402341" y="1731900"/>
                  </a:lnTo>
                  <a:lnTo>
                    <a:pt x="402341" y="1729970"/>
                  </a:lnTo>
                  <a:cubicBezTo>
                    <a:pt x="402341" y="1729970"/>
                    <a:pt x="405236" y="1729005"/>
                    <a:pt x="405236" y="1729005"/>
                  </a:cubicBezTo>
                  <a:lnTo>
                    <a:pt x="410060" y="1729005"/>
                  </a:lnTo>
                  <a:cubicBezTo>
                    <a:pt x="410060" y="1729005"/>
                    <a:pt x="410060" y="1733829"/>
                    <a:pt x="410060" y="1733829"/>
                  </a:cubicBezTo>
                  <a:lnTo>
                    <a:pt x="411989" y="1735759"/>
                  </a:lnTo>
                  <a:lnTo>
                    <a:pt x="410060" y="1738654"/>
                  </a:lnTo>
                  <a:lnTo>
                    <a:pt x="406200" y="1749267"/>
                  </a:lnTo>
                  <a:lnTo>
                    <a:pt x="408130" y="1752161"/>
                  </a:lnTo>
                  <a:lnTo>
                    <a:pt x="413919" y="1758915"/>
                  </a:lnTo>
                  <a:lnTo>
                    <a:pt x="419708" y="1762775"/>
                  </a:lnTo>
                  <a:lnTo>
                    <a:pt x="419708" y="1765669"/>
                  </a:lnTo>
                  <a:cubicBezTo>
                    <a:pt x="419708" y="1765669"/>
                    <a:pt x="418743" y="1773388"/>
                    <a:pt x="418743" y="1773388"/>
                  </a:cubicBezTo>
                  <a:lnTo>
                    <a:pt x="420673" y="1777247"/>
                  </a:lnTo>
                  <a:lnTo>
                    <a:pt x="431286" y="1782072"/>
                  </a:lnTo>
                  <a:lnTo>
                    <a:pt x="441900" y="1784001"/>
                  </a:lnTo>
                  <a:lnTo>
                    <a:pt x="450583" y="1784001"/>
                  </a:lnTo>
                  <a:cubicBezTo>
                    <a:pt x="450583" y="1784001"/>
                    <a:pt x="460232" y="1784966"/>
                    <a:pt x="460232" y="1784966"/>
                  </a:cubicBezTo>
                  <a:lnTo>
                    <a:pt x="472775" y="1779177"/>
                  </a:lnTo>
                  <a:lnTo>
                    <a:pt x="487248" y="1776283"/>
                  </a:lnTo>
                  <a:lnTo>
                    <a:pt x="496896" y="1769529"/>
                  </a:lnTo>
                  <a:lnTo>
                    <a:pt x="504615" y="1761810"/>
                  </a:lnTo>
                  <a:lnTo>
                    <a:pt x="518123" y="1745408"/>
                  </a:lnTo>
                  <a:lnTo>
                    <a:pt x="521017" y="1743478"/>
                  </a:lnTo>
                  <a:lnTo>
                    <a:pt x="524877" y="1738654"/>
                  </a:lnTo>
                  <a:lnTo>
                    <a:pt x="529701" y="1729005"/>
                  </a:lnTo>
                  <a:lnTo>
                    <a:pt x="532595" y="1723216"/>
                  </a:lnTo>
                  <a:lnTo>
                    <a:pt x="536455" y="1720321"/>
                  </a:lnTo>
                  <a:lnTo>
                    <a:pt x="541279" y="1707779"/>
                  </a:lnTo>
                  <a:lnTo>
                    <a:pt x="543209" y="1693306"/>
                  </a:lnTo>
                  <a:lnTo>
                    <a:pt x="540314" y="1693306"/>
                  </a:lnTo>
                  <a:cubicBezTo>
                    <a:pt x="540314" y="1693306"/>
                    <a:pt x="540314" y="1681728"/>
                    <a:pt x="540314" y="1681728"/>
                  </a:cubicBezTo>
                  <a:lnTo>
                    <a:pt x="543209" y="1681728"/>
                  </a:lnTo>
                  <a:cubicBezTo>
                    <a:pt x="543209" y="1681728"/>
                    <a:pt x="548998" y="1681728"/>
                    <a:pt x="548998" y="1681728"/>
                  </a:cubicBezTo>
                  <a:lnTo>
                    <a:pt x="558646" y="1681728"/>
                  </a:lnTo>
                  <a:lnTo>
                    <a:pt x="563471" y="1677868"/>
                  </a:lnTo>
                  <a:lnTo>
                    <a:pt x="566365" y="1674009"/>
                  </a:lnTo>
                  <a:lnTo>
                    <a:pt x="568295" y="1674009"/>
                  </a:lnTo>
                  <a:cubicBezTo>
                    <a:pt x="568295" y="1674009"/>
                    <a:pt x="570224" y="1677868"/>
                    <a:pt x="570224" y="1677868"/>
                  </a:cubicBezTo>
                  <a:lnTo>
                    <a:pt x="570224" y="1682692"/>
                  </a:lnTo>
                  <a:cubicBezTo>
                    <a:pt x="570224" y="1682692"/>
                    <a:pt x="573119" y="1683657"/>
                    <a:pt x="573119" y="1683657"/>
                  </a:cubicBezTo>
                  <a:lnTo>
                    <a:pt x="576013" y="1690411"/>
                  </a:lnTo>
                  <a:lnTo>
                    <a:pt x="580838" y="1690411"/>
                  </a:lnTo>
                  <a:cubicBezTo>
                    <a:pt x="580838" y="1690411"/>
                    <a:pt x="582767" y="1692341"/>
                    <a:pt x="582767" y="1692341"/>
                  </a:cubicBezTo>
                  <a:lnTo>
                    <a:pt x="585662" y="1688482"/>
                  </a:lnTo>
                  <a:lnTo>
                    <a:pt x="588557" y="1688482"/>
                  </a:lnTo>
                  <a:cubicBezTo>
                    <a:pt x="588557" y="1688482"/>
                    <a:pt x="592416" y="1690411"/>
                    <a:pt x="592416" y="1690411"/>
                  </a:cubicBezTo>
                  <a:lnTo>
                    <a:pt x="592416" y="1686552"/>
                  </a:lnTo>
                  <a:cubicBezTo>
                    <a:pt x="592416" y="1686552"/>
                    <a:pt x="598205" y="1686552"/>
                    <a:pt x="598205" y="1686552"/>
                  </a:cubicBezTo>
                  <a:lnTo>
                    <a:pt x="602064" y="1683657"/>
                  </a:lnTo>
                  <a:lnTo>
                    <a:pt x="607853" y="1683657"/>
                  </a:lnTo>
                  <a:cubicBezTo>
                    <a:pt x="607853" y="1683657"/>
                    <a:pt x="612678" y="1686552"/>
                    <a:pt x="612678" y="1686552"/>
                  </a:cubicBezTo>
                  <a:lnTo>
                    <a:pt x="622326" y="1689446"/>
                  </a:lnTo>
                  <a:lnTo>
                    <a:pt x="625221" y="1689446"/>
                  </a:lnTo>
                  <a:cubicBezTo>
                    <a:pt x="625221" y="1689446"/>
                    <a:pt x="629080" y="1686552"/>
                    <a:pt x="629080" y="1686552"/>
                  </a:cubicBezTo>
                  <a:lnTo>
                    <a:pt x="635834" y="1686552"/>
                  </a:lnTo>
                  <a:cubicBezTo>
                    <a:pt x="635834" y="1686552"/>
                    <a:pt x="636799" y="1681728"/>
                    <a:pt x="636799" y="1681728"/>
                  </a:cubicBezTo>
                  <a:lnTo>
                    <a:pt x="640658" y="1681728"/>
                  </a:lnTo>
                  <a:cubicBezTo>
                    <a:pt x="640658" y="1681728"/>
                    <a:pt x="648377" y="1676903"/>
                    <a:pt x="648377" y="1676903"/>
                  </a:cubicBezTo>
                  <a:lnTo>
                    <a:pt x="652236" y="1676903"/>
                  </a:lnTo>
                  <a:cubicBezTo>
                    <a:pt x="652236" y="1676903"/>
                    <a:pt x="656096" y="1668220"/>
                    <a:pt x="656096" y="1668220"/>
                  </a:cubicBezTo>
                  <a:lnTo>
                    <a:pt x="659955" y="1668220"/>
                  </a:lnTo>
                  <a:cubicBezTo>
                    <a:pt x="659955" y="1668220"/>
                    <a:pt x="659955" y="1664360"/>
                    <a:pt x="659955" y="1664360"/>
                  </a:cubicBezTo>
                  <a:lnTo>
                    <a:pt x="668639" y="1661466"/>
                  </a:lnTo>
                  <a:lnTo>
                    <a:pt x="672498" y="1655677"/>
                  </a:lnTo>
                  <a:lnTo>
                    <a:pt x="672498" y="1649888"/>
                  </a:lnTo>
                  <a:cubicBezTo>
                    <a:pt x="672498" y="1649888"/>
                    <a:pt x="678287" y="1648923"/>
                    <a:pt x="678287" y="1648923"/>
                  </a:cubicBezTo>
                  <a:lnTo>
                    <a:pt x="678287" y="1645063"/>
                  </a:lnTo>
                  <a:lnTo>
                    <a:pt x="688901" y="1639274"/>
                  </a:lnTo>
                  <a:lnTo>
                    <a:pt x="688901" y="1635415"/>
                  </a:lnTo>
                  <a:cubicBezTo>
                    <a:pt x="688901" y="1635415"/>
                    <a:pt x="694690" y="1632520"/>
                    <a:pt x="694690" y="1632520"/>
                  </a:cubicBezTo>
                  <a:lnTo>
                    <a:pt x="696619" y="1634450"/>
                  </a:lnTo>
                  <a:lnTo>
                    <a:pt x="700479" y="1634450"/>
                  </a:lnTo>
                  <a:cubicBezTo>
                    <a:pt x="700479" y="1634450"/>
                    <a:pt x="706268" y="1632520"/>
                    <a:pt x="706268" y="1632520"/>
                  </a:cubicBezTo>
                  <a:lnTo>
                    <a:pt x="708198" y="1627696"/>
                  </a:lnTo>
                  <a:lnTo>
                    <a:pt x="713022" y="1629626"/>
                  </a:lnTo>
                  <a:lnTo>
                    <a:pt x="713022" y="1627696"/>
                  </a:lnTo>
                  <a:cubicBezTo>
                    <a:pt x="713022" y="1627696"/>
                    <a:pt x="717846" y="1627696"/>
                    <a:pt x="717846" y="1627696"/>
                  </a:cubicBezTo>
                  <a:lnTo>
                    <a:pt x="717846" y="1625766"/>
                  </a:lnTo>
                  <a:cubicBezTo>
                    <a:pt x="717846" y="1625766"/>
                    <a:pt x="714951" y="1620942"/>
                    <a:pt x="714951" y="1620942"/>
                  </a:cubicBezTo>
                  <a:lnTo>
                    <a:pt x="722670" y="1619013"/>
                  </a:lnTo>
                  <a:lnTo>
                    <a:pt x="722670" y="1617083"/>
                  </a:lnTo>
                  <a:cubicBezTo>
                    <a:pt x="722670" y="1617083"/>
                    <a:pt x="728459" y="1612259"/>
                    <a:pt x="728459" y="1612259"/>
                  </a:cubicBezTo>
                  <a:lnTo>
                    <a:pt x="728459" y="1608399"/>
                  </a:lnTo>
                  <a:lnTo>
                    <a:pt x="737143" y="1603575"/>
                  </a:lnTo>
                  <a:lnTo>
                    <a:pt x="741002" y="1603575"/>
                  </a:lnTo>
                  <a:cubicBezTo>
                    <a:pt x="741002" y="1603575"/>
                    <a:pt x="743897" y="1603575"/>
                    <a:pt x="743897" y="1603575"/>
                  </a:cubicBezTo>
                  <a:lnTo>
                    <a:pt x="746791" y="1603575"/>
                  </a:lnTo>
                  <a:cubicBezTo>
                    <a:pt x="746791" y="1603575"/>
                    <a:pt x="753545" y="1603575"/>
                    <a:pt x="753545" y="1603575"/>
                  </a:cubicBezTo>
                  <a:lnTo>
                    <a:pt x="753545" y="1599716"/>
                  </a:lnTo>
                  <a:cubicBezTo>
                    <a:pt x="753545" y="1599716"/>
                    <a:pt x="757405" y="1599716"/>
                    <a:pt x="757405" y="1599716"/>
                  </a:cubicBezTo>
                  <a:lnTo>
                    <a:pt x="757405" y="1596821"/>
                  </a:lnTo>
                  <a:cubicBezTo>
                    <a:pt x="757405" y="1596821"/>
                    <a:pt x="757405" y="1592962"/>
                    <a:pt x="757405" y="1592962"/>
                  </a:cubicBezTo>
                  <a:lnTo>
                    <a:pt x="763194" y="1590067"/>
                  </a:lnTo>
                  <a:lnTo>
                    <a:pt x="763194" y="1588137"/>
                  </a:lnTo>
                  <a:cubicBezTo>
                    <a:pt x="763194" y="1588137"/>
                    <a:pt x="770913" y="1586208"/>
                    <a:pt x="770913" y="1586208"/>
                  </a:cubicBezTo>
                  <a:lnTo>
                    <a:pt x="774772" y="1586208"/>
                  </a:lnTo>
                  <a:lnTo>
                    <a:pt x="779596" y="1578489"/>
                  </a:lnTo>
                  <a:lnTo>
                    <a:pt x="784420" y="1571735"/>
                  </a:lnTo>
                  <a:lnTo>
                    <a:pt x="784420" y="1568840"/>
                  </a:lnTo>
                  <a:cubicBezTo>
                    <a:pt x="784420" y="1568840"/>
                    <a:pt x="788280" y="1564016"/>
                    <a:pt x="788280" y="1564016"/>
                  </a:cubicBezTo>
                  <a:lnTo>
                    <a:pt x="791174" y="1557262"/>
                  </a:lnTo>
                  <a:lnTo>
                    <a:pt x="801788" y="1537965"/>
                  </a:lnTo>
                  <a:lnTo>
                    <a:pt x="804682" y="1530247"/>
                  </a:lnTo>
                  <a:lnTo>
                    <a:pt x="804682" y="1528317"/>
                  </a:lnTo>
                  <a:cubicBezTo>
                    <a:pt x="804682" y="1528317"/>
                    <a:pt x="805647" y="1515774"/>
                    <a:pt x="805647" y="1515774"/>
                  </a:cubicBezTo>
                  <a:lnTo>
                    <a:pt x="805647" y="1508055"/>
                  </a:lnTo>
                  <a:cubicBezTo>
                    <a:pt x="805647" y="1508055"/>
                    <a:pt x="803717" y="1503231"/>
                    <a:pt x="803717" y="1503231"/>
                  </a:cubicBezTo>
                  <a:lnTo>
                    <a:pt x="805647" y="1501301"/>
                  </a:lnTo>
                  <a:lnTo>
                    <a:pt x="805647" y="1495512"/>
                  </a:lnTo>
                  <a:cubicBezTo>
                    <a:pt x="805647" y="1495512"/>
                    <a:pt x="805647" y="1493583"/>
                    <a:pt x="805647" y="1493583"/>
                  </a:cubicBezTo>
                  <a:lnTo>
                    <a:pt x="809506" y="1493583"/>
                  </a:lnTo>
                  <a:cubicBezTo>
                    <a:pt x="809506" y="1493583"/>
                    <a:pt x="816260" y="1493583"/>
                    <a:pt x="816260" y="1493583"/>
                  </a:cubicBezTo>
                  <a:lnTo>
                    <a:pt x="819155" y="1490688"/>
                  </a:lnTo>
                  <a:lnTo>
                    <a:pt x="826874" y="1487793"/>
                  </a:lnTo>
                  <a:lnTo>
                    <a:pt x="829768" y="1489723"/>
                  </a:lnTo>
                  <a:lnTo>
                    <a:pt x="845206" y="1491653"/>
                  </a:lnTo>
                  <a:lnTo>
                    <a:pt x="849065" y="1491653"/>
                  </a:lnTo>
                  <a:cubicBezTo>
                    <a:pt x="849065" y="1491653"/>
                    <a:pt x="852925" y="1489723"/>
                    <a:pt x="852925" y="1489723"/>
                  </a:cubicBezTo>
                  <a:lnTo>
                    <a:pt x="854854" y="1492618"/>
                  </a:lnTo>
                  <a:lnTo>
                    <a:pt x="857749" y="1492618"/>
                  </a:lnTo>
                  <a:cubicBezTo>
                    <a:pt x="857749" y="1492618"/>
                    <a:pt x="859678" y="1487793"/>
                    <a:pt x="859678" y="1487793"/>
                  </a:cubicBezTo>
                  <a:lnTo>
                    <a:pt x="861608" y="1487793"/>
                  </a:lnTo>
                  <a:cubicBezTo>
                    <a:pt x="861608" y="1487793"/>
                    <a:pt x="861608" y="1482005"/>
                    <a:pt x="861608" y="1482005"/>
                  </a:cubicBezTo>
                  <a:lnTo>
                    <a:pt x="864503" y="1482005"/>
                  </a:lnTo>
                  <a:lnTo>
                    <a:pt x="864503" y="1479110"/>
                  </a:lnTo>
                  <a:cubicBezTo>
                    <a:pt x="864503" y="1479110"/>
                    <a:pt x="870292" y="1479110"/>
                    <a:pt x="870292" y="1479110"/>
                  </a:cubicBezTo>
                  <a:lnTo>
                    <a:pt x="870292" y="1476215"/>
                  </a:lnTo>
                  <a:cubicBezTo>
                    <a:pt x="870292" y="1476215"/>
                    <a:pt x="876081" y="1470426"/>
                    <a:pt x="876081" y="1470426"/>
                  </a:cubicBezTo>
                  <a:lnTo>
                    <a:pt x="876081" y="1465602"/>
                  </a:lnTo>
                  <a:cubicBezTo>
                    <a:pt x="876081" y="1465602"/>
                    <a:pt x="878011" y="1463672"/>
                    <a:pt x="878011" y="1463672"/>
                  </a:cubicBezTo>
                  <a:lnTo>
                    <a:pt x="885729" y="1463672"/>
                  </a:lnTo>
                  <a:cubicBezTo>
                    <a:pt x="885729" y="1463672"/>
                    <a:pt x="886694" y="1461742"/>
                    <a:pt x="886694" y="1461742"/>
                  </a:cubicBezTo>
                  <a:lnTo>
                    <a:pt x="889589" y="1461742"/>
                  </a:lnTo>
                  <a:cubicBezTo>
                    <a:pt x="889589" y="1461742"/>
                    <a:pt x="889589" y="1453059"/>
                    <a:pt x="889589" y="1453059"/>
                  </a:cubicBezTo>
                  <a:lnTo>
                    <a:pt x="887659" y="1447270"/>
                  </a:lnTo>
                  <a:lnTo>
                    <a:pt x="887659" y="1445340"/>
                  </a:lnTo>
                  <a:cubicBezTo>
                    <a:pt x="887659" y="1445340"/>
                    <a:pt x="894413" y="1444375"/>
                    <a:pt x="894413" y="1444375"/>
                  </a:cubicBezTo>
                  <a:lnTo>
                    <a:pt x="902132" y="1444375"/>
                  </a:lnTo>
                  <a:cubicBezTo>
                    <a:pt x="902132" y="1444375"/>
                    <a:pt x="905026" y="1444375"/>
                    <a:pt x="905026" y="1444375"/>
                  </a:cubicBezTo>
                  <a:lnTo>
                    <a:pt x="909851" y="1439551"/>
                  </a:lnTo>
                  <a:lnTo>
                    <a:pt x="909851" y="1436657"/>
                  </a:lnTo>
                  <a:cubicBezTo>
                    <a:pt x="909851" y="1436657"/>
                    <a:pt x="913710" y="1436657"/>
                    <a:pt x="913710" y="1436657"/>
                  </a:cubicBezTo>
                  <a:lnTo>
                    <a:pt x="918534" y="1434727"/>
                  </a:lnTo>
                  <a:lnTo>
                    <a:pt x="922393" y="1427008"/>
                  </a:lnTo>
                  <a:lnTo>
                    <a:pt x="924323" y="1418325"/>
                  </a:lnTo>
                  <a:lnTo>
                    <a:pt x="926253" y="1413500"/>
                  </a:lnTo>
                  <a:lnTo>
                    <a:pt x="929147" y="1409641"/>
                  </a:lnTo>
                  <a:lnTo>
                    <a:pt x="936866" y="1382625"/>
                  </a:lnTo>
                  <a:lnTo>
                    <a:pt x="936866" y="1379731"/>
                  </a:lnTo>
                  <a:cubicBezTo>
                    <a:pt x="936866" y="1379731"/>
                    <a:pt x="939761" y="1366223"/>
                    <a:pt x="939761" y="1366223"/>
                  </a:cubicBezTo>
                  <a:lnTo>
                    <a:pt x="941690" y="1354645"/>
                  </a:lnTo>
                  <a:lnTo>
                    <a:pt x="937831" y="1352715"/>
                  </a:lnTo>
                  <a:lnTo>
                    <a:pt x="933007" y="1348856"/>
                  </a:lnTo>
                  <a:lnTo>
                    <a:pt x="933007" y="1345961"/>
                  </a:lnTo>
                  <a:cubicBezTo>
                    <a:pt x="933007" y="1345961"/>
                    <a:pt x="940726" y="1344031"/>
                    <a:pt x="940726" y="1344031"/>
                  </a:cubicBezTo>
                  <a:lnTo>
                    <a:pt x="938796" y="1336312"/>
                  </a:lnTo>
                  <a:lnTo>
                    <a:pt x="936866" y="1334383"/>
                  </a:lnTo>
                  <a:lnTo>
                    <a:pt x="934936" y="1327629"/>
                  </a:lnTo>
                  <a:lnTo>
                    <a:pt x="931077" y="1325699"/>
                  </a:lnTo>
                  <a:lnTo>
                    <a:pt x="933972" y="1322805"/>
                  </a:lnTo>
                  <a:lnTo>
                    <a:pt x="938796" y="1322805"/>
                  </a:lnTo>
                  <a:cubicBezTo>
                    <a:pt x="938796" y="1322805"/>
                    <a:pt x="945550" y="1316051"/>
                    <a:pt x="945550" y="1316051"/>
                  </a:cubicBezTo>
                  <a:lnTo>
                    <a:pt x="945550" y="1313156"/>
                  </a:lnTo>
                  <a:cubicBezTo>
                    <a:pt x="945550" y="1313156"/>
                    <a:pt x="950374" y="1310262"/>
                    <a:pt x="950374" y="1310262"/>
                  </a:cubicBezTo>
                  <a:lnTo>
                    <a:pt x="953268" y="1303508"/>
                  </a:lnTo>
                  <a:lnTo>
                    <a:pt x="949409" y="1299648"/>
                  </a:lnTo>
                  <a:lnTo>
                    <a:pt x="949409" y="1295789"/>
                  </a:lnTo>
                  <a:cubicBezTo>
                    <a:pt x="949409" y="1295789"/>
                    <a:pt x="947479" y="1295789"/>
                    <a:pt x="947479" y="1295789"/>
                  </a:cubicBezTo>
                  <a:lnTo>
                    <a:pt x="947479" y="1292894"/>
                  </a:lnTo>
                  <a:cubicBezTo>
                    <a:pt x="947479" y="1292894"/>
                    <a:pt x="949409" y="1290000"/>
                    <a:pt x="949409" y="1290000"/>
                  </a:cubicBezTo>
                  <a:lnTo>
                    <a:pt x="949409" y="1285176"/>
                  </a:lnTo>
                  <a:cubicBezTo>
                    <a:pt x="949409" y="1285176"/>
                    <a:pt x="950374" y="1283246"/>
                    <a:pt x="950374" y="1283246"/>
                  </a:cubicBezTo>
                  <a:lnTo>
                    <a:pt x="956163" y="1283246"/>
                  </a:lnTo>
                  <a:lnTo>
                    <a:pt x="956163" y="1287105"/>
                  </a:lnTo>
                  <a:cubicBezTo>
                    <a:pt x="956163" y="1287105"/>
                    <a:pt x="960987" y="1287105"/>
                    <a:pt x="960987" y="1287105"/>
                  </a:cubicBezTo>
                  <a:lnTo>
                    <a:pt x="964847" y="1284211"/>
                  </a:lnTo>
                  <a:lnTo>
                    <a:pt x="964847" y="1280352"/>
                  </a:lnTo>
                  <a:cubicBezTo>
                    <a:pt x="964847" y="1280352"/>
                    <a:pt x="968706" y="1274562"/>
                    <a:pt x="968706" y="1274562"/>
                  </a:cubicBezTo>
                  <a:lnTo>
                    <a:pt x="972566" y="1276492"/>
                  </a:lnTo>
                  <a:lnTo>
                    <a:pt x="975460" y="1279387"/>
                  </a:lnTo>
                  <a:lnTo>
                    <a:pt x="980284" y="1283246"/>
                  </a:lnTo>
                  <a:lnTo>
                    <a:pt x="980284" y="1281316"/>
                  </a:lnTo>
                  <a:cubicBezTo>
                    <a:pt x="980284" y="1281316"/>
                    <a:pt x="985108" y="1277457"/>
                    <a:pt x="985108" y="1277457"/>
                  </a:cubicBezTo>
                  <a:lnTo>
                    <a:pt x="987038" y="1273598"/>
                  </a:lnTo>
                  <a:lnTo>
                    <a:pt x="984144" y="1267808"/>
                  </a:lnTo>
                  <a:lnTo>
                    <a:pt x="988968" y="1264914"/>
                  </a:lnTo>
                  <a:lnTo>
                    <a:pt x="998616" y="1267808"/>
                  </a:lnTo>
                  <a:lnTo>
                    <a:pt x="1001511" y="1267808"/>
                  </a:lnTo>
                  <a:cubicBezTo>
                    <a:pt x="1001511" y="1267808"/>
                    <a:pt x="1005370" y="1262984"/>
                    <a:pt x="1005370" y="1262984"/>
                  </a:cubicBezTo>
                  <a:lnTo>
                    <a:pt x="1015983" y="1264914"/>
                  </a:lnTo>
                  <a:lnTo>
                    <a:pt x="1016948" y="1264914"/>
                  </a:lnTo>
                  <a:cubicBezTo>
                    <a:pt x="1016948" y="1264914"/>
                    <a:pt x="1022738" y="1253336"/>
                    <a:pt x="1022738" y="1253336"/>
                  </a:cubicBezTo>
                  <a:lnTo>
                    <a:pt x="1028527" y="1240793"/>
                  </a:lnTo>
                  <a:lnTo>
                    <a:pt x="1024667" y="1234039"/>
                  </a:lnTo>
                  <a:lnTo>
                    <a:pt x="1028527" y="1232109"/>
                  </a:lnTo>
                  <a:lnTo>
                    <a:pt x="1031421" y="1232109"/>
                  </a:lnTo>
                  <a:cubicBezTo>
                    <a:pt x="1031421" y="1232109"/>
                    <a:pt x="1033351" y="1239828"/>
                    <a:pt x="1033351" y="1239828"/>
                  </a:cubicBezTo>
                  <a:lnTo>
                    <a:pt x="1037210" y="1245617"/>
                  </a:lnTo>
                  <a:lnTo>
                    <a:pt x="1043964" y="1245617"/>
                  </a:lnTo>
                  <a:cubicBezTo>
                    <a:pt x="1043964" y="1245617"/>
                    <a:pt x="1047823" y="1246582"/>
                    <a:pt x="1047823" y="1246582"/>
                  </a:cubicBezTo>
                  <a:lnTo>
                    <a:pt x="1049753" y="1255265"/>
                  </a:lnTo>
                  <a:lnTo>
                    <a:pt x="1052648" y="1255265"/>
                  </a:lnTo>
                  <a:cubicBezTo>
                    <a:pt x="1052648" y="1255265"/>
                    <a:pt x="1060367" y="1255265"/>
                    <a:pt x="1060367" y="1255265"/>
                  </a:cubicBezTo>
                  <a:lnTo>
                    <a:pt x="1071945" y="1248511"/>
                  </a:lnTo>
                  <a:lnTo>
                    <a:pt x="1081593" y="1240793"/>
                  </a:lnTo>
                  <a:lnTo>
                    <a:pt x="1081593" y="1235004"/>
                  </a:lnTo>
                  <a:cubicBezTo>
                    <a:pt x="1081593" y="1235004"/>
                    <a:pt x="1082558" y="1230179"/>
                    <a:pt x="1082558" y="1230179"/>
                  </a:cubicBezTo>
                  <a:lnTo>
                    <a:pt x="1087382" y="1230179"/>
                  </a:lnTo>
                  <a:cubicBezTo>
                    <a:pt x="1087382" y="1230179"/>
                    <a:pt x="1090277" y="1231144"/>
                    <a:pt x="1090277" y="1231144"/>
                  </a:cubicBezTo>
                  <a:lnTo>
                    <a:pt x="1093171" y="1231144"/>
                  </a:lnTo>
                  <a:cubicBezTo>
                    <a:pt x="1093171" y="1231144"/>
                    <a:pt x="1096066" y="1226320"/>
                    <a:pt x="1096066" y="1226320"/>
                  </a:cubicBezTo>
                  <a:lnTo>
                    <a:pt x="1099925" y="1223426"/>
                  </a:lnTo>
                  <a:lnTo>
                    <a:pt x="1099925" y="1221496"/>
                  </a:lnTo>
                  <a:cubicBezTo>
                    <a:pt x="1099925" y="1221496"/>
                    <a:pt x="1102820" y="1218601"/>
                    <a:pt x="1102820" y="1218601"/>
                  </a:cubicBezTo>
                  <a:lnTo>
                    <a:pt x="1102820" y="1215707"/>
                  </a:lnTo>
                  <a:cubicBezTo>
                    <a:pt x="1102820" y="1215707"/>
                    <a:pt x="1110539" y="1204129"/>
                    <a:pt x="1110539" y="1204129"/>
                  </a:cubicBezTo>
                  <a:lnTo>
                    <a:pt x="1110539" y="1201234"/>
                  </a:lnTo>
                  <a:cubicBezTo>
                    <a:pt x="1110539" y="1201234"/>
                    <a:pt x="1113433" y="1198339"/>
                    <a:pt x="1113433" y="1198339"/>
                  </a:cubicBezTo>
                  <a:lnTo>
                    <a:pt x="1113433" y="1194480"/>
                  </a:lnTo>
                  <a:cubicBezTo>
                    <a:pt x="1113433" y="1194480"/>
                    <a:pt x="1116328" y="1190621"/>
                    <a:pt x="1116328" y="1190621"/>
                  </a:cubicBezTo>
                  <a:lnTo>
                    <a:pt x="1116328" y="1188691"/>
                  </a:lnTo>
                  <a:cubicBezTo>
                    <a:pt x="1116328" y="1188691"/>
                    <a:pt x="1122117" y="1167464"/>
                    <a:pt x="1122117" y="1167464"/>
                  </a:cubicBezTo>
                  <a:lnTo>
                    <a:pt x="1125011" y="1157816"/>
                  </a:lnTo>
                  <a:lnTo>
                    <a:pt x="1125011" y="1152027"/>
                  </a:lnTo>
                  <a:cubicBezTo>
                    <a:pt x="1125011" y="1152027"/>
                    <a:pt x="1126941" y="1150097"/>
                    <a:pt x="1126941" y="1150097"/>
                  </a:cubicBezTo>
                  <a:lnTo>
                    <a:pt x="1126941" y="1147203"/>
                  </a:lnTo>
                  <a:cubicBezTo>
                    <a:pt x="1126941" y="1147203"/>
                    <a:pt x="1125011" y="1144308"/>
                    <a:pt x="1125011" y="1144308"/>
                  </a:cubicBezTo>
                  <a:lnTo>
                    <a:pt x="1125011" y="1138519"/>
                  </a:lnTo>
                  <a:cubicBezTo>
                    <a:pt x="1125011" y="1138519"/>
                    <a:pt x="1126941" y="1134660"/>
                    <a:pt x="1126941" y="1134660"/>
                  </a:cubicBezTo>
                  <a:lnTo>
                    <a:pt x="1129835" y="1134660"/>
                  </a:lnTo>
                  <a:cubicBezTo>
                    <a:pt x="1129835" y="1134660"/>
                    <a:pt x="1130800" y="1130800"/>
                    <a:pt x="1130800" y="1130800"/>
                  </a:cubicBezTo>
                  <a:lnTo>
                    <a:pt x="1133695" y="1118257"/>
                  </a:lnTo>
                  <a:lnTo>
                    <a:pt x="1130800" y="1114398"/>
                  </a:lnTo>
                  <a:lnTo>
                    <a:pt x="1130800" y="1112468"/>
                  </a:lnTo>
                  <a:lnTo>
                    <a:pt x="1133695" y="1110538"/>
                  </a:lnTo>
                  <a:lnTo>
                    <a:pt x="1133695" y="1107644"/>
                  </a:lnTo>
                  <a:cubicBezTo>
                    <a:pt x="1133695" y="1107644"/>
                    <a:pt x="1133695" y="1105714"/>
                    <a:pt x="1133695" y="1105714"/>
                  </a:cubicBezTo>
                  <a:lnTo>
                    <a:pt x="1135624" y="1097995"/>
                  </a:lnTo>
                  <a:lnTo>
                    <a:pt x="1137554" y="1078699"/>
                  </a:lnTo>
                  <a:lnTo>
                    <a:pt x="1137554" y="1070015"/>
                  </a:lnTo>
                  <a:cubicBezTo>
                    <a:pt x="1137554" y="1070015"/>
                    <a:pt x="1134660" y="1064226"/>
                    <a:pt x="1134660" y="1064226"/>
                  </a:cubicBezTo>
                  <a:lnTo>
                    <a:pt x="1130800" y="1059402"/>
                  </a:lnTo>
                  <a:lnTo>
                    <a:pt x="1128871" y="1059402"/>
                  </a:lnTo>
                  <a:cubicBezTo>
                    <a:pt x="1128871" y="1059402"/>
                    <a:pt x="1125976" y="1059402"/>
                    <a:pt x="1125976" y="1059402"/>
                  </a:cubicBezTo>
                  <a:lnTo>
                    <a:pt x="1123082" y="1059402"/>
                  </a:lnTo>
                  <a:cubicBezTo>
                    <a:pt x="1123082" y="1059402"/>
                    <a:pt x="1125976" y="1053612"/>
                    <a:pt x="1125976" y="1053612"/>
                  </a:cubicBezTo>
                  <a:lnTo>
                    <a:pt x="1128871" y="1053612"/>
                  </a:lnTo>
                  <a:cubicBezTo>
                    <a:pt x="1128871" y="1053612"/>
                    <a:pt x="1127906" y="1046858"/>
                    <a:pt x="1127906" y="1046858"/>
                  </a:cubicBezTo>
                  <a:lnTo>
                    <a:pt x="1127906" y="1042999"/>
                  </a:lnTo>
                  <a:cubicBezTo>
                    <a:pt x="1127906" y="1042999"/>
                    <a:pt x="1132730" y="1040105"/>
                    <a:pt x="1132730" y="1040105"/>
                  </a:cubicBezTo>
                  <a:lnTo>
                    <a:pt x="1135624" y="1040105"/>
                  </a:lnTo>
                  <a:cubicBezTo>
                    <a:pt x="1135624" y="1040105"/>
                    <a:pt x="1138519" y="1039140"/>
                    <a:pt x="1138519" y="1039140"/>
                  </a:cubicBezTo>
                  <a:lnTo>
                    <a:pt x="1140449" y="1033351"/>
                  </a:lnTo>
                  <a:lnTo>
                    <a:pt x="1145273" y="1029491"/>
                  </a:lnTo>
                  <a:lnTo>
                    <a:pt x="1150097" y="1026597"/>
                  </a:lnTo>
                  <a:lnTo>
                    <a:pt x="1152992" y="1016948"/>
                  </a:lnTo>
                  <a:lnTo>
                    <a:pt x="1151062" y="1013089"/>
                  </a:lnTo>
                  <a:lnTo>
                    <a:pt x="1153957" y="1008265"/>
                  </a:lnTo>
                  <a:lnTo>
                    <a:pt x="1153957" y="1003440"/>
                  </a:lnTo>
                  <a:cubicBezTo>
                    <a:pt x="1153957" y="1003440"/>
                    <a:pt x="1152027" y="994757"/>
                    <a:pt x="1152027" y="994757"/>
                  </a:cubicBezTo>
                  <a:lnTo>
                    <a:pt x="1154922" y="988968"/>
                  </a:lnTo>
                  <a:lnTo>
                    <a:pt x="1154922" y="986073"/>
                  </a:lnTo>
                  <a:cubicBezTo>
                    <a:pt x="1154922" y="986073"/>
                    <a:pt x="1158781" y="985108"/>
                    <a:pt x="1158781" y="985108"/>
                  </a:cubicBezTo>
                  <a:lnTo>
                    <a:pt x="1158781" y="981249"/>
                  </a:lnTo>
                  <a:lnTo>
                    <a:pt x="1154922" y="979319"/>
                  </a:lnTo>
                  <a:lnTo>
                    <a:pt x="1156851" y="973530"/>
                  </a:lnTo>
                  <a:lnTo>
                    <a:pt x="1156851" y="968706"/>
                  </a:lnTo>
                  <a:cubicBezTo>
                    <a:pt x="1156851" y="968706"/>
                    <a:pt x="1156851" y="967741"/>
                    <a:pt x="1156851" y="967741"/>
                  </a:cubicBezTo>
                  <a:lnTo>
                    <a:pt x="1156851" y="953268"/>
                  </a:lnTo>
                  <a:cubicBezTo>
                    <a:pt x="1156851" y="953268"/>
                    <a:pt x="1154922" y="950374"/>
                    <a:pt x="1154922" y="950374"/>
                  </a:cubicBezTo>
                  <a:lnTo>
                    <a:pt x="1147203" y="945550"/>
                  </a:lnTo>
                  <a:lnTo>
                    <a:pt x="1144308" y="939760"/>
                  </a:lnTo>
                  <a:lnTo>
                    <a:pt x="1141414" y="941690"/>
                  </a:lnTo>
                  <a:lnTo>
                    <a:pt x="1138519" y="941690"/>
                  </a:lnTo>
                  <a:cubicBezTo>
                    <a:pt x="1138519" y="941690"/>
                    <a:pt x="1138519" y="936866"/>
                    <a:pt x="1138519" y="936866"/>
                  </a:cubicBezTo>
                  <a:lnTo>
                    <a:pt x="1143343" y="936866"/>
                  </a:lnTo>
                  <a:cubicBezTo>
                    <a:pt x="1143343" y="936866"/>
                    <a:pt x="1145273" y="933007"/>
                    <a:pt x="1145273" y="933007"/>
                  </a:cubicBezTo>
                  <a:lnTo>
                    <a:pt x="1143343" y="930112"/>
                  </a:lnTo>
                  <a:lnTo>
                    <a:pt x="1150097" y="927218"/>
                  </a:lnTo>
                  <a:lnTo>
                    <a:pt x="1154922" y="927218"/>
                  </a:lnTo>
                  <a:lnTo>
                    <a:pt x="1159746" y="925288"/>
                  </a:lnTo>
                  <a:lnTo>
                    <a:pt x="1163605" y="925288"/>
                  </a:lnTo>
                  <a:lnTo>
                    <a:pt x="1163605" y="928182"/>
                  </a:lnTo>
                  <a:lnTo>
                    <a:pt x="1168429" y="931077"/>
                  </a:lnTo>
                  <a:lnTo>
                    <a:pt x="1168429" y="933972"/>
                  </a:lnTo>
                  <a:cubicBezTo>
                    <a:pt x="1168429" y="933972"/>
                    <a:pt x="1169394" y="938796"/>
                    <a:pt x="1169394" y="938796"/>
                  </a:cubicBezTo>
                  <a:lnTo>
                    <a:pt x="1175183" y="941690"/>
                  </a:lnTo>
                  <a:lnTo>
                    <a:pt x="1183867" y="941690"/>
                  </a:lnTo>
                  <a:cubicBezTo>
                    <a:pt x="1183867" y="941690"/>
                    <a:pt x="1193515" y="938796"/>
                    <a:pt x="1193515" y="938796"/>
                  </a:cubicBezTo>
                  <a:lnTo>
                    <a:pt x="1196410" y="938796"/>
                  </a:lnTo>
                  <a:cubicBezTo>
                    <a:pt x="1196410" y="938796"/>
                    <a:pt x="1196410" y="941690"/>
                    <a:pt x="1196410" y="941690"/>
                  </a:cubicBezTo>
                  <a:lnTo>
                    <a:pt x="1194480" y="944585"/>
                  </a:lnTo>
                  <a:lnTo>
                    <a:pt x="1197375" y="947479"/>
                  </a:lnTo>
                  <a:lnTo>
                    <a:pt x="1201234" y="947479"/>
                  </a:lnTo>
                  <a:cubicBezTo>
                    <a:pt x="1201234" y="947479"/>
                    <a:pt x="1207988" y="947479"/>
                    <a:pt x="1207988" y="947479"/>
                  </a:cubicBezTo>
                  <a:lnTo>
                    <a:pt x="1207988" y="945550"/>
                  </a:lnTo>
                  <a:lnTo>
                    <a:pt x="1216672" y="945550"/>
                  </a:lnTo>
                  <a:cubicBezTo>
                    <a:pt x="1216672" y="945550"/>
                    <a:pt x="1224390" y="946514"/>
                    <a:pt x="1224390" y="946514"/>
                  </a:cubicBezTo>
                  <a:lnTo>
                    <a:pt x="1224390" y="942655"/>
                  </a:lnTo>
                  <a:cubicBezTo>
                    <a:pt x="1224390" y="942655"/>
                    <a:pt x="1225355" y="939760"/>
                    <a:pt x="1225355" y="939760"/>
                  </a:cubicBezTo>
                  <a:lnTo>
                    <a:pt x="1230180" y="939760"/>
                  </a:lnTo>
                  <a:cubicBezTo>
                    <a:pt x="1230180" y="939760"/>
                    <a:pt x="1232109" y="937831"/>
                    <a:pt x="1232109" y="937831"/>
                  </a:cubicBezTo>
                  <a:lnTo>
                    <a:pt x="1229215" y="933972"/>
                  </a:lnTo>
                  <a:lnTo>
                    <a:pt x="1235969" y="931077"/>
                  </a:lnTo>
                  <a:lnTo>
                    <a:pt x="1237898" y="928182"/>
                  </a:lnTo>
                  <a:lnTo>
                    <a:pt x="1237898" y="924323"/>
                  </a:lnTo>
                  <a:cubicBezTo>
                    <a:pt x="1237898" y="924323"/>
                    <a:pt x="1239828" y="924323"/>
                    <a:pt x="1239828" y="924323"/>
                  </a:cubicBezTo>
                  <a:lnTo>
                    <a:pt x="1239828" y="919499"/>
                  </a:lnTo>
                  <a:cubicBezTo>
                    <a:pt x="1239828" y="919499"/>
                    <a:pt x="1244652" y="911780"/>
                    <a:pt x="1244652" y="911780"/>
                  </a:cubicBezTo>
                  <a:lnTo>
                    <a:pt x="1248512" y="908885"/>
                  </a:lnTo>
                  <a:lnTo>
                    <a:pt x="1256230" y="908885"/>
                  </a:lnTo>
                  <a:cubicBezTo>
                    <a:pt x="1256230" y="908885"/>
                    <a:pt x="1262020" y="906956"/>
                    <a:pt x="1262020" y="906956"/>
                  </a:cubicBezTo>
                  <a:lnTo>
                    <a:pt x="1263949" y="905026"/>
                  </a:lnTo>
                  <a:lnTo>
                    <a:pt x="1271668" y="898272"/>
                  </a:lnTo>
                  <a:lnTo>
                    <a:pt x="1269738" y="895378"/>
                  </a:lnTo>
                  <a:lnTo>
                    <a:pt x="1271668" y="892483"/>
                  </a:lnTo>
                  <a:lnTo>
                    <a:pt x="1271668" y="889588"/>
                  </a:lnTo>
                  <a:cubicBezTo>
                    <a:pt x="1271668" y="889588"/>
                    <a:pt x="1278422" y="883800"/>
                    <a:pt x="1278422" y="883800"/>
                  </a:cubicBezTo>
                  <a:lnTo>
                    <a:pt x="1281316" y="883800"/>
                  </a:lnTo>
                  <a:cubicBezTo>
                    <a:pt x="1281316" y="883800"/>
                    <a:pt x="1285176" y="884764"/>
                    <a:pt x="1285176" y="884764"/>
                  </a:cubicBezTo>
                  <a:lnTo>
                    <a:pt x="1289035" y="884764"/>
                  </a:lnTo>
                  <a:cubicBezTo>
                    <a:pt x="1289035" y="884764"/>
                    <a:pt x="1285176" y="897307"/>
                    <a:pt x="1285176" y="897307"/>
                  </a:cubicBezTo>
                  <a:lnTo>
                    <a:pt x="1285176" y="903097"/>
                  </a:lnTo>
                  <a:cubicBezTo>
                    <a:pt x="1285176" y="903097"/>
                    <a:pt x="1290965" y="905026"/>
                    <a:pt x="1290965" y="905026"/>
                  </a:cubicBezTo>
                  <a:lnTo>
                    <a:pt x="1293859" y="905026"/>
                  </a:lnTo>
                  <a:cubicBezTo>
                    <a:pt x="1293859" y="905026"/>
                    <a:pt x="1296754" y="906956"/>
                    <a:pt x="1296754" y="906956"/>
                  </a:cubicBezTo>
                  <a:lnTo>
                    <a:pt x="1296754" y="909850"/>
                  </a:lnTo>
                  <a:cubicBezTo>
                    <a:pt x="1296754" y="909850"/>
                    <a:pt x="1299649" y="912745"/>
                    <a:pt x="1299649" y="912745"/>
                  </a:cubicBezTo>
                  <a:lnTo>
                    <a:pt x="1299649" y="920464"/>
                  </a:lnTo>
                  <a:cubicBezTo>
                    <a:pt x="1299649" y="920464"/>
                    <a:pt x="1299649" y="926253"/>
                    <a:pt x="1299649" y="926253"/>
                  </a:cubicBezTo>
                  <a:lnTo>
                    <a:pt x="1303508" y="935901"/>
                  </a:lnTo>
                  <a:lnTo>
                    <a:pt x="1303508" y="940725"/>
                  </a:lnTo>
                  <a:cubicBezTo>
                    <a:pt x="1303508" y="940725"/>
                    <a:pt x="1303508" y="944585"/>
                    <a:pt x="1303508" y="944585"/>
                  </a:cubicBezTo>
                  <a:lnTo>
                    <a:pt x="1313156" y="944585"/>
                  </a:lnTo>
                  <a:cubicBezTo>
                    <a:pt x="1313156" y="944585"/>
                    <a:pt x="1307367" y="933007"/>
                    <a:pt x="1307367" y="933007"/>
                  </a:cubicBezTo>
                  <a:lnTo>
                    <a:pt x="1305438" y="927218"/>
                  </a:lnTo>
                  <a:lnTo>
                    <a:pt x="1305438" y="919499"/>
                  </a:lnTo>
                  <a:cubicBezTo>
                    <a:pt x="1305438" y="919499"/>
                    <a:pt x="1308332" y="916604"/>
                    <a:pt x="1308332" y="916604"/>
                  </a:cubicBezTo>
                  <a:lnTo>
                    <a:pt x="1311227" y="909850"/>
                  </a:lnTo>
                  <a:lnTo>
                    <a:pt x="1307367" y="902131"/>
                  </a:lnTo>
                  <a:lnTo>
                    <a:pt x="1307367" y="897307"/>
                  </a:lnTo>
                  <a:cubicBezTo>
                    <a:pt x="1307367" y="897307"/>
                    <a:pt x="1312192" y="891518"/>
                    <a:pt x="1312192" y="891518"/>
                  </a:cubicBezTo>
                  <a:lnTo>
                    <a:pt x="1317016" y="885729"/>
                  </a:lnTo>
                  <a:lnTo>
                    <a:pt x="1319910" y="885729"/>
                  </a:lnTo>
                  <a:lnTo>
                    <a:pt x="1319910" y="880905"/>
                  </a:lnTo>
                  <a:lnTo>
                    <a:pt x="1325699" y="873186"/>
                  </a:lnTo>
                  <a:lnTo>
                    <a:pt x="1327629" y="866432"/>
                  </a:lnTo>
                  <a:lnTo>
                    <a:pt x="1327629" y="859678"/>
                  </a:lnTo>
                  <a:cubicBezTo>
                    <a:pt x="1327629" y="859678"/>
                    <a:pt x="1323770" y="857749"/>
                    <a:pt x="1323770" y="857749"/>
                  </a:cubicBezTo>
                  <a:lnTo>
                    <a:pt x="1319910" y="852924"/>
                  </a:lnTo>
                  <a:lnTo>
                    <a:pt x="1319910" y="850030"/>
                  </a:lnTo>
                  <a:cubicBezTo>
                    <a:pt x="1319910" y="850030"/>
                    <a:pt x="1315086" y="848100"/>
                    <a:pt x="1315086" y="848100"/>
                  </a:cubicBezTo>
                  <a:lnTo>
                    <a:pt x="1315086" y="846171"/>
                  </a:lnTo>
                  <a:cubicBezTo>
                    <a:pt x="1315086" y="846171"/>
                    <a:pt x="1307367" y="843276"/>
                    <a:pt x="1307367" y="843276"/>
                  </a:cubicBezTo>
                  <a:lnTo>
                    <a:pt x="1305438" y="841346"/>
                  </a:lnTo>
                  <a:lnTo>
                    <a:pt x="1308332" y="837487"/>
                  </a:lnTo>
                  <a:lnTo>
                    <a:pt x="1317016" y="837487"/>
                  </a:lnTo>
                  <a:cubicBezTo>
                    <a:pt x="1317016" y="837487"/>
                    <a:pt x="1318946" y="833627"/>
                    <a:pt x="1318946" y="833627"/>
                  </a:cubicBezTo>
                  <a:lnTo>
                    <a:pt x="1327629" y="829768"/>
                  </a:lnTo>
                  <a:lnTo>
                    <a:pt x="1327629" y="827838"/>
                  </a:lnTo>
                  <a:cubicBezTo>
                    <a:pt x="1327629" y="827838"/>
                    <a:pt x="1324735" y="824944"/>
                    <a:pt x="1324735" y="824944"/>
                  </a:cubicBezTo>
                  <a:lnTo>
                    <a:pt x="1326664" y="822049"/>
                  </a:lnTo>
                  <a:lnTo>
                    <a:pt x="1329559" y="823979"/>
                  </a:lnTo>
                  <a:lnTo>
                    <a:pt x="1332453" y="823979"/>
                  </a:lnTo>
                  <a:cubicBezTo>
                    <a:pt x="1332453" y="823979"/>
                    <a:pt x="1335348" y="824944"/>
                    <a:pt x="1335348" y="824944"/>
                  </a:cubicBezTo>
                  <a:lnTo>
                    <a:pt x="1333418" y="827838"/>
                  </a:lnTo>
                  <a:lnTo>
                    <a:pt x="1333418" y="830733"/>
                  </a:lnTo>
                  <a:cubicBezTo>
                    <a:pt x="1333418" y="830733"/>
                    <a:pt x="1338242" y="833627"/>
                    <a:pt x="1338242" y="833627"/>
                  </a:cubicBezTo>
                  <a:lnTo>
                    <a:pt x="1338242" y="836522"/>
                  </a:lnTo>
                  <a:cubicBezTo>
                    <a:pt x="1338242" y="836522"/>
                    <a:pt x="1343067" y="839417"/>
                    <a:pt x="1343067" y="839417"/>
                  </a:cubicBezTo>
                  <a:lnTo>
                    <a:pt x="1346926" y="839417"/>
                  </a:lnTo>
                  <a:cubicBezTo>
                    <a:pt x="1346926" y="839417"/>
                    <a:pt x="1348856" y="846171"/>
                    <a:pt x="1348856" y="846171"/>
                  </a:cubicBezTo>
                  <a:lnTo>
                    <a:pt x="1350785" y="848100"/>
                  </a:lnTo>
                  <a:lnTo>
                    <a:pt x="1360434" y="848100"/>
                  </a:lnTo>
                  <a:cubicBezTo>
                    <a:pt x="1360434" y="848100"/>
                    <a:pt x="1364293" y="849065"/>
                    <a:pt x="1364293" y="849065"/>
                  </a:cubicBezTo>
                  <a:lnTo>
                    <a:pt x="1369117" y="846171"/>
                  </a:lnTo>
                  <a:lnTo>
                    <a:pt x="1371047" y="846171"/>
                  </a:lnTo>
                  <a:cubicBezTo>
                    <a:pt x="1371047" y="846171"/>
                    <a:pt x="1375871" y="850995"/>
                    <a:pt x="1375871" y="850995"/>
                  </a:cubicBezTo>
                  <a:lnTo>
                    <a:pt x="1379731" y="850995"/>
                  </a:lnTo>
                  <a:cubicBezTo>
                    <a:pt x="1379731" y="850995"/>
                    <a:pt x="1381661" y="853889"/>
                    <a:pt x="1381661" y="853889"/>
                  </a:cubicBezTo>
                  <a:lnTo>
                    <a:pt x="1386485" y="853889"/>
                  </a:lnTo>
                  <a:cubicBezTo>
                    <a:pt x="1386485" y="853889"/>
                    <a:pt x="1391309" y="850995"/>
                    <a:pt x="1391309" y="850995"/>
                  </a:cubicBezTo>
                  <a:lnTo>
                    <a:pt x="1393239" y="846171"/>
                  </a:lnTo>
                  <a:lnTo>
                    <a:pt x="1402887" y="846171"/>
                  </a:lnTo>
                  <a:cubicBezTo>
                    <a:pt x="1402887" y="846171"/>
                    <a:pt x="1405782" y="839417"/>
                    <a:pt x="1405782" y="839417"/>
                  </a:cubicBezTo>
                  <a:lnTo>
                    <a:pt x="1405782" y="836522"/>
                  </a:lnTo>
                  <a:lnTo>
                    <a:pt x="1409641" y="836522"/>
                  </a:lnTo>
                  <a:cubicBezTo>
                    <a:pt x="1409641" y="836522"/>
                    <a:pt x="1408676" y="831698"/>
                    <a:pt x="1408676" y="831698"/>
                  </a:cubicBezTo>
                  <a:lnTo>
                    <a:pt x="1408676" y="827838"/>
                  </a:lnTo>
                  <a:cubicBezTo>
                    <a:pt x="1408676" y="827838"/>
                    <a:pt x="1412536" y="824944"/>
                    <a:pt x="1412536" y="824944"/>
                  </a:cubicBezTo>
                  <a:lnTo>
                    <a:pt x="1416395" y="827838"/>
                  </a:lnTo>
                  <a:lnTo>
                    <a:pt x="1420254" y="827838"/>
                  </a:lnTo>
                  <a:cubicBezTo>
                    <a:pt x="1420254" y="827838"/>
                    <a:pt x="1422184" y="830733"/>
                    <a:pt x="1422184" y="830733"/>
                  </a:cubicBezTo>
                  <a:lnTo>
                    <a:pt x="1427008" y="830733"/>
                  </a:lnTo>
                  <a:cubicBezTo>
                    <a:pt x="1427008" y="830733"/>
                    <a:pt x="1430868" y="830733"/>
                    <a:pt x="1430868" y="830733"/>
                  </a:cubicBezTo>
                  <a:lnTo>
                    <a:pt x="1430868" y="826874"/>
                  </a:lnTo>
                  <a:cubicBezTo>
                    <a:pt x="1430868" y="826874"/>
                    <a:pt x="1437622" y="822049"/>
                    <a:pt x="1437622" y="822049"/>
                  </a:cubicBezTo>
                  <a:lnTo>
                    <a:pt x="1438586" y="822049"/>
                  </a:lnTo>
                  <a:cubicBezTo>
                    <a:pt x="1438586" y="822049"/>
                    <a:pt x="1442446" y="822049"/>
                    <a:pt x="1442446" y="822049"/>
                  </a:cubicBezTo>
                  <a:lnTo>
                    <a:pt x="1442446" y="819155"/>
                  </a:lnTo>
                  <a:cubicBezTo>
                    <a:pt x="1442446" y="819155"/>
                    <a:pt x="1446305" y="818190"/>
                    <a:pt x="1446305" y="818190"/>
                  </a:cubicBezTo>
                  <a:lnTo>
                    <a:pt x="1449200" y="818190"/>
                  </a:lnTo>
                  <a:cubicBezTo>
                    <a:pt x="1449200" y="818190"/>
                    <a:pt x="1449200" y="823979"/>
                    <a:pt x="1449200" y="823979"/>
                  </a:cubicBezTo>
                  <a:lnTo>
                    <a:pt x="1454024" y="827838"/>
                  </a:lnTo>
                  <a:lnTo>
                    <a:pt x="1458848" y="827838"/>
                  </a:lnTo>
                  <a:cubicBezTo>
                    <a:pt x="1458848" y="827838"/>
                    <a:pt x="1466567" y="825908"/>
                    <a:pt x="1466567" y="825908"/>
                  </a:cubicBezTo>
                  <a:lnTo>
                    <a:pt x="1469462" y="825908"/>
                  </a:lnTo>
                  <a:cubicBezTo>
                    <a:pt x="1469462" y="825908"/>
                    <a:pt x="1469462" y="831698"/>
                    <a:pt x="1469462" y="831698"/>
                  </a:cubicBezTo>
                  <a:lnTo>
                    <a:pt x="1472356" y="831698"/>
                  </a:lnTo>
                  <a:cubicBezTo>
                    <a:pt x="1472356" y="831698"/>
                    <a:pt x="1472356" y="828803"/>
                    <a:pt x="1472356" y="828803"/>
                  </a:cubicBezTo>
                  <a:lnTo>
                    <a:pt x="1478145" y="826874"/>
                  </a:lnTo>
                  <a:lnTo>
                    <a:pt x="1484899" y="828803"/>
                  </a:lnTo>
                  <a:lnTo>
                    <a:pt x="1492618" y="828803"/>
                  </a:lnTo>
                  <a:cubicBezTo>
                    <a:pt x="1492618" y="828803"/>
                    <a:pt x="1494548" y="828803"/>
                    <a:pt x="1494548" y="828803"/>
                  </a:cubicBezTo>
                  <a:lnTo>
                    <a:pt x="1497442" y="825908"/>
                  </a:lnTo>
                  <a:lnTo>
                    <a:pt x="1503231" y="825908"/>
                  </a:lnTo>
                  <a:cubicBezTo>
                    <a:pt x="1503231" y="825908"/>
                    <a:pt x="1505161" y="825908"/>
                    <a:pt x="1505161" y="825908"/>
                  </a:cubicBezTo>
                  <a:lnTo>
                    <a:pt x="1511915" y="823979"/>
                  </a:lnTo>
                  <a:lnTo>
                    <a:pt x="1519634" y="823979"/>
                  </a:lnTo>
                  <a:cubicBezTo>
                    <a:pt x="1519634" y="823979"/>
                    <a:pt x="1522528" y="823979"/>
                    <a:pt x="1522528" y="823979"/>
                  </a:cubicBezTo>
                  <a:lnTo>
                    <a:pt x="1529282" y="823979"/>
                  </a:lnTo>
                  <a:cubicBezTo>
                    <a:pt x="1529282" y="823979"/>
                    <a:pt x="1531212" y="819155"/>
                    <a:pt x="1531212" y="819155"/>
                  </a:cubicBezTo>
                  <a:lnTo>
                    <a:pt x="1535071" y="817225"/>
                  </a:lnTo>
                  <a:lnTo>
                    <a:pt x="1535071" y="814330"/>
                  </a:lnTo>
                  <a:lnTo>
                    <a:pt x="1541825" y="810471"/>
                  </a:lnTo>
                  <a:lnTo>
                    <a:pt x="1541825" y="806612"/>
                  </a:lnTo>
                  <a:cubicBezTo>
                    <a:pt x="1541825" y="806612"/>
                    <a:pt x="1545684" y="805647"/>
                    <a:pt x="1545684" y="805647"/>
                  </a:cubicBezTo>
                  <a:lnTo>
                    <a:pt x="1548579" y="801787"/>
                  </a:lnTo>
                  <a:lnTo>
                    <a:pt x="1548579" y="796963"/>
                  </a:lnTo>
                  <a:cubicBezTo>
                    <a:pt x="1548579" y="796963"/>
                    <a:pt x="1552438" y="795033"/>
                    <a:pt x="1552438" y="795033"/>
                  </a:cubicBezTo>
                  <a:lnTo>
                    <a:pt x="1552438" y="790209"/>
                  </a:lnTo>
                  <a:cubicBezTo>
                    <a:pt x="1552438" y="790209"/>
                    <a:pt x="1559192" y="783455"/>
                    <a:pt x="1559192" y="783455"/>
                  </a:cubicBezTo>
                  <a:lnTo>
                    <a:pt x="1563052" y="775737"/>
                  </a:lnTo>
                  <a:lnTo>
                    <a:pt x="1564981" y="773807"/>
                  </a:lnTo>
                  <a:lnTo>
                    <a:pt x="1572700" y="757404"/>
                  </a:lnTo>
                  <a:lnTo>
                    <a:pt x="1572700" y="752580"/>
                  </a:lnTo>
                  <a:cubicBezTo>
                    <a:pt x="1572700" y="752580"/>
                    <a:pt x="1570771" y="750651"/>
                    <a:pt x="1570771" y="750651"/>
                  </a:cubicBezTo>
                  <a:lnTo>
                    <a:pt x="1570771" y="748721"/>
                  </a:lnTo>
                  <a:cubicBezTo>
                    <a:pt x="1570771" y="748721"/>
                    <a:pt x="1574630" y="745826"/>
                    <a:pt x="1574630" y="745826"/>
                  </a:cubicBezTo>
                  <a:lnTo>
                    <a:pt x="1574630" y="741002"/>
                  </a:lnTo>
                  <a:cubicBezTo>
                    <a:pt x="1574630" y="741002"/>
                    <a:pt x="1577524" y="733283"/>
                    <a:pt x="1577524" y="733283"/>
                  </a:cubicBezTo>
                  <a:lnTo>
                    <a:pt x="1579454" y="727494"/>
                  </a:lnTo>
                  <a:lnTo>
                    <a:pt x="1579454" y="716881"/>
                  </a:lnTo>
                  <a:cubicBezTo>
                    <a:pt x="1579454" y="716881"/>
                    <a:pt x="1582349" y="713022"/>
                    <a:pt x="1582349" y="713022"/>
                  </a:cubicBezTo>
                  <a:lnTo>
                    <a:pt x="1586208" y="711092"/>
                  </a:lnTo>
                  <a:lnTo>
                    <a:pt x="1589103" y="706268"/>
                  </a:lnTo>
                  <a:lnTo>
                    <a:pt x="1591032" y="700479"/>
                  </a:lnTo>
                  <a:lnTo>
                    <a:pt x="1591032" y="695654"/>
                  </a:lnTo>
                  <a:cubicBezTo>
                    <a:pt x="1591032" y="695654"/>
                    <a:pt x="1593927" y="691795"/>
                    <a:pt x="1593927" y="691795"/>
                  </a:cubicBezTo>
                  <a:lnTo>
                    <a:pt x="1593927" y="687935"/>
                  </a:lnTo>
                  <a:cubicBezTo>
                    <a:pt x="1593927" y="687935"/>
                    <a:pt x="1587173" y="683111"/>
                    <a:pt x="1587173" y="683111"/>
                  </a:cubicBezTo>
                  <a:lnTo>
                    <a:pt x="1584278" y="683111"/>
                  </a:lnTo>
                  <a:cubicBezTo>
                    <a:pt x="1584278" y="683111"/>
                    <a:pt x="1584278" y="678287"/>
                    <a:pt x="1584278" y="678287"/>
                  </a:cubicBezTo>
                  <a:lnTo>
                    <a:pt x="1588138" y="675393"/>
                  </a:lnTo>
                  <a:lnTo>
                    <a:pt x="1586208" y="669603"/>
                  </a:lnTo>
                  <a:lnTo>
                    <a:pt x="1590067" y="665744"/>
                  </a:lnTo>
                  <a:lnTo>
                    <a:pt x="1590067" y="659955"/>
                  </a:lnTo>
                  <a:cubicBezTo>
                    <a:pt x="1590067" y="659955"/>
                    <a:pt x="1594892" y="656096"/>
                    <a:pt x="1594892" y="656096"/>
                  </a:cubicBezTo>
                  <a:lnTo>
                    <a:pt x="1594892" y="652236"/>
                  </a:lnTo>
                  <a:cubicBezTo>
                    <a:pt x="1594892" y="652236"/>
                    <a:pt x="1591032" y="652236"/>
                    <a:pt x="1591032" y="652236"/>
                  </a:cubicBezTo>
                  <a:lnTo>
                    <a:pt x="1590067" y="652236"/>
                  </a:lnTo>
                  <a:cubicBezTo>
                    <a:pt x="1590067" y="652236"/>
                    <a:pt x="1590067" y="645482"/>
                    <a:pt x="1590067" y="645482"/>
                  </a:cubicBezTo>
                  <a:lnTo>
                    <a:pt x="1593927" y="642588"/>
                  </a:lnTo>
                  <a:lnTo>
                    <a:pt x="1598751" y="647412"/>
                  </a:lnTo>
                  <a:lnTo>
                    <a:pt x="1601646" y="639693"/>
                  </a:lnTo>
                  <a:lnTo>
                    <a:pt x="1605505" y="642588"/>
                  </a:lnTo>
                  <a:lnTo>
                    <a:pt x="1608400" y="642588"/>
                  </a:lnTo>
                  <a:cubicBezTo>
                    <a:pt x="1608400" y="642588"/>
                    <a:pt x="1616118" y="640658"/>
                    <a:pt x="1616118" y="640658"/>
                  </a:cubicBezTo>
                  <a:lnTo>
                    <a:pt x="1618048" y="642588"/>
                  </a:lnTo>
                  <a:lnTo>
                    <a:pt x="1620943" y="639693"/>
                  </a:lnTo>
                  <a:lnTo>
                    <a:pt x="1620943" y="634869"/>
                  </a:lnTo>
                  <a:cubicBezTo>
                    <a:pt x="1620943" y="634869"/>
                    <a:pt x="1618048" y="631974"/>
                    <a:pt x="1618048" y="631974"/>
                  </a:cubicBezTo>
                  <a:lnTo>
                    <a:pt x="1621907" y="628115"/>
                  </a:lnTo>
                  <a:lnTo>
                    <a:pt x="1624802" y="628115"/>
                  </a:lnTo>
                  <a:cubicBezTo>
                    <a:pt x="1624802" y="628115"/>
                    <a:pt x="1629626" y="628115"/>
                    <a:pt x="1629626" y="628115"/>
                  </a:cubicBezTo>
                  <a:lnTo>
                    <a:pt x="1627697" y="632939"/>
                  </a:lnTo>
                  <a:lnTo>
                    <a:pt x="1631556" y="634869"/>
                  </a:lnTo>
                  <a:lnTo>
                    <a:pt x="1633485" y="638728"/>
                  </a:lnTo>
                  <a:lnTo>
                    <a:pt x="1637345" y="638728"/>
                  </a:lnTo>
                  <a:cubicBezTo>
                    <a:pt x="1637345" y="638728"/>
                    <a:pt x="1640239" y="638728"/>
                    <a:pt x="1640239" y="638728"/>
                  </a:cubicBezTo>
                  <a:lnTo>
                    <a:pt x="1642169" y="632939"/>
                  </a:lnTo>
                  <a:lnTo>
                    <a:pt x="1644099" y="632939"/>
                  </a:lnTo>
                  <a:cubicBezTo>
                    <a:pt x="1644099" y="632939"/>
                    <a:pt x="1646993" y="628115"/>
                    <a:pt x="1646993" y="628115"/>
                  </a:cubicBezTo>
                  <a:lnTo>
                    <a:pt x="1646993" y="624256"/>
                  </a:lnTo>
                  <a:cubicBezTo>
                    <a:pt x="1646993" y="624256"/>
                    <a:pt x="1649888" y="617502"/>
                    <a:pt x="1649888" y="617502"/>
                  </a:cubicBezTo>
                  <a:lnTo>
                    <a:pt x="1651818" y="609783"/>
                  </a:lnTo>
                  <a:lnTo>
                    <a:pt x="1656642" y="606889"/>
                  </a:lnTo>
                  <a:lnTo>
                    <a:pt x="1661466" y="606889"/>
                  </a:lnTo>
                  <a:cubicBezTo>
                    <a:pt x="1661466" y="606889"/>
                    <a:pt x="1664360" y="610748"/>
                    <a:pt x="1664360" y="610748"/>
                  </a:cubicBezTo>
                  <a:lnTo>
                    <a:pt x="1670150" y="610748"/>
                  </a:lnTo>
                  <a:cubicBezTo>
                    <a:pt x="1670150" y="610748"/>
                    <a:pt x="1672079" y="606889"/>
                    <a:pt x="1672079" y="606889"/>
                  </a:cubicBezTo>
                  <a:lnTo>
                    <a:pt x="1676904" y="606889"/>
                  </a:lnTo>
                  <a:lnTo>
                    <a:pt x="1676904" y="604959"/>
                  </a:lnTo>
                  <a:cubicBezTo>
                    <a:pt x="1676904" y="604959"/>
                    <a:pt x="1684623" y="604959"/>
                    <a:pt x="1684623" y="604959"/>
                  </a:cubicBezTo>
                  <a:lnTo>
                    <a:pt x="1687517" y="598205"/>
                  </a:lnTo>
                  <a:lnTo>
                    <a:pt x="1683657" y="595310"/>
                  </a:lnTo>
                  <a:lnTo>
                    <a:pt x="1686552" y="592416"/>
                  </a:lnTo>
                  <a:lnTo>
                    <a:pt x="1690411" y="592416"/>
                  </a:lnTo>
                  <a:cubicBezTo>
                    <a:pt x="1690411" y="592416"/>
                    <a:pt x="1692341" y="592416"/>
                    <a:pt x="1692341" y="592416"/>
                  </a:cubicBezTo>
                  <a:lnTo>
                    <a:pt x="1690411" y="587592"/>
                  </a:lnTo>
                  <a:lnTo>
                    <a:pt x="1698130" y="582767"/>
                  </a:lnTo>
                  <a:lnTo>
                    <a:pt x="1701990" y="585662"/>
                  </a:lnTo>
                  <a:lnTo>
                    <a:pt x="1707779" y="581802"/>
                  </a:lnTo>
                  <a:lnTo>
                    <a:pt x="1720322" y="579873"/>
                  </a:lnTo>
                  <a:lnTo>
                    <a:pt x="1718392" y="576978"/>
                  </a:lnTo>
                  <a:lnTo>
                    <a:pt x="1718392" y="571189"/>
                  </a:lnTo>
                  <a:cubicBezTo>
                    <a:pt x="1718392" y="571189"/>
                    <a:pt x="1719357" y="566365"/>
                    <a:pt x="1719357" y="566365"/>
                  </a:cubicBezTo>
                  <a:lnTo>
                    <a:pt x="1722251" y="564435"/>
                  </a:lnTo>
                  <a:lnTo>
                    <a:pt x="1724181" y="558646"/>
                  </a:lnTo>
                  <a:lnTo>
                    <a:pt x="1727076" y="552857"/>
                  </a:lnTo>
                  <a:lnTo>
                    <a:pt x="1730935" y="552857"/>
                  </a:lnTo>
                  <a:cubicBezTo>
                    <a:pt x="1730935" y="552857"/>
                    <a:pt x="1738654" y="552857"/>
                    <a:pt x="1738654" y="552857"/>
                  </a:cubicBezTo>
                  <a:lnTo>
                    <a:pt x="1744443" y="552857"/>
                  </a:lnTo>
                  <a:cubicBezTo>
                    <a:pt x="1744443" y="552857"/>
                    <a:pt x="1746373" y="548998"/>
                    <a:pt x="1746373" y="548998"/>
                  </a:cubicBezTo>
                  <a:lnTo>
                    <a:pt x="1746373" y="544173"/>
                  </a:lnTo>
                  <a:cubicBezTo>
                    <a:pt x="1746373" y="544173"/>
                    <a:pt x="1749267" y="541279"/>
                    <a:pt x="1749267" y="541279"/>
                  </a:cubicBezTo>
                  <a:lnTo>
                    <a:pt x="1752161" y="541279"/>
                  </a:lnTo>
                  <a:cubicBezTo>
                    <a:pt x="1752161" y="541279"/>
                    <a:pt x="1754091" y="538384"/>
                    <a:pt x="1754091" y="538384"/>
                  </a:cubicBezTo>
                  <a:lnTo>
                    <a:pt x="1757951" y="538384"/>
                  </a:lnTo>
                  <a:cubicBezTo>
                    <a:pt x="1757951" y="538384"/>
                    <a:pt x="1756021" y="533560"/>
                    <a:pt x="1756021" y="533560"/>
                  </a:cubicBezTo>
                  <a:lnTo>
                    <a:pt x="1761810" y="533560"/>
                  </a:lnTo>
                  <a:cubicBezTo>
                    <a:pt x="1761810" y="533560"/>
                    <a:pt x="1763740" y="532595"/>
                    <a:pt x="1763740" y="532595"/>
                  </a:cubicBezTo>
                  <a:lnTo>
                    <a:pt x="1763740" y="525842"/>
                  </a:lnTo>
                  <a:cubicBezTo>
                    <a:pt x="1763740" y="525842"/>
                    <a:pt x="1763740" y="522947"/>
                    <a:pt x="1763740" y="522947"/>
                  </a:cubicBezTo>
                  <a:lnTo>
                    <a:pt x="1766634" y="521017"/>
                  </a:lnTo>
                  <a:lnTo>
                    <a:pt x="1768564" y="512333"/>
                  </a:lnTo>
                  <a:lnTo>
                    <a:pt x="1768564" y="509439"/>
                  </a:lnTo>
                  <a:cubicBezTo>
                    <a:pt x="1768564" y="509439"/>
                    <a:pt x="1770494" y="506544"/>
                    <a:pt x="1770494" y="506544"/>
                  </a:cubicBezTo>
                  <a:lnTo>
                    <a:pt x="1772424" y="495931"/>
                  </a:lnTo>
                  <a:lnTo>
                    <a:pt x="1772424" y="483388"/>
                  </a:lnTo>
                  <a:cubicBezTo>
                    <a:pt x="1772424" y="483388"/>
                    <a:pt x="1773388" y="479529"/>
                    <a:pt x="1773388" y="479529"/>
                  </a:cubicBezTo>
                  <a:lnTo>
                    <a:pt x="1768564" y="474704"/>
                  </a:lnTo>
                  <a:lnTo>
                    <a:pt x="1768564" y="472775"/>
                  </a:lnTo>
                  <a:cubicBezTo>
                    <a:pt x="1768564" y="472775"/>
                    <a:pt x="1773388" y="472775"/>
                    <a:pt x="1773388" y="472775"/>
                  </a:cubicBezTo>
                  <a:lnTo>
                    <a:pt x="1778212" y="472775"/>
                  </a:lnTo>
                  <a:cubicBezTo>
                    <a:pt x="1778212" y="472775"/>
                    <a:pt x="1784966" y="473740"/>
                    <a:pt x="1784966" y="473740"/>
                  </a:cubicBezTo>
                  <a:lnTo>
                    <a:pt x="1788826" y="473740"/>
                  </a:lnTo>
                  <a:cubicBezTo>
                    <a:pt x="1788826" y="473740"/>
                    <a:pt x="1791720" y="471810"/>
                    <a:pt x="1791720" y="471810"/>
                  </a:cubicBezTo>
                  <a:lnTo>
                    <a:pt x="1791720" y="469880"/>
                  </a:lnTo>
                  <a:cubicBezTo>
                    <a:pt x="1791720" y="469880"/>
                    <a:pt x="1795580" y="466986"/>
                    <a:pt x="1795580" y="466986"/>
                  </a:cubicBezTo>
                  <a:lnTo>
                    <a:pt x="1792685" y="464091"/>
                  </a:lnTo>
                  <a:lnTo>
                    <a:pt x="1792685" y="458302"/>
                  </a:lnTo>
                  <a:cubicBezTo>
                    <a:pt x="1792685" y="458302"/>
                    <a:pt x="1797509" y="456372"/>
                    <a:pt x="1797509" y="456372"/>
                  </a:cubicBezTo>
                  <a:lnTo>
                    <a:pt x="1799439" y="451548"/>
                  </a:lnTo>
                  <a:lnTo>
                    <a:pt x="1802334" y="447689"/>
                  </a:lnTo>
                  <a:lnTo>
                    <a:pt x="1811017" y="445759"/>
                  </a:lnTo>
                  <a:lnTo>
                    <a:pt x="1814877" y="445759"/>
                  </a:lnTo>
                  <a:cubicBezTo>
                    <a:pt x="1814877" y="445759"/>
                    <a:pt x="1818736" y="445759"/>
                    <a:pt x="1818736" y="445759"/>
                  </a:cubicBezTo>
                  <a:lnTo>
                    <a:pt x="1824525" y="441900"/>
                  </a:lnTo>
                  <a:lnTo>
                    <a:pt x="1826455" y="434181"/>
                  </a:lnTo>
                  <a:lnTo>
                    <a:pt x="1829350" y="427427"/>
                  </a:lnTo>
                  <a:lnTo>
                    <a:pt x="1829350" y="424532"/>
                  </a:lnTo>
                  <a:cubicBezTo>
                    <a:pt x="1829350" y="424532"/>
                    <a:pt x="1832244" y="422603"/>
                    <a:pt x="1832244" y="422603"/>
                  </a:cubicBezTo>
                  <a:lnTo>
                    <a:pt x="1834174" y="418743"/>
                  </a:lnTo>
                  <a:lnTo>
                    <a:pt x="1838998" y="418743"/>
                  </a:lnTo>
                  <a:cubicBezTo>
                    <a:pt x="1838998" y="418743"/>
                    <a:pt x="1840928" y="415849"/>
                    <a:pt x="1840928" y="415849"/>
                  </a:cubicBezTo>
                  <a:lnTo>
                    <a:pt x="1853471" y="411025"/>
                  </a:lnTo>
                  <a:lnTo>
                    <a:pt x="1858295" y="411025"/>
                  </a:lnTo>
                  <a:cubicBezTo>
                    <a:pt x="1858295" y="411025"/>
                    <a:pt x="1866013" y="408130"/>
                    <a:pt x="1866013" y="408130"/>
                  </a:cubicBezTo>
                  <a:lnTo>
                    <a:pt x="1870838" y="408130"/>
                  </a:lnTo>
                  <a:cubicBezTo>
                    <a:pt x="1870838" y="408130"/>
                    <a:pt x="1873732" y="405236"/>
                    <a:pt x="1873732" y="405236"/>
                  </a:cubicBezTo>
                  <a:lnTo>
                    <a:pt x="1873732" y="401376"/>
                  </a:lnTo>
                  <a:cubicBezTo>
                    <a:pt x="1873732" y="401376"/>
                    <a:pt x="1876627" y="401376"/>
                    <a:pt x="1876627" y="401376"/>
                  </a:cubicBezTo>
                  <a:lnTo>
                    <a:pt x="1878557" y="398481"/>
                  </a:lnTo>
                  <a:lnTo>
                    <a:pt x="1881451" y="398481"/>
                  </a:lnTo>
                  <a:cubicBezTo>
                    <a:pt x="1881451" y="398481"/>
                    <a:pt x="1884346" y="394622"/>
                    <a:pt x="1884346" y="394622"/>
                  </a:cubicBezTo>
                  <a:lnTo>
                    <a:pt x="1889170" y="392693"/>
                  </a:lnTo>
                  <a:lnTo>
                    <a:pt x="1894959" y="392693"/>
                  </a:lnTo>
                  <a:cubicBezTo>
                    <a:pt x="1894959" y="392693"/>
                    <a:pt x="1894959" y="390763"/>
                    <a:pt x="1894959" y="390763"/>
                  </a:cubicBezTo>
                  <a:lnTo>
                    <a:pt x="1898818" y="387868"/>
                  </a:lnTo>
                  <a:lnTo>
                    <a:pt x="1898818" y="383044"/>
                  </a:lnTo>
                  <a:cubicBezTo>
                    <a:pt x="1898818" y="383044"/>
                    <a:pt x="1906537" y="380149"/>
                    <a:pt x="1906537" y="380149"/>
                  </a:cubicBezTo>
                  <a:lnTo>
                    <a:pt x="1909432" y="372431"/>
                  </a:lnTo>
                  <a:lnTo>
                    <a:pt x="1912326" y="369536"/>
                  </a:lnTo>
                  <a:lnTo>
                    <a:pt x="1916185" y="367606"/>
                  </a:lnTo>
                  <a:lnTo>
                    <a:pt x="1916185" y="358923"/>
                  </a:lnTo>
                  <a:cubicBezTo>
                    <a:pt x="1916185" y="358923"/>
                    <a:pt x="1921975" y="340591"/>
                    <a:pt x="1921975" y="340591"/>
                  </a:cubicBezTo>
                  <a:lnTo>
                    <a:pt x="1920045" y="336731"/>
                  </a:lnTo>
                  <a:lnTo>
                    <a:pt x="1922939" y="330942"/>
                  </a:lnTo>
                  <a:lnTo>
                    <a:pt x="1922939" y="325153"/>
                  </a:lnTo>
                  <a:cubicBezTo>
                    <a:pt x="1922939" y="325153"/>
                    <a:pt x="1922939" y="318399"/>
                    <a:pt x="1922939" y="318399"/>
                  </a:cubicBezTo>
                  <a:lnTo>
                    <a:pt x="1924869" y="303926"/>
                  </a:lnTo>
                  <a:lnTo>
                    <a:pt x="1926799" y="293313"/>
                  </a:lnTo>
                  <a:lnTo>
                    <a:pt x="1926799" y="290419"/>
                  </a:lnTo>
                  <a:cubicBezTo>
                    <a:pt x="1926799" y="290419"/>
                    <a:pt x="1928729" y="277876"/>
                    <a:pt x="1928729" y="277876"/>
                  </a:cubicBezTo>
                  <a:lnTo>
                    <a:pt x="1928729" y="273051"/>
                  </a:lnTo>
                  <a:cubicBezTo>
                    <a:pt x="1928729" y="273051"/>
                    <a:pt x="1928729" y="254719"/>
                    <a:pt x="1928729" y="254719"/>
                  </a:cubicBezTo>
                  <a:lnTo>
                    <a:pt x="1930658" y="249895"/>
                  </a:lnTo>
                  <a:lnTo>
                    <a:pt x="1930658" y="211301"/>
                  </a:lnTo>
                  <a:cubicBezTo>
                    <a:pt x="1930658" y="211301"/>
                    <a:pt x="1930658" y="205512"/>
                    <a:pt x="1930658" y="205512"/>
                  </a:cubicBezTo>
                  <a:lnTo>
                    <a:pt x="1930658" y="192969"/>
                  </a:lnTo>
                  <a:cubicBezTo>
                    <a:pt x="1930658" y="192969"/>
                    <a:pt x="1930658" y="177532"/>
                    <a:pt x="1930658" y="177532"/>
                  </a:cubicBezTo>
                  <a:lnTo>
                    <a:pt x="1930658" y="160165"/>
                  </a:lnTo>
                  <a:cubicBezTo>
                    <a:pt x="1930658" y="160165"/>
                    <a:pt x="1929693" y="152446"/>
                    <a:pt x="1929693" y="152446"/>
                  </a:cubicBezTo>
                  <a:lnTo>
                    <a:pt x="1929693" y="145692"/>
                  </a:lnTo>
                  <a:cubicBezTo>
                    <a:pt x="1929693" y="145692"/>
                    <a:pt x="1930658" y="140868"/>
                    <a:pt x="1930658" y="140868"/>
                  </a:cubicBezTo>
                  <a:lnTo>
                    <a:pt x="1930658" y="137008"/>
                  </a:lnTo>
                  <a:cubicBezTo>
                    <a:pt x="1930658" y="137008"/>
                    <a:pt x="1927764" y="133149"/>
                    <a:pt x="1927764" y="133149"/>
                  </a:cubicBezTo>
                  <a:lnTo>
                    <a:pt x="1929693" y="129289"/>
                  </a:lnTo>
                  <a:lnTo>
                    <a:pt x="1929693" y="125430"/>
                  </a:lnTo>
                  <a:cubicBezTo>
                    <a:pt x="1929693" y="125430"/>
                    <a:pt x="1926799" y="118676"/>
                    <a:pt x="1926799" y="118676"/>
                  </a:cubicBezTo>
                  <a:lnTo>
                    <a:pt x="1921010" y="111922"/>
                  </a:lnTo>
                  <a:lnTo>
                    <a:pt x="1921010" y="108063"/>
                  </a:lnTo>
                  <a:cubicBezTo>
                    <a:pt x="1921010" y="108063"/>
                    <a:pt x="1925834" y="105168"/>
                    <a:pt x="1925834" y="105168"/>
                  </a:cubicBezTo>
                  <a:lnTo>
                    <a:pt x="1928729" y="102274"/>
                  </a:lnTo>
                  <a:lnTo>
                    <a:pt x="1928729" y="93590"/>
                  </a:lnTo>
                  <a:lnTo>
                    <a:pt x="1923904" y="87801"/>
                  </a:lnTo>
                  <a:lnTo>
                    <a:pt x="1925834" y="81047"/>
                  </a:lnTo>
                  <a:lnTo>
                    <a:pt x="1922939" y="77188"/>
                  </a:lnTo>
                  <a:lnTo>
                    <a:pt x="1922939" y="69469"/>
                  </a:lnTo>
                  <a:cubicBezTo>
                    <a:pt x="1922939" y="69469"/>
                    <a:pt x="1919080" y="64645"/>
                    <a:pt x="1919080" y="64645"/>
                  </a:cubicBezTo>
                  <a:lnTo>
                    <a:pt x="1919080" y="60785"/>
                  </a:lnTo>
                  <a:cubicBezTo>
                    <a:pt x="1919080" y="60785"/>
                    <a:pt x="1921010" y="57891"/>
                    <a:pt x="1921010" y="57891"/>
                  </a:cubicBezTo>
                  <a:lnTo>
                    <a:pt x="1922939" y="54031"/>
                  </a:lnTo>
                  <a:lnTo>
                    <a:pt x="1926799" y="49207"/>
                  </a:lnTo>
                  <a:lnTo>
                    <a:pt x="1923904" y="45348"/>
                  </a:lnTo>
                  <a:lnTo>
                    <a:pt x="1923904" y="40523"/>
                  </a:lnTo>
                  <a:cubicBezTo>
                    <a:pt x="1923904" y="40523"/>
                    <a:pt x="1929693" y="40523"/>
                    <a:pt x="1929693" y="40523"/>
                  </a:cubicBezTo>
                  <a:lnTo>
                    <a:pt x="1929693" y="36664"/>
                  </a:lnTo>
                  <a:cubicBezTo>
                    <a:pt x="1929693" y="36664"/>
                    <a:pt x="1929693" y="34735"/>
                    <a:pt x="1929693" y="34735"/>
                  </a:cubicBezTo>
                  <a:lnTo>
                    <a:pt x="1927764" y="30875"/>
                  </a:lnTo>
                  <a:lnTo>
                    <a:pt x="1931623" y="30875"/>
                  </a:lnTo>
                  <a:lnTo>
                    <a:pt x="1935482" y="28945"/>
                  </a:lnTo>
                  <a:lnTo>
                    <a:pt x="1940307" y="25086"/>
                  </a:lnTo>
                  <a:lnTo>
                    <a:pt x="1938377" y="23156"/>
                  </a:lnTo>
                  <a:lnTo>
                    <a:pt x="1938377" y="20262"/>
                  </a:lnTo>
                  <a:cubicBezTo>
                    <a:pt x="1938377" y="20262"/>
                    <a:pt x="1942236" y="15438"/>
                    <a:pt x="1942236" y="15438"/>
                  </a:cubicBezTo>
                  <a:lnTo>
                    <a:pt x="1948026" y="12543"/>
                  </a:lnTo>
                  <a:lnTo>
                    <a:pt x="1948026" y="10613"/>
                  </a:lnTo>
                  <a:cubicBezTo>
                    <a:pt x="1948026" y="10613"/>
                    <a:pt x="1942236" y="7719"/>
                    <a:pt x="1942236" y="7719"/>
                  </a:cubicBezTo>
                  <a:lnTo>
                    <a:pt x="1948990" y="7719"/>
                  </a:lnTo>
                  <a:cubicBezTo>
                    <a:pt x="1948990" y="7719"/>
                    <a:pt x="1950920" y="5789"/>
                    <a:pt x="1950920" y="5789"/>
                  </a:cubicBezTo>
                  <a:lnTo>
                    <a:pt x="1954780" y="965"/>
                  </a:lnTo>
                  <a:lnTo>
                    <a:pt x="1956709" y="965"/>
                  </a:lnTo>
                  <a:cubicBezTo>
                    <a:pt x="1956709" y="965"/>
                    <a:pt x="1960568" y="2894"/>
                    <a:pt x="1960568" y="2894"/>
                  </a:cubicBezTo>
                  <a:lnTo>
                    <a:pt x="1967323" y="2894"/>
                  </a:lnTo>
                  <a:cubicBezTo>
                    <a:pt x="1967323" y="2894"/>
                    <a:pt x="1979865" y="7719"/>
                    <a:pt x="1979865" y="7719"/>
                  </a:cubicBezTo>
                  <a:lnTo>
                    <a:pt x="1985655" y="7719"/>
                  </a:lnTo>
                  <a:cubicBezTo>
                    <a:pt x="1985655" y="7719"/>
                    <a:pt x="1988549" y="6754"/>
                    <a:pt x="1988549" y="6754"/>
                  </a:cubicBezTo>
                  <a:lnTo>
                    <a:pt x="1994338" y="6754"/>
                  </a:lnTo>
                  <a:lnTo>
                    <a:pt x="2005916" y="8684"/>
                  </a:lnTo>
                  <a:lnTo>
                    <a:pt x="2008811" y="6754"/>
                  </a:lnTo>
                  <a:lnTo>
                    <a:pt x="2014600" y="6754"/>
                  </a:lnTo>
                  <a:cubicBezTo>
                    <a:pt x="2014600" y="6754"/>
                    <a:pt x="2017494" y="7719"/>
                    <a:pt x="2017494" y="7719"/>
                  </a:cubicBezTo>
                  <a:lnTo>
                    <a:pt x="2025213" y="7719"/>
                  </a:lnTo>
                  <a:cubicBezTo>
                    <a:pt x="2025213" y="7719"/>
                    <a:pt x="2029073" y="7719"/>
                    <a:pt x="2029073" y="7719"/>
                  </a:cubicBezTo>
                  <a:lnTo>
                    <a:pt x="2033897" y="7719"/>
                  </a:lnTo>
                  <a:cubicBezTo>
                    <a:pt x="2033897" y="7719"/>
                    <a:pt x="2036791" y="4824"/>
                    <a:pt x="2036791" y="4824"/>
                  </a:cubicBezTo>
                  <a:lnTo>
                    <a:pt x="2041615" y="4824"/>
                  </a:lnTo>
                  <a:cubicBezTo>
                    <a:pt x="2041615" y="4824"/>
                    <a:pt x="2047405" y="4824"/>
                    <a:pt x="2047405" y="4824"/>
                  </a:cubicBezTo>
                  <a:lnTo>
                    <a:pt x="2053194" y="4824"/>
                  </a:lnTo>
                  <a:cubicBezTo>
                    <a:pt x="2053194" y="4824"/>
                    <a:pt x="2062842" y="1930"/>
                    <a:pt x="2062842" y="1930"/>
                  </a:cubicBezTo>
                  <a:lnTo>
                    <a:pt x="2078280" y="0"/>
                  </a:lnTo>
                  <a:lnTo>
                    <a:pt x="2088893" y="0"/>
                  </a:lnTo>
                  <a:cubicBezTo>
                    <a:pt x="2088893" y="0"/>
                    <a:pt x="2096612" y="2894"/>
                    <a:pt x="2096612" y="2894"/>
                  </a:cubicBezTo>
                  <a:lnTo>
                    <a:pt x="2102401" y="5789"/>
                  </a:lnTo>
                  <a:lnTo>
                    <a:pt x="2099507" y="10613"/>
                  </a:lnTo>
                  <a:lnTo>
                    <a:pt x="2099507" y="18332"/>
                  </a:lnTo>
                  <a:cubicBezTo>
                    <a:pt x="2099507" y="18332"/>
                    <a:pt x="2095647" y="27016"/>
                    <a:pt x="2095647" y="27016"/>
                  </a:cubicBezTo>
                  <a:lnTo>
                    <a:pt x="2092753" y="29910"/>
                  </a:lnTo>
                  <a:lnTo>
                    <a:pt x="2089858" y="37629"/>
                  </a:lnTo>
                  <a:lnTo>
                    <a:pt x="2089858" y="45348"/>
                  </a:lnTo>
                  <a:cubicBezTo>
                    <a:pt x="2089858" y="45348"/>
                    <a:pt x="2094682" y="52102"/>
                    <a:pt x="2094682" y="52102"/>
                  </a:cubicBezTo>
                  <a:lnTo>
                    <a:pt x="2096612" y="59820"/>
                  </a:lnTo>
                  <a:lnTo>
                    <a:pt x="2109155" y="63680"/>
                  </a:lnTo>
                  <a:lnTo>
                    <a:pt x="2109155" y="63680"/>
                  </a:lnTo>
                  <a:cubicBezTo>
                    <a:pt x="2109155" y="63680"/>
                    <a:pt x="2107225" y="70434"/>
                    <a:pt x="2107225" y="70434"/>
                  </a:cubicBezTo>
                  <a:lnTo>
                    <a:pt x="2113014" y="77188"/>
                  </a:lnTo>
                  <a:lnTo>
                    <a:pt x="2113014" y="82977"/>
                  </a:lnTo>
                  <a:cubicBezTo>
                    <a:pt x="2113014" y="82977"/>
                    <a:pt x="2113014" y="85871"/>
                    <a:pt x="2113014" y="85871"/>
                  </a:cubicBezTo>
                  <a:lnTo>
                    <a:pt x="2113014" y="93590"/>
                  </a:lnTo>
                  <a:cubicBezTo>
                    <a:pt x="2113014" y="93590"/>
                    <a:pt x="2113014" y="96485"/>
                    <a:pt x="2113014" y="96485"/>
                  </a:cubicBezTo>
                  <a:lnTo>
                    <a:pt x="2113014" y="103239"/>
                  </a:lnTo>
                  <a:cubicBezTo>
                    <a:pt x="2113014" y="103239"/>
                    <a:pt x="2122663" y="109027"/>
                    <a:pt x="2122663" y="109027"/>
                  </a:cubicBezTo>
                  <a:lnTo>
                    <a:pt x="2122663" y="113852"/>
                  </a:lnTo>
                  <a:cubicBezTo>
                    <a:pt x="2122663" y="113852"/>
                    <a:pt x="2125557" y="123500"/>
                    <a:pt x="2125557" y="123500"/>
                  </a:cubicBezTo>
                  <a:lnTo>
                    <a:pt x="2127487" y="123500"/>
                  </a:lnTo>
                  <a:cubicBezTo>
                    <a:pt x="2127487" y="123500"/>
                    <a:pt x="2134241" y="130254"/>
                    <a:pt x="2134241" y="130254"/>
                  </a:cubicBezTo>
                  <a:lnTo>
                    <a:pt x="2134241" y="134114"/>
                  </a:lnTo>
                  <a:cubicBezTo>
                    <a:pt x="2134241" y="134114"/>
                    <a:pt x="2137136" y="136043"/>
                    <a:pt x="2137136" y="136043"/>
                  </a:cubicBezTo>
                  <a:lnTo>
                    <a:pt x="2139065" y="140868"/>
                  </a:lnTo>
                  <a:lnTo>
                    <a:pt x="2142925" y="147621"/>
                  </a:lnTo>
                  <a:lnTo>
                    <a:pt x="2142925" y="150516"/>
                  </a:lnTo>
                  <a:cubicBezTo>
                    <a:pt x="2142925" y="150516"/>
                    <a:pt x="2145819" y="152446"/>
                    <a:pt x="2145819" y="152446"/>
                  </a:cubicBezTo>
                  <a:lnTo>
                    <a:pt x="2145819" y="158235"/>
                  </a:lnTo>
                  <a:cubicBezTo>
                    <a:pt x="2145819" y="158235"/>
                    <a:pt x="2150643" y="163059"/>
                    <a:pt x="2150643" y="163059"/>
                  </a:cubicBezTo>
                  <a:lnTo>
                    <a:pt x="2141960" y="163059"/>
                  </a:lnTo>
                  <a:cubicBezTo>
                    <a:pt x="2141960" y="163059"/>
                    <a:pt x="2130382" y="164989"/>
                    <a:pt x="2130382" y="164989"/>
                  </a:cubicBezTo>
                  <a:lnTo>
                    <a:pt x="2130382" y="174637"/>
                  </a:lnTo>
                  <a:cubicBezTo>
                    <a:pt x="2130382" y="174637"/>
                    <a:pt x="2130382" y="180426"/>
                    <a:pt x="2130382" y="180426"/>
                  </a:cubicBezTo>
                  <a:lnTo>
                    <a:pt x="2124592" y="189110"/>
                  </a:lnTo>
                  <a:lnTo>
                    <a:pt x="2124592" y="193934"/>
                  </a:lnTo>
                  <a:cubicBezTo>
                    <a:pt x="2124592" y="193934"/>
                    <a:pt x="2125557" y="197793"/>
                    <a:pt x="2125557" y="197793"/>
                  </a:cubicBezTo>
                  <a:lnTo>
                    <a:pt x="2120733" y="201653"/>
                  </a:lnTo>
                  <a:lnTo>
                    <a:pt x="2115909" y="217090"/>
                  </a:lnTo>
                  <a:lnTo>
                    <a:pt x="2117839" y="219020"/>
                  </a:lnTo>
                  <a:lnTo>
                    <a:pt x="2115909" y="226739"/>
                  </a:lnTo>
                  <a:lnTo>
                    <a:pt x="2115909" y="228669"/>
                  </a:lnTo>
                  <a:cubicBezTo>
                    <a:pt x="2115909" y="228669"/>
                    <a:pt x="2113979" y="233493"/>
                    <a:pt x="2113979" y="233493"/>
                  </a:cubicBezTo>
                  <a:lnTo>
                    <a:pt x="2112050" y="240247"/>
                  </a:lnTo>
                  <a:lnTo>
                    <a:pt x="2112050" y="243141"/>
                  </a:lnTo>
                  <a:cubicBezTo>
                    <a:pt x="2112050" y="243141"/>
                    <a:pt x="2112050" y="250860"/>
                    <a:pt x="2112050" y="250860"/>
                  </a:cubicBezTo>
                  <a:lnTo>
                    <a:pt x="2109155" y="256649"/>
                  </a:lnTo>
                  <a:lnTo>
                    <a:pt x="2109155" y="261473"/>
                  </a:lnTo>
                  <a:lnTo>
                    <a:pt x="2111085" y="265333"/>
                  </a:lnTo>
                  <a:lnTo>
                    <a:pt x="2115909" y="267263"/>
                  </a:lnTo>
                  <a:lnTo>
                    <a:pt x="2117839" y="274016"/>
                  </a:lnTo>
                  <a:lnTo>
                    <a:pt x="2113979" y="275946"/>
                  </a:lnTo>
                  <a:lnTo>
                    <a:pt x="2111085" y="280770"/>
                  </a:lnTo>
                  <a:lnTo>
                    <a:pt x="2113014" y="285595"/>
                  </a:lnTo>
                  <a:lnTo>
                    <a:pt x="2105295" y="298138"/>
                  </a:lnTo>
                  <a:lnTo>
                    <a:pt x="2105295" y="305856"/>
                  </a:lnTo>
                  <a:cubicBezTo>
                    <a:pt x="2105295" y="305856"/>
                    <a:pt x="2105295" y="308751"/>
                    <a:pt x="2105295" y="308751"/>
                  </a:cubicBezTo>
                  <a:lnTo>
                    <a:pt x="2099507" y="313575"/>
                  </a:lnTo>
                  <a:lnTo>
                    <a:pt x="2094682" y="315505"/>
                  </a:lnTo>
                  <a:lnTo>
                    <a:pt x="2091788" y="320329"/>
                  </a:lnTo>
                  <a:lnTo>
                    <a:pt x="2085999" y="320329"/>
                  </a:lnTo>
                  <a:cubicBezTo>
                    <a:pt x="2085999" y="320329"/>
                    <a:pt x="2081174" y="322259"/>
                    <a:pt x="2081174" y="322259"/>
                  </a:cubicBezTo>
                  <a:lnTo>
                    <a:pt x="2075385" y="326118"/>
                  </a:lnTo>
                  <a:lnTo>
                    <a:pt x="2065737" y="326118"/>
                  </a:lnTo>
                  <a:cubicBezTo>
                    <a:pt x="2065737" y="326118"/>
                    <a:pt x="2062842" y="324189"/>
                    <a:pt x="2062842" y="324189"/>
                  </a:cubicBezTo>
                  <a:lnTo>
                    <a:pt x="2058983" y="324189"/>
                  </a:lnTo>
                  <a:cubicBezTo>
                    <a:pt x="2058983" y="324189"/>
                    <a:pt x="2061878" y="329013"/>
                    <a:pt x="2061878" y="329013"/>
                  </a:cubicBezTo>
                  <a:lnTo>
                    <a:pt x="2055124" y="330942"/>
                  </a:lnTo>
                  <a:lnTo>
                    <a:pt x="2058983" y="336731"/>
                  </a:lnTo>
                  <a:lnTo>
                    <a:pt x="2052229" y="338661"/>
                  </a:lnTo>
                  <a:lnTo>
                    <a:pt x="2033897" y="338661"/>
                  </a:lnTo>
                  <a:cubicBezTo>
                    <a:pt x="2033897" y="338661"/>
                    <a:pt x="2033897" y="341556"/>
                    <a:pt x="2033897" y="341556"/>
                  </a:cubicBezTo>
                  <a:lnTo>
                    <a:pt x="2028108" y="346380"/>
                  </a:lnTo>
                  <a:lnTo>
                    <a:pt x="2028108" y="348310"/>
                  </a:lnTo>
                  <a:cubicBezTo>
                    <a:pt x="2028108" y="348310"/>
                    <a:pt x="2035827" y="351204"/>
                    <a:pt x="2035827" y="351204"/>
                  </a:cubicBezTo>
                  <a:lnTo>
                    <a:pt x="2045475" y="351204"/>
                  </a:lnTo>
                  <a:lnTo>
                    <a:pt x="2053194" y="355064"/>
                  </a:lnTo>
                  <a:lnTo>
                    <a:pt x="2056088" y="356993"/>
                  </a:lnTo>
                  <a:lnTo>
                    <a:pt x="2056088" y="360852"/>
                  </a:lnTo>
                  <a:cubicBezTo>
                    <a:pt x="2056088" y="360852"/>
                    <a:pt x="2057053" y="366642"/>
                    <a:pt x="2057053" y="366642"/>
                  </a:cubicBezTo>
                  <a:lnTo>
                    <a:pt x="2059948" y="366642"/>
                  </a:lnTo>
                  <a:cubicBezTo>
                    <a:pt x="2059948" y="366642"/>
                    <a:pt x="2070561" y="368571"/>
                    <a:pt x="2070561" y="368571"/>
                  </a:cubicBezTo>
                  <a:lnTo>
                    <a:pt x="2076350" y="371466"/>
                  </a:lnTo>
                  <a:lnTo>
                    <a:pt x="2087928" y="371466"/>
                  </a:lnTo>
                  <a:cubicBezTo>
                    <a:pt x="2087928" y="371466"/>
                    <a:pt x="2095647" y="368571"/>
                    <a:pt x="2095647" y="368571"/>
                  </a:cubicBezTo>
                  <a:lnTo>
                    <a:pt x="2099507" y="373396"/>
                  </a:lnTo>
                  <a:lnTo>
                    <a:pt x="2099507" y="376290"/>
                  </a:lnTo>
                  <a:cubicBezTo>
                    <a:pt x="2099507" y="376290"/>
                    <a:pt x="2103366" y="382079"/>
                    <a:pt x="2103366" y="382079"/>
                  </a:cubicBezTo>
                  <a:lnTo>
                    <a:pt x="2103366" y="385939"/>
                  </a:lnTo>
                  <a:cubicBezTo>
                    <a:pt x="2103366" y="385939"/>
                    <a:pt x="2103366" y="392693"/>
                    <a:pt x="2103366" y="392693"/>
                  </a:cubicBezTo>
                  <a:lnTo>
                    <a:pt x="2109155" y="395587"/>
                  </a:lnTo>
                  <a:lnTo>
                    <a:pt x="2113014" y="395587"/>
                  </a:lnTo>
                  <a:cubicBezTo>
                    <a:pt x="2113014" y="395587"/>
                    <a:pt x="2116874" y="398481"/>
                    <a:pt x="2116874" y="398481"/>
                  </a:cubicBezTo>
                  <a:lnTo>
                    <a:pt x="2120733" y="407165"/>
                  </a:lnTo>
                  <a:lnTo>
                    <a:pt x="2120733" y="409095"/>
                  </a:lnTo>
                  <a:cubicBezTo>
                    <a:pt x="2120733" y="409095"/>
                    <a:pt x="2124592" y="411990"/>
                    <a:pt x="2124592" y="411990"/>
                  </a:cubicBezTo>
                  <a:lnTo>
                    <a:pt x="2130382" y="411990"/>
                  </a:lnTo>
                  <a:lnTo>
                    <a:pt x="2130382" y="415849"/>
                  </a:lnTo>
                  <a:cubicBezTo>
                    <a:pt x="2130382" y="415849"/>
                    <a:pt x="2134241" y="420673"/>
                    <a:pt x="2134241" y="420673"/>
                  </a:cubicBezTo>
                  <a:lnTo>
                    <a:pt x="2139065" y="423568"/>
                  </a:lnTo>
                  <a:lnTo>
                    <a:pt x="2146784" y="421638"/>
                  </a:lnTo>
                  <a:lnTo>
                    <a:pt x="2146784" y="423568"/>
                  </a:lnTo>
                  <a:cubicBezTo>
                    <a:pt x="2146784" y="423568"/>
                    <a:pt x="2152573" y="423568"/>
                    <a:pt x="2152573" y="423568"/>
                  </a:cubicBezTo>
                  <a:lnTo>
                    <a:pt x="2159327" y="427427"/>
                  </a:lnTo>
                  <a:lnTo>
                    <a:pt x="2159327" y="422603"/>
                  </a:lnTo>
                  <a:cubicBezTo>
                    <a:pt x="2159327" y="422603"/>
                    <a:pt x="2159327" y="416814"/>
                    <a:pt x="2159327" y="416814"/>
                  </a:cubicBezTo>
                  <a:lnTo>
                    <a:pt x="2159327" y="414884"/>
                  </a:lnTo>
                  <a:cubicBezTo>
                    <a:pt x="2159327" y="414884"/>
                    <a:pt x="2159327" y="411990"/>
                    <a:pt x="2159327" y="411990"/>
                  </a:cubicBezTo>
                  <a:lnTo>
                    <a:pt x="2157397" y="411990"/>
                  </a:lnTo>
                  <a:cubicBezTo>
                    <a:pt x="2157397" y="411990"/>
                    <a:pt x="2154503" y="406200"/>
                    <a:pt x="2154503" y="406200"/>
                  </a:cubicBezTo>
                  <a:lnTo>
                    <a:pt x="2152573" y="400411"/>
                  </a:lnTo>
                  <a:lnTo>
                    <a:pt x="2155467" y="397517"/>
                  </a:lnTo>
                  <a:lnTo>
                    <a:pt x="2166081" y="397517"/>
                  </a:lnTo>
                  <a:cubicBezTo>
                    <a:pt x="2166081" y="397517"/>
                    <a:pt x="2177659" y="394622"/>
                    <a:pt x="2177659" y="394622"/>
                  </a:cubicBezTo>
                  <a:lnTo>
                    <a:pt x="2187308" y="391728"/>
                  </a:lnTo>
                  <a:lnTo>
                    <a:pt x="2194062" y="400411"/>
                  </a:lnTo>
                  <a:lnTo>
                    <a:pt x="2197921" y="403306"/>
                  </a:lnTo>
                  <a:lnTo>
                    <a:pt x="2201780" y="409095"/>
                  </a:lnTo>
                  <a:lnTo>
                    <a:pt x="2207569" y="413919"/>
                  </a:lnTo>
                  <a:lnTo>
                    <a:pt x="2200815" y="418743"/>
                  </a:lnTo>
                  <a:lnTo>
                    <a:pt x="2198886" y="424532"/>
                  </a:lnTo>
                  <a:lnTo>
                    <a:pt x="2195026" y="424532"/>
                  </a:lnTo>
                  <a:cubicBezTo>
                    <a:pt x="2195026" y="424532"/>
                    <a:pt x="2195991" y="427427"/>
                    <a:pt x="2195991" y="427427"/>
                  </a:cubicBezTo>
                  <a:lnTo>
                    <a:pt x="2193096" y="442865"/>
                  </a:lnTo>
                  <a:lnTo>
                    <a:pt x="2196956" y="442865"/>
                  </a:lnTo>
                  <a:cubicBezTo>
                    <a:pt x="2196956" y="442865"/>
                    <a:pt x="2202745" y="444794"/>
                    <a:pt x="2202745" y="444794"/>
                  </a:cubicBezTo>
                  <a:lnTo>
                    <a:pt x="2202745" y="447689"/>
                  </a:lnTo>
                  <a:cubicBezTo>
                    <a:pt x="2202745" y="447689"/>
                    <a:pt x="2201780" y="452513"/>
                    <a:pt x="2201780" y="452513"/>
                  </a:cubicBezTo>
                  <a:lnTo>
                    <a:pt x="2197921" y="455407"/>
                  </a:lnTo>
                  <a:lnTo>
                    <a:pt x="2197921" y="457337"/>
                  </a:lnTo>
                  <a:cubicBezTo>
                    <a:pt x="2197921" y="457337"/>
                    <a:pt x="2195991" y="464091"/>
                    <a:pt x="2195991" y="464091"/>
                  </a:cubicBezTo>
                  <a:lnTo>
                    <a:pt x="2195991" y="466021"/>
                  </a:lnTo>
                  <a:cubicBezTo>
                    <a:pt x="2195991" y="466021"/>
                    <a:pt x="2200815" y="470845"/>
                    <a:pt x="2200815" y="470845"/>
                  </a:cubicBezTo>
                  <a:lnTo>
                    <a:pt x="2200815" y="473740"/>
                  </a:lnTo>
                  <a:cubicBezTo>
                    <a:pt x="2200815" y="473740"/>
                    <a:pt x="2204675" y="475669"/>
                    <a:pt x="2204675" y="475669"/>
                  </a:cubicBezTo>
                  <a:lnTo>
                    <a:pt x="2204675" y="480494"/>
                  </a:lnTo>
                  <a:cubicBezTo>
                    <a:pt x="2204675" y="480494"/>
                    <a:pt x="2204675" y="483388"/>
                    <a:pt x="2204675" y="483388"/>
                  </a:cubicBezTo>
                  <a:lnTo>
                    <a:pt x="2207569" y="487247"/>
                  </a:lnTo>
                  <a:lnTo>
                    <a:pt x="2211429" y="489177"/>
                  </a:lnTo>
                  <a:lnTo>
                    <a:pt x="2213359" y="492072"/>
                  </a:lnTo>
                  <a:lnTo>
                    <a:pt x="2213359" y="499791"/>
                  </a:lnTo>
                  <a:cubicBezTo>
                    <a:pt x="2213359" y="499791"/>
                    <a:pt x="2216253" y="505579"/>
                    <a:pt x="2216253" y="505579"/>
                  </a:cubicBezTo>
                  <a:lnTo>
                    <a:pt x="2214323" y="511369"/>
                  </a:lnTo>
                  <a:lnTo>
                    <a:pt x="2214323" y="514263"/>
                  </a:lnTo>
                  <a:cubicBezTo>
                    <a:pt x="2214323" y="514263"/>
                    <a:pt x="2216253" y="520052"/>
                    <a:pt x="2216253" y="520052"/>
                  </a:cubicBezTo>
                  <a:lnTo>
                    <a:pt x="2218183" y="522947"/>
                  </a:lnTo>
                  <a:lnTo>
                    <a:pt x="2218183" y="529701"/>
                  </a:lnTo>
                  <a:cubicBezTo>
                    <a:pt x="2218183" y="529701"/>
                    <a:pt x="2221077" y="529701"/>
                    <a:pt x="2221077" y="529701"/>
                  </a:cubicBezTo>
                  <a:lnTo>
                    <a:pt x="2226866" y="535490"/>
                  </a:lnTo>
                  <a:lnTo>
                    <a:pt x="2228796" y="543208"/>
                  </a:lnTo>
                  <a:lnTo>
                    <a:pt x="2226866" y="549963"/>
                  </a:lnTo>
                  <a:lnTo>
                    <a:pt x="2226866" y="552857"/>
                  </a:lnTo>
                  <a:cubicBezTo>
                    <a:pt x="2226866" y="552857"/>
                    <a:pt x="2224937" y="554787"/>
                    <a:pt x="2224937" y="554787"/>
                  </a:cubicBezTo>
                  <a:lnTo>
                    <a:pt x="2224937" y="559611"/>
                  </a:lnTo>
                  <a:lnTo>
                    <a:pt x="2222042" y="561541"/>
                  </a:lnTo>
                  <a:lnTo>
                    <a:pt x="2218183" y="567330"/>
                  </a:lnTo>
                  <a:lnTo>
                    <a:pt x="2220112" y="571189"/>
                  </a:lnTo>
                  <a:lnTo>
                    <a:pt x="2217218" y="574084"/>
                  </a:lnTo>
                  <a:lnTo>
                    <a:pt x="2220112" y="579873"/>
                  </a:lnTo>
                  <a:lnTo>
                    <a:pt x="2216253" y="583732"/>
                  </a:lnTo>
                  <a:lnTo>
                    <a:pt x="2220112" y="586627"/>
                  </a:lnTo>
                  <a:lnTo>
                    <a:pt x="2220112" y="589521"/>
                  </a:lnTo>
                  <a:cubicBezTo>
                    <a:pt x="2220112" y="589521"/>
                    <a:pt x="2220112" y="595310"/>
                    <a:pt x="2220112" y="595310"/>
                  </a:cubicBezTo>
                  <a:lnTo>
                    <a:pt x="2223972" y="595310"/>
                  </a:lnTo>
                  <a:cubicBezTo>
                    <a:pt x="2223972" y="595310"/>
                    <a:pt x="2226866" y="598205"/>
                    <a:pt x="2226866" y="598205"/>
                  </a:cubicBezTo>
                  <a:lnTo>
                    <a:pt x="2226866" y="600134"/>
                  </a:lnTo>
                  <a:cubicBezTo>
                    <a:pt x="2226866" y="600134"/>
                    <a:pt x="2231690" y="601099"/>
                    <a:pt x="2231690" y="601099"/>
                  </a:cubicBezTo>
                  <a:lnTo>
                    <a:pt x="2239409" y="603994"/>
                  </a:lnTo>
                  <a:lnTo>
                    <a:pt x="2242304" y="606889"/>
                  </a:lnTo>
                  <a:lnTo>
                    <a:pt x="2240374" y="608818"/>
                  </a:lnTo>
                  <a:lnTo>
                    <a:pt x="2240374" y="611713"/>
                  </a:lnTo>
                  <a:cubicBezTo>
                    <a:pt x="2240374" y="611713"/>
                    <a:pt x="2245198" y="611713"/>
                    <a:pt x="2245198" y="611713"/>
                  </a:cubicBezTo>
                  <a:lnTo>
                    <a:pt x="2248093" y="616537"/>
                  </a:lnTo>
                  <a:lnTo>
                    <a:pt x="2248093" y="624256"/>
                  </a:lnTo>
                  <a:cubicBezTo>
                    <a:pt x="2248093" y="624256"/>
                    <a:pt x="2248093" y="630045"/>
                    <a:pt x="2248093" y="630045"/>
                  </a:cubicBezTo>
                  <a:lnTo>
                    <a:pt x="2251952" y="632939"/>
                  </a:lnTo>
                  <a:lnTo>
                    <a:pt x="2251952" y="637764"/>
                  </a:lnTo>
                  <a:cubicBezTo>
                    <a:pt x="2251952" y="637764"/>
                    <a:pt x="2252917" y="637764"/>
                    <a:pt x="2252917" y="637764"/>
                  </a:cubicBezTo>
                  <a:lnTo>
                    <a:pt x="2252917" y="646447"/>
                  </a:lnTo>
                  <a:cubicBezTo>
                    <a:pt x="2252917" y="646447"/>
                    <a:pt x="2252917" y="649342"/>
                    <a:pt x="2252917" y="649342"/>
                  </a:cubicBezTo>
                  <a:lnTo>
                    <a:pt x="2249058" y="656096"/>
                  </a:lnTo>
                  <a:lnTo>
                    <a:pt x="2252917" y="659955"/>
                  </a:lnTo>
                  <a:lnTo>
                    <a:pt x="2250022" y="668639"/>
                  </a:lnTo>
                  <a:lnTo>
                    <a:pt x="2251952" y="681182"/>
                  </a:lnTo>
                  <a:lnTo>
                    <a:pt x="2253882" y="684076"/>
                  </a:lnTo>
                  <a:lnTo>
                    <a:pt x="2260636" y="686006"/>
                  </a:lnTo>
                  <a:lnTo>
                    <a:pt x="2258706" y="691795"/>
                  </a:lnTo>
                  <a:lnTo>
                    <a:pt x="2260636" y="694690"/>
                  </a:lnTo>
                  <a:lnTo>
                    <a:pt x="2265460" y="700479"/>
                  </a:lnTo>
                  <a:lnTo>
                    <a:pt x="2263531" y="703373"/>
                  </a:lnTo>
                  <a:lnTo>
                    <a:pt x="2263531" y="708197"/>
                  </a:lnTo>
                  <a:cubicBezTo>
                    <a:pt x="2263531" y="708197"/>
                    <a:pt x="2266425" y="715916"/>
                    <a:pt x="2266425" y="715916"/>
                  </a:cubicBezTo>
                  <a:lnTo>
                    <a:pt x="2266425" y="722670"/>
                  </a:lnTo>
                  <a:cubicBezTo>
                    <a:pt x="2266425" y="722670"/>
                    <a:pt x="2268355" y="731354"/>
                    <a:pt x="2268355" y="731354"/>
                  </a:cubicBezTo>
                  <a:lnTo>
                    <a:pt x="2268355" y="735213"/>
                  </a:lnTo>
                  <a:cubicBezTo>
                    <a:pt x="2268355" y="735213"/>
                    <a:pt x="2268355" y="737143"/>
                    <a:pt x="2268355" y="737143"/>
                  </a:cubicBezTo>
                  <a:lnTo>
                    <a:pt x="2273179" y="739073"/>
                  </a:lnTo>
                  <a:lnTo>
                    <a:pt x="2275109" y="739073"/>
                  </a:lnTo>
                  <a:cubicBezTo>
                    <a:pt x="2275109" y="739073"/>
                    <a:pt x="2278968" y="739073"/>
                    <a:pt x="2278968" y="739073"/>
                  </a:cubicBezTo>
                  <a:lnTo>
                    <a:pt x="2278968" y="743897"/>
                  </a:lnTo>
                  <a:cubicBezTo>
                    <a:pt x="2278968" y="743897"/>
                    <a:pt x="2278968" y="745826"/>
                    <a:pt x="2278968" y="745826"/>
                  </a:cubicBezTo>
                  <a:lnTo>
                    <a:pt x="2287652" y="750651"/>
                  </a:lnTo>
                  <a:lnTo>
                    <a:pt x="2295370" y="750651"/>
                  </a:lnTo>
                  <a:cubicBezTo>
                    <a:pt x="2295370" y="750651"/>
                    <a:pt x="2301160" y="747756"/>
                    <a:pt x="2301160" y="747756"/>
                  </a:cubicBezTo>
                  <a:lnTo>
                    <a:pt x="2301160" y="749686"/>
                  </a:lnTo>
                  <a:cubicBezTo>
                    <a:pt x="2301160" y="749686"/>
                    <a:pt x="2305984" y="751616"/>
                    <a:pt x="2305984" y="751616"/>
                  </a:cubicBezTo>
                  <a:lnTo>
                    <a:pt x="2311773" y="751616"/>
                  </a:lnTo>
                  <a:cubicBezTo>
                    <a:pt x="2311773" y="751616"/>
                    <a:pt x="2314667" y="751616"/>
                    <a:pt x="2314667" y="751616"/>
                  </a:cubicBezTo>
                  <a:lnTo>
                    <a:pt x="2317562" y="757404"/>
                  </a:lnTo>
                  <a:lnTo>
                    <a:pt x="2314667" y="762229"/>
                  </a:lnTo>
                  <a:lnTo>
                    <a:pt x="2312738" y="768018"/>
                  </a:lnTo>
                  <a:lnTo>
                    <a:pt x="2312738" y="771877"/>
                  </a:lnTo>
                  <a:cubicBezTo>
                    <a:pt x="2312738" y="771877"/>
                    <a:pt x="2312738" y="776701"/>
                    <a:pt x="2312738" y="776701"/>
                  </a:cubicBezTo>
                  <a:lnTo>
                    <a:pt x="2305984" y="788280"/>
                  </a:lnTo>
                  <a:lnTo>
                    <a:pt x="2304054" y="790209"/>
                  </a:lnTo>
                  <a:lnTo>
                    <a:pt x="2304054" y="795033"/>
                  </a:lnTo>
                  <a:cubicBezTo>
                    <a:pt x="2304054" y="795033"/>
                    <a:pt x="2305984" y="800823"/>
                    <a:pt x="2305984" y="800823"/>
                  </a:cubicBezTo>
                  <a:lnTo>
                    <a:pt x="2305984" y="806612"/>
                  </a:lnTo>
                  <a:cubicBezTo>
                    <a:pt x="2305984" y="806612"/>
                    <a:pt x="2309843" y="812401"/>
                    <a:pt x="2309843" y="812401"/>
                  </a:cubicBezTo>
                  <a:lnTo>
                    <a:pt x="2305984" y="823014"/>
                  </a:lnTo>
                  <a:lnTo>
                    <a:pt x="2304054" y="830733"/>
                  </a:lnTo>
                  <a:lnTo>
                    <a:pt x="2302124" y="834592"/>
                  </a:lnTo>
                  <a:lnTo>
                    <a:pt x="2304054" y="841346"/>
                  </a:lnTo>
                  <a:lnTo>
                    <a:pt x="2304054" y="853889"/>
                  </a:lnTo>
                  <a:cubicBezTo>
                    <a:pt x="2304054" y="853889"/>
                    <a:pt x="2304054" y="856784"/>
                    <a:pt x="2304054" y="856784"/>
                  </a:cubicBezTo>
                  <a:lnTo>
                    <a:pt x="2296335" y="862573"/>
                  </a:lnTo>
                  <a:lnTo>
                    <a:pt x="2296335" y="868362"/>
                  </a:lnTo>
                  <a:cubicBezTo>
                    <a:pt x="2296335" y="868362"/>
                    <a:pt x="2296335" y="879940"/>
                    <a:pt x="2296335" y="879940"/>
                  </a:cubicBezTo>
                  <a:lnTo>
                    <a:pt x="2301160" y="887659"/>
                  </a:lnTo>
                  <a:lnTo>
                    <a:pt x="2301160" y="894413"/>
                  </a:lnTo>
                  <a:lnTo>
                    <a:pt x="2305984" y="894413"/>
                  </a:lnTo>
                  <a:cubicBezTo>
                    <a:pt x="2305984" y="894413"/>
                    <a:pt x="2317562" y="883800"/>
                    <a:pt x="2317562" y="883800"/>
                  </a:cubicBezTo>
                  <a:lnTo>
                    <a:pt x="2322386" y="883800"/>
                  </a:lnTo>
                  <a:cubicBezTo>
                    <a:pt x="2322386" y="883800"/>
                    <a:pt x="2326245" y="882834"/>
                    <a:pt x="2326245" y="882834"/>
                  </a:cubicBezTo>
                  <a:lnTo>
                    <a:pt x="2329140" y="882834"/>
                  </a:lnTo>
                  <a:cubicBezTo>
                    <a:pt x="2329140" y="882834"/>
                    <a:pt x="2331070" y="890553"/>
                    <a:pt x="2331070" y="890553"/>
                  </a:cubicBezTo>
                  <a:lnTo>
                    <a:pt x="2331070" y="901167"/>
                  </a:lnTo>
                  <a:lnTo>
                    <a:pt x="2332999" y="904061"/>
                  </a:lnTo>
                  <a:lnTo>
                    <a:pt x="2337823" y="905991"/>
                  </a:lnTo>
                  <a:lnTo>
                    <a:pt x="2342648" y="903097"/>
                  </a:lnTo>
                  <a:lnTo>
                    <a:pt x="2342648" y="901167"/>
                  </a:lnTo>
                  <a:cubicBezTo>
                    <a:pt x="2342648" y="901167"/>
                    <a:pt x="2342648" y="896343"/>
                    <a:pt x="2342648" y="896343"/>
                  </a:cubicBezTo>
                  <a:lnTo>
                    <a:pt x="2337823" y="888624"/>
                  </a:lnTo>
                  <a:lnTo>
                    <a:pt x="2335894" y="882834"/>
                  </a:lnTo>
                  <a:lnTo>
                    <a:pt x="2337823" y="880905"/>
                  </a:lnTo>
                  <a:lnTo>
                    <a:pt x="2344578" y="882834"/>
                  </a:lnTo>
                  <a:lnTo>
                    <a:pt x="2359050" y="885729"/>
                  </a:lnTo>
                  <a:lnTo>
                    <a:pt x="2360980" y="887659"/>
                  </a:lnTo>
                  <a:lnTo>
                    <a:pt x="2362910" y="895378"/>
                  </a:lnTo>
                  <a:lnTo>
                    <a:pt x="2357120" y="900202"/>
                  </a:lnTo>
                  <a:lnTo>
                    <a:pt x="2350367" y="905026"/>
                  </a:lnTo>
                  <a:lnTo>
                    <a:pt x="2348437" y="906956"/>
                  </a:lnTo>
                  <a:lnTo>
                    <a:pt x="2345542" y="919499"/>
                  </a:lnTo>
                  <a:lnTo>
                    <a:pt x="2353261" y="928182"/>
                  </a:lnTo>
                  <a:lnTo>
                    <a:pt x="2355191" y="932042"/>
                  </a:lnTo>
                  <a:lnTo>
                    <a:pt x="2355191" y="937831"/>
                  </a:lnTo>
                  <a:cubicBezTo>
                    <a:pt x="2355191" y="937831"/>
                    <a:pt x="2358086" y="941690"/>
                    <a:pt x="2358086" y="941690"/>
                  </a:cubicBezTo>
                  <a:lnTo>
                    <a:pt x="2364839" y="945550"/>
                  </a:lnTo>
                  <a:lnTo>
                    <a:pt x="2369664" y="950374"/>
                  </a:lnTo>
                  <a:lnTo>
                    <a:pt x="2373523" y="957128"/>
                  </a:lnTo>
                  <a:lnTo>
                    <a:pt x="2375453" y="963882"/>
                  </a:lnTo>
                  <a:lnTo>
                    <a:pt x="2375453" y="969671"/>
                  </a:lnTo>
                  <a:cubicBezTo>
                    <a:pt x="2375453" y="969671"/>
                    <a:pt x="2375453" y="974495"/>
                    <a:pt x="2375453" y="974495"/>
                  </a:cubicBezTo>
                  <a:lnTo>
                    <a:pt x="2375453" y="980284"/>
                  </a:lnTo>
                  <a:cubicBezTo>
                    <a:pt x="2375453" y="980284"/>
                    <a:pt x="2373523" y="985108"/>
                    <a:pt x="2373523" y="985108"/>
                  </a:cubicBezTo>
                  <a:lnTo>
                    <a:pt x="2366769" y="987038"/>
                  </a:lnTo>
                  <a:lnTo>
                    <a:pt x="2363874" y="988968"/>
                  </a:lnTo>
                  <a:lnTo>
                    <a:pt x="2357120" y="996686"/>
                  </a:lnTo>
                  <a:lnTo>
                    <a:pt x="2357120" y="1003440"/>
                  </a:lnTo>
                  <a:cubicBezTo>
                    <a:pt x="2357120" y="1003440"/>
                    <a:pt x="2360015" y="1006335"/>
                    <a:pt x="2360015" y="1006335"/>
                  </a:cubicBezTo>
                  <a:lnTo>
                    <a:pt x="2369664" y="1004405"/>
                  </a:lnTo>
                  <a:lnTo>
                    <a:pt x="2378347" y="997651"/>
                  </a:lnTo>
                  <a:lnTo>
                    <a:pt x="2382207" y="992827"/>
                  </a:lnTo>
                  <a:lnTo>
                    <a:pt x="2384136" y="987038"/>
                  </a:lnTo>
                  <a:lnTo>
                    <a:pt x="2386066" y="987038"/>
                  </a:lnTo>
                  <a:cubicBezTo>
                    <a:pt x="2386066" y="987038"/>
                    <a:pt x="2391855" y="986073"/>
                    <a:pt x="2391855" y="986073"/>
                  </a:cubicBezTo>
                  <a:lnTo>
                    <a:pt x="2400539" y="986073"/>
                  </a:lnTo>
                  <a:cubicBezTo>
                    <a:pt x="2400539" y="986073"/>
                    <a:pt x="2404398" y="988968"/>
                    <a:pt x="2404398" y="988968"/>
                  </a:cubicBezTo>
                  <a:lnTo>
                    <a:pt x="2407293" y="992827"/>
                  </a:lnTo>
                  <a:lnTo>
                    <a:pt x="2409222" y="999581"/>
                  </a:lnTo>
                  <a:lnTo>
                    <a:pt x="2411152" y="1009230"/>
                  </a:lnTo>
                  <a:lnTo>
                    <a:pt x="2413082" y="1014054"/>
                  </a:lnTo>
                  <a:lnTo>
                    <a:pt x="2415976" y="1017913"/>
                  </a:lnTo>
                  <a:lnTo>
                    <a:pt x="2419836" y="1019843"/>
                  </a:lnTo>
                  <a:lnTo>
                    <a:pt x="2423695" y="1019843"/>
                  </a:lnTo>
                  <a:cubicBezTo>
                    <a:pt x="2423695" y="1019843"/>
                    <a:pt x="2429484" y="1022737"/>
                    <a:pt x="2429484" y="1022737"/>
                  </a:cubicBezTo>
                  <a:lnTo>
                    <a:pt x="2440097" y="1016948"/>
                  </a:lnTo>
                  <a:lnTo>
                    <a:pt x="2447816" y="1011159"/>
                  </a:lnTo>
                  <a:lnTo>
                    <a:pt x="2459394" y="1015983"/>
                  </a:lnTo>
                  <a:lnTo>
                    <a:pt x="2452640" y="1022737"/>
                  </a:lnTo>
                  <a:lnTo>
                    <a:pt x="2452640" y="1025632"/>
                  </a:lnTo>
                  <a:cubicBezTo>
                    <a:pt x="2452640" y="1025632"/>
                    <a:pt x="2452640" y="1034315"/>
                    <a:pt x="2452640" y="1034315"/>
                  </a:cubicBezTo>
                  <a:lnTo>
                    <a:pt x="2458429" y="1043964"/>
                  </a:lnTo>
                  <a:lnTo>
                    <a:pt x="2458429" y="1047824"/>
                  </a:lnTo>
                  <a:cubicBezTo>
                    <a:pt x="2458429" y="1047824"/>
                    <a:pt x="2459394" y="1053612"/>
                    <a:pt x="2459394" y="1053612"/>
                  </a:cubicBezTo>
                  <a:lnTo>
                    <a:pt x="2454570" y="1059402"/>
                  </a:lnTo>
                  <a:lnTo>
                    <a:pt x="2454570" y="1062296"/>
                  </a:lnTo>
                  <a:cubicBezTo>
                    <a:pt x="2454570" y="1062296"/>
                    <a:pt x="2454570" y="1065191"/>
                    <a:pt x="2454570" y="1065191"/>
                  </a:cubicBezTo>
                  <a:lnTo>
                    <a:pt x="2463254" y="1065191"/>
                  </a:lnTo>
                  <a:cubicBezTo>
                    <a:pt x="2463254" y="1065191"/>
                    <a:pt x="2465184" y="1067120"/>
                    <a:pt x="2465184" y="1067120"/>
                  </a:cubicBezTo>
                  <a:lnTo>
                    <a:pt x="2463254" y="1075804"/>
                  </a:lnTo>
                  <a:lnTo>
                    <a:pt x="2463254" y="1079663"/>
                  </a:lnTo>
                  <a:cubicBezTo>
                    <a:pt x="2463254" y="1079663"/>
                    <a:pt x="2461324" y="1085453"/>
                    <a:pt x="2461324" y="1085453"/>
                  </a:cubicBezTo>
                  <a:lnTo>
                    <a:pt x="2461324" y="1090277"/>
                  </a:lnTo>
                  <a:cubicBezTo>
                    <a:pt x="2461324" y="1090277"/>
                    <a:pt x="2464219" y="1091241"/>
                    <a:pt x="2464219" y="1091241"/>
                  </a:cubicBezTo>
                  <a:lnTo>
                    <a:pt x="2470008" y="1091241"/>
                  </a:lnTo>
                  <a:cubicBezTo>
                    <a:pt x="2470008" y="1091241"/>
                    <a:pt x="2476762" y="1091241"/>
                    <a:pt x="2476762" y="1091241"/>
                  </a:cubicBezTo>
                  <a:lnTo>
                    <a:pt x="2478691" y="1088347"/>
                  </a:lnTo>
                  <a:lnTo>
                    <a:pt x="2482550" y="1080628"/>
                  </a:lnTo>
                  <a:lnTo>
                    <a:pt x="2487375" y="1077734"/>
                  </a:lnTo>
                  <a:lnTo>
                    <a:pt x="2491234" y="1077734"/>
                  </a:lnTo>
                  <a:cubicBezTo>
                    <a:pt x="2491234" y="1077734"/>
                    <a:pt x="2494129" y="1077734"/>
                    <a:pt x="2494129" y="1077734"/>
                  </a:cubicBezTo>
                  <a:lnTo>
                    <a:pt x="2499918" y="1090277"/>
                  </a:lnTo>
                  <a:lnTo>
                    <a:pt x="2499918" y="1095101"/>
                  </a:lnTo>
                  <a:cubicBezTo>
                    <a:pt x="2499918" y="1095101"/>
                    <a:pt x="2496059" y="1097995"/>
                    <a:pt x="2496059" y="1097995"/>
                  </a:cubicBezTo>
                  <a:lnTo>
                    <a:pt x="2491234" y="1097995"/>
                  </a:lnTo>
                  <a:cubicBezTo>
                    <a:pt x="2491234" y="1097995"/>
                    <a:pt x="2483516" y="1100890"/>
                    <a:pt x="2483516" y="1100890"/>
                  </a:cubicBezTo>
                  <a:lnTo>
                    <a:pt x="2478691" y="1098960"/>
                  </a:lnTo>
                  <a:lnTo>
                    <a:pt x="2475797" y="1101855"/>
                  </a:lnTo>
                  <a:lnTo>
                    <a:pt x="2477726" y="1105714"/>
                  </a:lnTo>
                  <a:lnTo>
                    <a:pt x="2477726" y="1109574"/>
                  </a:lnTo>
                  <a:lnTo>
                    <a:pt x="2475797" y="1113433"/>
                  </a:lnTo>
                  <a:lnTo>
                    <a:pt x="2470008" y="1115363"/>
                  </a:lnTo>
                  <a:lnTo>
                    <a:pt x="2462289" y="1115363"/>
                  </a:lnTo>
                  <a:cubicBezTo>
                    <a:pt x="2462289" y="1115363"/>
                    <a:pt x="2456500" y="1106679"/>
                    <a:pt x="2456500" y="1106679"/>
                  </a:cubicBezTo>
                  <a:lnTo>
                    <a:pt x="2449746" y="1102820"/>
                  </a:lnTo>
                  <a:lnTo>
                    <a:pt x="2438168" y="1098960"/>
                  </a:lnTo>
                  <a:lnTo>
                    <a:pt x="2435273" y="1098960"/>
                  </a:lnTo>
                  <a:cubicBezTo>
                    <a:pt x="2435273" y="1098960"/>
                    <a:pt x="2435273" y="1101855"/>
                    <a:pt x="2435273" y="1101855"/>
                  </a:cubicBezTo>
                  <a:lnTo>
                    <a:pt x="2435273" y="1106679"/>
                  </a:lnTo>
                  <a:cubicBezTo>
                    <a:pt x="2435273" y="1106679"/>
                    <a:pt x="2435273" y="1112468"/>
                    <a:pt x="2435273" y="1112468"/>
                  </a:cubicBezTo>
                  <a:lnTo>
                    <a:pt x="2430449" y="1120187"/>
                  </a:lnTo>
                  <a:lnTo>
                    <a:pt x="2430449" y="1122116"/>
                  </a:lnTo>
                  <a:cubicBezTo>
                    <a:pt x="2430449" y="1122116"/>
                    <a:pt x="2433343" y="1128871"/>
                    <a:pt x="2433343" y="1128871"/>
                  </a:cubicBezTo>
                  <a:lnTo>
                    <a:pt x="2437203" y="1133695"/>
                  </a:lnTo>
                  <a:lnTo>
                    <a:pt x="2439133" y="1139484"/>
                  </a:lnTo>
                  <a:lnTo>
                    <a:pt x="2439133" y="1153957"/>
                  </a:lnTo>
                  <a:cubicBezTo>
                    <a:pt x="2439133" y="1153957"/>
                    <a:pt x="2437203" y="1156851"/>
                    <a:pt x="2437203" y="1156851"/>
                  </a:cubicBezTo>
                  <a:lnTo>
                    <a:pt x="2433343" y="1160710"/>
                  </a:lnTo>
                  <a:lnTo>
                    <a:pt x="2412117" y="1173254"/>
                  </a:lnTo>
                  <a:lnTo>
                    <a:pt x="2407293" y="1178078"/>
                  </a:lnTo>
                  <a:lnTo>
                    <a:pt x="2405363" y="1180972"/>
                  </a:lnTo>
                  <a:lnTo>
                    <a:pt x="2403433" y="1188691"/>
                  </a:lnTo>
                  <a:lnTo>
                    <a:pt x="2403433" y="1194480"/>
                  </a:lnTo>
                  <a:cubicBezTo>
                    <a:pt x="2403433" y="1194480"/>
                    <a:pt x="2406328" y="1200269"/>
                    <a:pt x="2406328" y="1200269"/>
                  </a:cubicBezTo>
                  <a:lnTo>
                    <a:pt x="2410187" y="1203164"/>
                  </a:lnTo>
                  <a:lnTo>
                    <a:pt x="2415976" y="1206058"/>
                  </a:lnTo>
                  <a:lnTo>
                    <a:pt x="2417906" y="1206058"/>
                  </a:lnTo>
                  <a:lnTo>
                    <a:pt x="2422730" y="1201234"/>
                  </a:lnTo>
                  <a:lnTo>
                    <a:pt x="2424660" y="1197375"/>
                  </a:lnTo>
                  <a:lnTo>
                    <a:pt x="2424660" y="1187726"/>
                  </a:lnTo>
                  <a:cubicBezTo>
                    <a:pt x="2424660" y="1187726"/>
                    <a:pt x="2428519" y="1180007"/>
                    <a:pt x="2428519" y="1180007"/>
                  </a:cubicBezTo>
                  <a:lnTo>
                    <a:pt x="2431414" y="1177113"/>
                  </a:lnTo>
                  <a:lnTo>
                    <a:pt x="2435273" y="1177113"/>
                  </a:lnTo>
                  <a:cubicBezTo>
                    <a:pt x="2435273" y="1177113"/>
                    <a:pt x="2440097" y="1177113"/>
                    <a:pt x="2440097" y="1177113"/>
                  </a:cubicBezTo>
                  <a:lnTo>
                    <a:pt x="2442027" y="1180007"/>
                  </a:lnTo>
                  <a:lnTo>
                    <a:pt x="2452640" y="1202199"/>
                  </a:lnTo>
                  <a:lnTo>
                    <a:pt x="2454570" y="1207023"/>
                  </a:lnTo>
                  <a:lnTo>
                    <a:pt x="2454570" y="1213777"/>
                  </a:lnTo>
                  <a:cubicBezTo>
                    <a:pt x="2454570" y="1213777"/>
                    <a:pt x="2454570" y="1222461"/>
                    <a:pt x="2454570" y="1222461"/>
                  </a:cubicBezTo>
                  <a:lnTo>
                    <a:pt x="2454570" y="1230179"/>
                  </a:lnTo>
                  <a:cubicBezTo>
                    <a:pt x="2454570" y="1230179"/>
                    <a:pt x="2457465" y="1234039"/>
                    <a:pt x="2457465" y="1234039"/>
                  </a:cubicBezTo>
                  <a:lnTo>
                    <a:pt x="2462289" y="1239828"/>
                  </a:lnTo>
                  <a:lnTo>
                    <a:pt x="2468078" y="1249476"/>
                  </a:lnTo>
                  <a:lnTo>
                    <a:pt x="2470008" y="1257195"/>
                  </a:lnTo>
                  <a:lnTo>
                    <a:pt x="2470008" y="1262019"/>
                  </a:lnTo>
                  <a:cubicBezTo>
                    <a:pt x="2470008" y="1262019"/>
                    <a:pt x="2468078" y="1268773"/>
                    <a:pt x="2468078" y="1268773"/>
                  </a:cubicBezTo>
                  <a:lnTo>
                    <a:pt x="2468078" y="1272633"/>
                  </a:lnTo>
                  <a:cubicBezTo>
                    <a:pt x="2468078" y="1272633"/>
                    <a:pt x="2467113" y="1276492"/>
                    <a:pt x="2467113" y="1276492"/>
                  </a:cubicBezTo>
                  <a:close/>
                </a:path>
              </a:pathLst>
            </a:custGeom>
            <a:grpFill/>
            <a:ln w="24100" cap="flat">
              <a:solidFill>
                <a:schemeClr val="bg1"/>
              </a:solidFill>
              <a:prstDash val="solid"/>
              <a:round/>
            </a:ln>
          </p:spPr>
          <p:txBody>
            <a:bodyPr rtlCol="0" anchor="ctr"/>
            <a:lstStyle/>
            <a:p>
              <a:endParaRPr lang="en-GB"/>
            </a:p>
          </p:txBody>
        </p:sp>
        <p:sp>
          <p:nvSpPr>
            <p:cNvPr id="24" name="Freeform: Shape 53">
              <a:extLst>
                <a:ext uri="{FF2B5EF4-FFF2-40B4-BE49-F238E27FC236}">
                  <a16:creationId xmlns:a16="http://schemas.microsoft.com/office/drawing/2014/main" id="{63F86D2C-76A2-8CA1-B585-1C0E976621A7}"/>
                </a:ext>
              </a:extLst>
            </p:cNvPr>
            <p:cNvSpPr/>
            <p:nvPr/>
          </p:nvSpPr>
          <p:spPr>
            <a:xfrm>
              <a:off x="8736739" y="1757185"/>
              <a:ext cx="1390343" cy="1905571"/>
            </a:xfrm>
            <a:custGeom>
              <a:avLst/>
              <a:gdLst>
                <a:gd name="connsiteX0" fmla="*/ 910815 w 1390343"/>
                <a:gd name="connsiteY0" fmla="*/ 90696 h 1905571"/>
                <a:gd name="connsiteX1" fmla="*/ 906955 w 1390343"/>
                <a:gd name="connsiteY1" fmla="*/ 97450 h 1905571"/>
                <a:gd name="connsiteX2" fmla="*/ 906955 w 1390343"/>
                <a:gd name="connsiteY2" fmla="*/ 99379 h 1905571"/>
                <a:gd name="connsiteX3" fmla="*/ 903096 w 1390343"/>
                <a:gd name="connsiteY3" fmla="*/ 99379 h 1905571"/>
                <a:gd name="connsiteX4" fmla="*/ 900201 w 1390343"/>
                <a:gd name="connsiteY4" fmla="*/ 101309 h 1905571"/>
                <a:gd name="connsiteX5" fmla="*/ 895378 w 1390343"/>
                <a:gd name="connsiteY5" fmla="*/ 101309 h 1905571"/>
                <a:gd name="connsiteX6" fmla="*/ 898272 w 1390343"/>
                <a:gd name="connsiteY6" fmla="*/ 105168 h 1905571"/>
                <a:gd name="connsiteX7" fmla="*/ 901166 w 1390343"/>
                <a:gd name="connsiteY7" fmla="*/ 114817 h 1905571"/>
                <a:gd name="connsiteX8" fmla="*/ 899237 w 1390343"/>
                <a:gd name="connsiteY8" fmla="*/ 119641 h 1905571"/>
                <a:gd name="connsiteX9" fmla="*/ 901166 w 1390343"/>
                <a:gd name="connsiteY9" fmla="*/ 129289 h 1905571"/>
                <a:gd name="connsiteX10" fmla="*/ 901166 w 1390343"/>
                <a:gd name="connsiteY10" fmla="*/ 131219 h 1905571"/>
                <a:gd name="connsiteX11" fmla="*/ 903096 w 1390343"/>
                <a:gd name="connsiteY11" fmla="*/ 136043 h 1905571"/>
                <a:gd name="connsiteX12" fmla="*/ 903096 w 1390343"/>
                <a:gd name="connsiteY12" fmla="*/ 137973 h 1905571"/>
                <a:gd name="connsiteX13" fmla="*/ 907920 w 1390343"/>
                <a:gd name="connsiteY13" fmla="*/ 154376 h 1905571"/>
                <a:gd name="connsiteX14" fmla="*/ 909850 w 1390343"/>
                <a:gd name="connsiteY14" fmla="*/ 165954 h 1905571"/>
                <a:gd name="connsiteX15" fmla="*/ 907920 w 1390343"/>
                <a:gd name="connsiteY15" fmla="*/ 170778 h 1905571"/>
                <a:gd name="connsiteX16" fmla="*/ 909850 w 1390343"/>
                <a:gd name="connsiteY16" fmla="*/ 175602 h 1905571"/>
                <a:gd name="connsiteX17" fmla="*/ 898272 w 1390343"/>
                <a:gd name="connsiteY17" fmla="*/ 175602 h 1905571"/>
                <a:gd name="connsiteX18" fmla="*/ 881870 w 1390343"/>
                <a:gd name="connsiteY18" fmla="*/ 175602 h 1905571"/>
                <a:gd name="connsiteX19" fmla="*/ 879940 w 1390343"/>
                <a:gd name="connsiteY19" fmla="*/ 182356 h 1905571"/>
                <a:gd name="connsiteX20" fmla="*/ 870291 w 1390343"/>
                <a:gd name="connsiteY20" fmla="*/ 195864 h 1905571"/>
                <a:gd name="connsiteX21" fmla="*/ 860643 w 1390343"/>
                <a:gd name="connsiteY21" fmla="*/ 188145 h 1905571"/>
                <a:gd name="connsiteX22" fmla="*/ 858713 w 1390343"/>
                <a:gd name="connsiteY22" fmla="*/ 190075 h 1905571"/>
                <a:gd name="connsiteX23" fmla="*/ 849065 w 1390343"/>
                <a:gd name="connsiteY23" fmla="*/ 193934 h 1905571"/>
                <a:gd name="connsiteX24" fmla="*/ 845205 w 1390343"/>
                <a:gd name="connsiteY24" fmla="*/ 197794 h 1905571"/>
                <a:gd name="connsiteX25" fmla="*/ 841346 w 1390343"/>
                <a:gd name="connsiteY25" fmla="*/ 205512 h 1905571"/>
                <a:gd name="connsiteX26" fmla="*/ 836522 w 1390343"/>
                <a:gd name="connsiteY26" fmla="*/ 208407 h 1905571"/>
                <a:gd name="connsiteX27" fmla="*/ 836522 w 1390343"/>
                <a:gd name="connsiteY27" fmla="*/ 211301 h 1905571"/>
                <a:gd name="connsiteX28" fmla="*/ 832662 w 1390343"/>
                <a:gd name="connsiteY28" fmla="*/ 215161 h 1905571"/>
                <a:gd name="connsiteX29" fmla="*/ 829768 w 1390343"/>
                <a:gd name="connsiteY29" fmla="*/ 217090 h 1905571"/>
                <a:gd name="connsiteX30" fmla="*/ 829768 w 1390343"/>
                <a:gd name="connsiteY30" fmla="*/ 221915 h 1905571"/>
                <a:gd name="connsiteX31" fmla="*/ 827838 w 1390343"/>
                <a:gd name="connsiteY31" fmla="*/ 221915 h 1905571"/>
                <a:gd name="connsiteX32" fmla="*/ 825909 w 1390343"/>
                <a:gd name="connsiteY32" fmla="*/ 226739 h 1905571"/>
                <a:gd name="connsiteX33" fmla="*/ 827838 w 1390343"/>
                <a:gd name="connsiteY33" fmla="*/ 233493 h 1905571"/>
                <a:gd name="connsiteX34" fmla="*/ 827838 w 1390343"/>
                <a:gd name="connsiteY34" fmla="*/ 241212 h 1905571"/>
                <a:gd name="connsiteX35" fmla="*/ 825909 w 1390343"/>
                <a:gd name="connsiteY35" fmla="*/ 245071 h 1905571"/>
                <a:gd name="connsiteX36" fmla="*/ 825909 w 1390343"/>
                <a:gd name="connsiteY36" fmla="*/ 249895 h 1905571"/>
                <a:gd name="connsiteX37" fmla="*/ 828803 w 1390343"/>
                <a:gd name="connsiteY37" fmla="*/ 252790 h 1905571"/>
                <a:gd name="connsiteX38" fmla="*/ 828803 w 1390343"/>
                <a:gd name="connsiteY38" fmla="*/ 254720 h 1905571"/>
                <a:gd name="connsiteX39" fmla="*/ 831697 w 1390343"/>
                <a:gd name="connsiteY39" fmla="*/ 259544 h 1905571"/>
                <a:gd name="connsiteX40" fmla="*/ 841346 w 1390343"/>
                <a:gd name="connsiteY40" fmla="*/ 264368 h 1905571"/>
                <a:gd name="connsiteX41" fmla="*/ 841346 w 1390343"/>
                <a:gd name="connsiteY41" fmla="*/ 274981 h 1905571"/>
                <a:gd name="connsiteX42" fmla="*/ 841346 w 1390343"/>
                <a:gd name="connsiteY42" fmla="*/ 276911 h 1905571"/>
                <a:gd name="connsiteX43" fmla="*/ 837486 w 1390343"/>
                <a:gd name="connsiteY43" fmla="*/ 281735 h 1905571"/>
                <a:gd name="connsiteX44" fmla="*/ 834592 w 1390343"/>
                <a:gd name="connsiteY44" fmla="*/ 283665 h 1905571"/>
                <a:gd name="connsiteX45" fmla="*/ 834592 w 1390343"/>
                <a:gd name="connsiteY45" fmla="*/ 288489 h 1905571"/>
                <a:gd name="connsiteX46" fmla="*/ 834592 w 1390343"/>
                <a:gd name="connsiteY46" fmla="*/ 292349 h 1905571"/>
                <a:gd name="connsiteX47" fmla="*/ 836522 w 1390343"/>
                <a:gd name="connsiteY47" fmla="*/ 294278 h 1905571"/>
                <a:gd name="connsiteX48" fmla="*/ 841346 w 1390343"/>
                <a:gd name="connsiteY48" fmla="*/ 294278 h 1905571"/>
                <a:gd name="connsiteX49" fmla="*/ 850995 w 1390343"/>
                <a:gd name="connsiteY49" fmla="*/ 298138 h 1905571"/>
                <a:gd name="connsiteX50" fmla="*/ 855819 w 1390343"/>
                <a:gd name="connsiteY50" fmla="*/ 296208 h 1905571"/>
                <a:gd name="connsiteX51" fmla="*/ 857749 w 1390343"/>
                <a:gd name="connsiteY51" fmla="*/ 298138 h 1905571"/>
                <a:gd name="connsiteX52" fmla="*/ 854854 w 1390343"/>
                <a:gd name="connsiteY52" fmla="*/ 303927 h 1905571"/>
                <a:gd name="connsiteX53" fmla="*/ 852924 w 1390343"/>
                <a:gd name="connsiteY53" fmla="*/ 309716 h 1905571"/>
                <a:gd name="connsiteX54" fmla="*/ 845205 w 1390343"/>
                <a:gd name="connsiteY54" fmla="*/ 303927 h 1905571"/>
                <a:gd name="connsiteX55" fmla="*/ 842311 w 1390343"/>
                <a:gd name="connsiteY55" fmla="*/ 306821 h 1905571"/>
                <a:gd name="connsiteX56" fmla="*/ 833628 w 1390343"/>
                <a:gd name="connsiteY56" fmla="*/ 308751 h 1905571"/>
                <a:gd name="connsiteX57" fmla="*/ 835557 w 1390343"/>
                <a:gd name="connsiteY57" fmla="*/ 311646 h 1905571"/>
                <a:gd name="connsiteX58" fmla="*/ 831697 w 1390343"/>
                <a:gd name="connsiteY58" fmla="*/ 313575 h 1905571"/>
                <a:gd name="connsiteX59" fmla="*/ 829768 w 1390343"/>
                <a:gd name="connsiteY59" fmla="*/ 311646 h 1905571"/>
                <a:gd name="connsiteX60" fmla="*/ 825909 w 1390343"/>
                <a:gd name="connsiteY60" fmla="*/ 311646 h 1905571"/>
                <a:gd name="connsiteX61" fmla="*/ 825909 w 1390343"/>
                <a:gd name="connsiteY61" fmla="*/ 316470 h 1905571"/>
                <a:gd name="connsiteX62" fmla="*/ 823978 w 1390343"/>
                <a:gd name="connsiteY62" fmla="*/ 320329 h 1905571"/>
                <a:gd name="connsiteX63" fmla="*/ 823978 w 1390343"/>
                <a:gd name="connsiteY63" fmla="*/ 326118 h 1905571"/>
                <a:gd name="connsiteX64" fmla="*/ 823978 w 1390343"/>
                <a:gd name="connsiteY64" fmla="*/ 328048 h 1905571"/>
                <a:gd name="connsiteX65" fmla="*/ 823978 w 1390343"/>
                <a:gd name="connsiteY65" fmla="*/ 333837 h 1905571"/>
                <a:gd name="connsiteX66" fmla="*/ 818190 w 1390343"/>
                <a:gd name="connsiteY66" fmla="*/ 336732 h 1905571"/>
                <a:gd name="connsiteX67" fmla="*/ 814330 w 1390343"/>
                <a:gd name="connsiteY67" fmla="*/ 339626 h 1905571"/>
                <a:gd name="connsiteX68" fmla="*/ 814330 w 1390343"/>
                <a:gd name="connsiteY68" fmla="*/ 341556 h 1905571"/>
                <a:gd name="connsiteX69" fmla="*/ 819155 w 1390343"/>
                <a:gd name="connsiteY69" fmla="*/ 344450 h 1905571"/>
                <a:gd name="connsiteX70" fmla="*/ 821084 w 1390343"/>
                <a:gd name="connsiteY70" fmla="*/ 349274 h 1905571"/>
                <a:gd name="connsiteX71" fmla="*/ 821084 w 1390343"/>
                <a:gd name="connsiteY71" fmla="*/ 356028 h 1905571"/>
                <a:gd name="connsiteX72" fmla="*/ 806611 w 1390343"/>
                <a:gd name="connsiteY72" fmla="*/ 354099 h 1905571"/>
                <a:gd name="connsiteX73" fmla="*/ 801787 w 1390343"/>
                <a:gd name="connsiteY73" fmla="*/ 352169 h 1905571"/>
                <a:gd name="connsiteX74" fmla="*/ 797928 w 1390343"/>
                <a:gd name="connsiteY74" fmla="*/ 347345 h 1905571"/>
                <a:gd name="connsiteX75" fmla="*/ 797928 w 1390343"/>
                <a:gd name="connsiteY75" fmla="*/ 351204 h 1905571"/>
                <a:gd name="connsiteX76" fmla="*/ 794068 w 1390343"/>
                <a:gd name="connsiteY76" fmla="*/ 360853 h 1905571"/>
                <a:gd name="connsiteX77" fmla="*/ 796963 w 1390343"/>
                <a:gd name="connsiteY77" fmla="*/ 360853 h 1905571"/>
                <a:gd name="connsiteX78" fmla="*/ 802752 w 1390343"/>
                <a:gd name="connsiteY78" fmla="*/ 366642 h 1905571"/>
                <a:gd name="connsiteX79" fmla="*/ 808541 w 1390343"/>
                <a:gd name="connsiteY79" fmla="*/ 371466 h 1905571"/>
                <a:gd name="connsiteX80" fmla="*/ 814330 w 1390343"/>
                <a:gd name="connsiteY80" fmla="*/ 377255 h 1905571"/>
                <a:gd name="connsiteX81" fmla="*/ 807576 w 1390343"/>
                <a:gd name="connsiteY81" fmla="*/ 384009 h 1905571"/>
                <a:gd name="connsiteX82" fmla="*/ 811436 w 1390343"/>
                <a:gd name="connsiteY82" fmla="*/ 387868 h 1905571"/>
                <a:gd name="connsiteX83" fmla="*/ 813365 w 1390343"/>
                <a:gd name="connsiteY83" fmla="*/ 393658 h 1905571"/>
                <a:gd name="connsiteX84" fmla="*/ 811436 w 1390343"/>
                <a:gd name="connsiteY84" fmla="*/ 396552 h 1905571"/>
                <a:gd name="connsiteX85" fmla="*/ 819155 w 1390343"/>
                <a:gd name="connsiteY85" fmla="*/ 400411 h 1905571"/>
                <a:gd name="connsiteX86" fmla="*/ 823978 w 1390343"/>
                <a:gd name="connsiteY86" fmla="*/ 400411 h 1905571"/>
                <a:gd name="connsiteX87" fmla="*/ 823978 w 1390343"/>
                <a:gd name="connsiteY87" fmla="*/ 408130 h 1905571"/>
                <a:gd name="connsiteX88" fmla="*/ 823978 w 1390343"/>
                <a:gd name="connsiteY88" fmla="*/ 415849 h 1905571"/>
                <a:gd name="connsiteX89" fmla="*/ 829768 w 1390343"/>
                <a:gd name="connsiteY89" fmla="*/ 432251 h 1905571"/>
                <a:gd name="connsiteX90" fmla="*/ 834592 w 1390343"/>
                <a:gd name="connsiteY90" fmla="*/ 432251 h 1905571"/>
                <a:gd name="connsiteX91" fmla="*/ 835557 w 1390343"/>
                <a:gd name="connsiteY91" fmla="*/ 437076 h 1905571"/>
                <a:gd name="connsiteX92" fmla="*/ 831697 w 1390343"/>
                <a:gd name="connsiteY92" fmla="*/ 437076 h 1905571"/>
                <a:gd name="connsiteX93" fmla="*/ 833628 w 1390343"/>
                <a:gd name="connsiteY93" fmla="*/ 446724 h 1905571"/>
                <a:gd name="connsiteX94" fmla="*/ 836522 w 1390343"/>
                <a:gd name="connsiteY94" fmla="*/ 451548 h 1905571"/>
                <a:gd name="connsiteX95" fmla="*/ 836522 w 1390343"/>
                <a:gd name="connsiteY95" fmla="*/ 458302 h 1905571"/>
                <a:gd name="connsiteX96" fmla="*/ 838451 w 1390343"/>
                <a:gd name="connsiteY96" fmla="*/ 463126 h 1905571"/>
                <a:gd name="connsiteX97" fmla="*/ 842311 w 1390343"/>
                <a:gd name="connsiteY97" fmla="*/ 465056 h 1905571"/>
                <a:gd name="connsiteX98" fmla="*/ 847135 w 1390343"/>
                <a:gd name="connsiteY98" fmla="*/ 473740 h 1905571"/>
                <a:gd name="connsiteX99" fmla="*/ 847135 w 1390343"/>
                <a:gd name="connsiteY99" fmla="*/ 478564 h 1905571"/>
                <a:gd name="connsiteX100" fmla="*/ 846170 w 1390343"/>
                <a:gd name="connsiteY100" fmla="*/ 484353 h 1905571"/>
                <a:gd name="connsiteX101" fmla="*/ 840381 w 1390343"/>
                <a:gd name="connsiteY101" fmla="*/ 484353 h 1905571"/>
                <a:gd name="connsiteX102" fmla="*/ 836522 w 1390343"/>
                <a:gd name="connsiteY102" fmla="*/ 484353 h 1905571"/>
                <a:gd name="connsiteX103" fmla="*/ 836522 w 1390343"/>
                <a:gd name="connsiteY103" fmla="*/ 478564 h 1905571"/>
                <a:gd name="connsiteX104" fmla="*/ 836522 w 1390343"/>
                <a:gd name="connsiteY104" fmla="*/ 475669 h 1905571"/>
                <a:gd name="connsiteX105" fmla="*/ 836522 w 1390343"/>
                <a:gd name="connsiteY105" fmla="*/ 471810 h 1905571"/>
                <a:gd name="connsiteX106" fmla="*/ 831697 w 1390343"/>
                <a:gd name="connsiteY106" fmla="*/ 465056 h 1905571"/>
                <a:gd name="connsiteX107" fmla="*/ 827838 w 1390343"/>
                <a:gd name="connsiteY107" fmla="*/ 462162 h 1905571"/>
                <a:gd name="connsiteX108" fmla="*/ 825909 w 1390343"/>
                <a:gd name="connsiteY108" fmla="*/ 457337 h 1905571"/>
                <a:gd name="connsiteX109" fmla="*/ 829768 w 1390343"/>
                <a:gd name="connsiteY109" fmla="*/ 450583 h 1905571"/>
                <a:gd name="connsiteX110" fmla="*/ 827838 w 1390343"/>
                <a:gd name="connsiteY110" fmla="*/ 446724 h 1905571"/>
                <a:gd name="connsiteX111" fmla="*/ 821084 w 1390343"/>
                <a:gd name="connsiteY111" fmla="*/ 450583 h 1905571"/>
                <a:gd name="connsiteX112" fmla="*/ 823014 w 1390343"/>
                <a:gd name="connsiteY112" fmla="*/ 457337 h 1905571"/>
                <a:gd name="connsiteX113" fmla="*/ 826874 w 1390343"/>
                <a:gd name="connsiteY113" fmla="*/ 466986 h 1905571"/>
                <a:gd name="connsiteX114" fmla="*/ 828803 w 1390343"/>
                <a:gd name="connsiteY114" fmla="*/ 473740 h 1905571"/>
                <a:gd name="connsiteX115" fmla="*/ 823978 w 1390343"/>
                <a:gd name="connsiteY115" fmla="*/ 475669 h 1905571"/>
                <a:gd name="connsiteX116" fmla="*/ 823978 w 1390343"/>
                <a:gd name="connsiteY116" fmla="*/ 482423 h 1905571"/>
                <a:gd name="connsiteX117" fmla="*/ 829768 w 1390343"/>
                <a:gd name="connsiteY117" fmla="*/ 486283 h 1905571"/>
                <a:gd name="connsiteX118" fmla="*/ 829768 w 1390343"/>
                <a:gd name="connsiteY118" fmla="*/ 489177 h 1905571"/>
                <a:gd name="connsiteX119" fmla="*/ 832662 w 1390343"/>
                <a:gd name="connsiteY119" fmla="*/ 500755 h 1905571"/>
                <a:gd name="connsiteX120" fmla="*/ 831697 w 1390343"/>
                <a:gd name="connsiteY120" fmla="*/ 500755 h 1905571"/>
                <a:gd name="connsiteX121" fmla="*/ 835557 w 1390343"/>
                <a:gd name="connsiteY121" fmla="*/ 511369 h 1905571"/>
                <a:gd name="connsiteX122" fmla="*/ 844241 w 1390343"/>
                <a:gd name="connsiteY122" fmla="*/ 511369 h 1905571"/>
                <a:gd name="connsiteX123" fmla="*/ 850030 w 1390343"/>
                <a:gd name="connsiteY123" fmla="*/ 500755 h 1905571"/>
                <a:gd name="connsiteX124" fmla="*/ 855819 w 1390343"/>
                <a:gd name="connsiteY124" fmla="*/ 504615 h 1905571"/>
                <a:gd name="connsiteX125" fmla="*/ 857749 w 1390343"/>
                <a:gd name="connsiteY125" fmla="*/ 501720 h 1905571"/>
                <a:gd name="connsiteX126" fmla="*/ 871256 w 1390343"/>
                <a:gd name="connsiteY126" fmla="*/ 496896 h 1905571"/>
                <a:gd name="connsiteX127" fmla="*/ 874151 w 1390343"/>
                <a:gd name="connsiteY127" fmla="*/ 499790 h 1905571"/>
                <a:gd name="connsiteX128" fmla="*/ 874151 w 1390343"/>
                <a:gd name="connsiteY128" fmla="*/ 510404 h 1905571"/>
                <a:gd name="connsiteX129" fmla="*/ 877045 w 1390343"/>
                <a:gd name="connsiteY129" fmla="*/ 514263 h 1905571"/>
                <a:gd name="connsiteX130" fmla="*/ 874151 w 1390343"/>
                <a:gd name="connsiteY130" fmla="*/ 521982 h 1905571"/>
                <a:gd name="connsiteX131" fmla="*/ 879940 w 1390343"/>
                <a:gd name="connsiteY131" fmla="*/ 527771 h 1905571"/>
                <a:gd name="connsiteX132" fmla="*/ 883799 w 1390343"/>
                <a:gd name="connsiteY132" fmla="*/ 534525 h 1905571"/>
                <a:gd name="connsiteX133" fmla="*/ 888624 w 1390343"/>
                <a:gd name="connsiteY133" fmla="*/ 539349 h 1905571"/>
                <a:gd name="connsiteX134" fmla="*/ 890553 w 1390343"/>
                <a:gd name="connsiteY134" fmla="*/ 543209 h 1905571"/>
                <a:gd name="connsiteX135" fmla="*/ 898272 w 1390343"/>
                <a:gd name="connsiteY135" fmla="*/ 551892 h 1905571"/>
                <a:gd name="connsiteX136" fmla="*/ 902132 w 1390343"/>
                <a:gd name="connsiteY136" fmla="*/ 548033 h 1905571"/>
                <a:gd name="connsiteX137" fmla="*/ 905026 w 1390343"/>
                <a:gd name="connsiteY137" fmla="*/ 548033 h 1905571"/>
                <a:gd name="connsiteX138" fmla="*/ 912745 w 1390343"/>
                <a:gd name="connsiteY138" fmla="*/ 549963 h 1905571"/>
                <a:gd name="connsiteX139" fmla="*/ 919499 w 1390343"/>
                <a:gd name="connsiteY139" fmla="*/ 549963 h 1905571"/>
                <a:gd name="connsiteX140" fmla="*/ 926253 w 1390343"/>
                <a:gd name="connsiteY140" fmla="*/ 551892 h 1905571"/>
                <a:gd name="connsiteX141" fmla="*/ 934936 w 1390343"/>
                <a:gd name="connsiteY141" fmla="*/ 556716 h 1905571"/>
                <a:gd name="connsiteX142" fmla="*/ 934936 w 1390343"/>
                <a:gd name="connsiteY142" fmla="*/ 551892 h 1905571"/>
                <a:gd name="connsiteX143" fmla="*/ 947479 w 1390343"/>
                <a:gd name="connsiteY143" fmla="*/ 548033 h 1905571"/>
                <a:gd name="connsiteX144" fmla="*/ 955198 w 1390343"/>
                <a:gd name="connsiteY144" fmla="*/ 548033 h 1905571"/>
                <a:gd name="connsiteX145" fmla="*/ 960022 w 1390343"/>
                <a:gd name="connsiteY145" fmla="*/ 548033 h 1905571"/>
                <a:gd name="connsiteX146" fmla="*/ 971601 w 1390343"/>
                <a:gd name="connsiteY146" fmla="*/ 549963 h 1905571"/>
                <a:gd name="connsiteX147" fmla="*/ 978355 w 1390343"/>
                <a:gd name="connsiteY147" fmla="*/ 549963 h 1905571"/>
                <a:gd name="connsiteX148" fmla="*/ 982213 w 1390343"/>
                <a:gd name="connsiteY148" fmla="*/ 547068 h 1905571"/>
                <a:gd name="connsiteX149" fmla="*/ 988003 w 1390343"/>
                <a:gd name="connsiteY149" fmla="*/ 547068 h 1905571"/>
                <a:gd name="connsiteX150" fmla="*/ 996686 w 1390343"/>
                <a:gd name="connsiteY150" fmla="*/ 544174 h 1905571"/>
                <a:gd name="connsiteX151" fmla="*/ 1009230 w 1390343"/>
                <a:gd name="connsiteY151" fmla="*/ 542244 h 1905571"/>
                <a:gd name="connsiteX152" fmla="*/ 1018878 w 1390343"/>
                <a:gd name="connsiteY152" fmla="*/ 542244 h 1905571"/>
                <a:gd name="connsiteX153" fmla="*/ 1025632 w 1390343"/>
                <a:gd name="connsiteY153" fmla="*/ 542244 h 1905571"/>
                <a:gd name="connsiteX154" fmla="*/ 1019843 w 1390343"/>
                <a:gd name="connsiteY154" fmla="*/ 511369 h 1905571"/>
                <a:gd name="connsiteX155" fmla="*/ 1031421 w 1390343"/>
                <a:gd name="connsiteY155" fmla="*/ 511369 h 1905571"/>
                <a:gd name="connsiteX156" fmla="*/ 1048788 w 1390343"/>
                <a:gd name="connsiteY156" fmla="*/ 506545 h 1905571"/>
                <a:gd name="connsiteX157" fmla="*/ 1054577 w 1390343"/>
                <a:gd name="connsiteY157" fmla="*/ 504615 h 1905571"/>
                <a:gd name="connsiteX158" fmla="*/ 1054577 w 1390343"/>
                <a:gd name="connsiteY158" fmla="*/ 504615 h 1905571"/>
                <a:gd name="connsiteX159" fmla="*/ 1070980 w 1390343"/>
                <a:gd name="connsiteY159" fmla="*/ 504615 h 1905571"/>
                <a:gd name="connsiteX160" fmla="*/ 1083522 w 1390343"/>
                <a:gd name="connsiteY160" fmla="*/ 504615 h 1905571"/>
                <a:gd name="connsiteX161" fmla="*/ 1092207 w 1390343"/>
                <a:gd name="connsiteY161" fmla="*/ 502685 h 1905571"/>
                <a:gd name="connsiteX162" fmla="*/ 1102819 w 1390343"/>
                <a:gd name="connsiteY162" fmla="*/ 499790 h 1905571"/>
                <a:gd name="connsiteX163" fmla="*/ 1107644 w 1390343"/>
                <a:gd name="connsiteY163" fmla="*/ 496896 h 1905571"/>
                <a:gd name="connsiteX164" fmla="*/ 1117292 w 1390343"/>
                <a:gd name="connsiteY164" fmla="*/ 494001 h 1905571"/>
                <a:gd name="connsiteX165" fmla="*/ 1127905 w 1390343"/>
                <a:gd name="connsiteY165" fmla="*/ 494001 h 1905571"/>
                <a:gd name="connsiteX166" fmla="*/ 1140449 w 1390343"/>
                <a:gd name="connsiteY166" fmla="*/ 486283 h 1905571"/>
                <a:gd name="connsiteX167" fmla="*/ 1148167 w 1390343"/>
                <a:gd name="connsiteY167" fmla="*/ 479529 h 1905571"/>
                <a:gd name="connsiteX168" fmla="*/ 1152992 w 1390343"/>
                <a:gd name="connsiteY168" fmla="*/ 481459 h 1905571"/>
                <a:gd name="connsiteX169" fmla="*/ 1156851 w 1390343"/>
                <a:gd name="connsiteY169" fmla="*/ 472775 h 1905571"/>
                <a:gd name="connsiteX170" fmla="*/ 1161675 w 1390343"/>
                <a:gd name="connsiteY170" fmla="*/ 470845 h 1905571"/>
                <a:gd name="connsiteX171" fmla="*/ 1168429 w 1390343"/>
                <a:gd name="connsiteY171" fmla="*/ 476634 h 1905571"/>
                <a:gd name="connsiteX172" fmla="*/ 1168429 w 1390343"/>
                <a:gd name="connsiteY172" fmla="*/ 478564 h 1905571"/>
                <a:gd name="connsiteX173" fmla="*/ 1176148 w 1390343"/>
                <a:gd name="connsiteY173" fmla="*/ 475669 h 1905571"/>
                <a:gd name="connsiteX174" fmla="*/ 1176148 w 1390343"/>
                <a:gd name="connsiteY174" fmla="*/ 471810 h 1905571"/>
                <a:gd name="connsiteX175" fmla="*/ 1183867 w 1390343"/>
                <a:gd name="connsiteY175" fmla="*/ 469880 h 1905571"/>
                <a:gd name="connsiteX176" fmla="*/ 1189655 w 1390343"/>
                <a:gd name="connsiteY176" fmla="*/ 469880 h 1905571"/>
                <a:gd name="connsiteX177" fmla="*/ 1195445 w 1390343"/>
                <a:gd name="connsiteY177" fmla="*/ 469880 h 1905571"/>
                <a:gd name="connsiteX178" fmla="*/ 1202199 w 1390343"/>
                <a:gd name="connsiteY178" fmla="*/ 466986 h 1905571"/>
                <a:gd name="connsiteX179" fmla="*/ 1209917 w 1390343"/>
                <a:gd name="connsiteY179" fmla="*/ 466986 h 1905571"/>
                <a:gd name="connsiteX180" fmla="*/ 1215707 w 1390343"/>
                <a:gd name="connsiteY180" fmla="*/ 463126 h 1905571"/>
                <a:gd name="connsiteX181" fmla="*/ 1218601 w 1390343"/>
                <a:gd name="connsiteY181" fmla="*/ 459267 h 1905571"/>
                <a:gd name="connsiteX182" fmla="*/ 1222461 w 1390343"/>
                <a:gd name="connsiteY182" fmla="*/ 459267 h 1905571"/>
                <a:gd name="connsiteX183" fmla="*/ 1222461 w 1390343"/>
                <a:gd name="connsiteY183" fmla="*/ 452513 h 1905571"/>
                <a:gd name="connsiteX184" fmla="*/ 1224390 w 1390343"/>
                <a:gd name="connsiteY184" fmla="*/ 450583 h 1905571"/>
                <a:gd name="connsiteX185" fmla="*/ 1229215 w 1390343"/>
                <a:gd name="connsiteY185" fmla="*/ 450583 h 1905571"/>
                <a:gd name="connsiteX186" fmla="*/ 1228250 w 1390343"/>
                <a:gd name="connsiteY186" fmla="*/ 453478 h 1905571"/>
                <a:gd name="connsiteX187" fmla="*/ 1226320 w 1390343"/>
                <a:gd name="connsiteY187" fmla="*/ 466021 h 1905571"/>
                <a:gd name="connsiteX188" fmla="*/ 1224390 w 1390343"/>
                <a:gd name="connsiteY188" fmla="*/ 477599 h 1905571"/>
                <a:gd name="connsiteX189" fmla="*/ 1224390 w 1390343"/>
                <a:gd name="connsiteY189" fmla="*/ 485318 h 1905571"/>
                <a:gd name="connsiteX190" fmla="*/ 1226320 w 1390343"/>
                <a:gd name="connsiteY190" fmla="*/ 494966 h 1905571"/>
                <a:gd name="connsiteX191" fmla="*/ 1228250 w 1390343"/>
                <a:gd name="connsiteY191" fmla="*/ 507509 h 1905571"/>
                <a:gd name="connsiteX192" fmla="*/ 1233074 w 1390343"/>
                <a:gd name="connsiteY192" fmla="*/ 510404 h 1905571"/>
                <a:gd name="connsiteX193" fmla="*/ 1233074 w 1390343"/>
                <a:gd name="connsiteY193" fmla="*/ 513298 h 1905571"/>
                <a:gd name="connsiteX194" fmla="*/ 1232109 w 1390343"/>
                <a:gd name="connsiteY194" fmla="*/ 518123 h 1905571"/>
                <a:gd name="connsiteX195" fmla="*/ 1232109 w 1390343"/>
                <a:gd name="connsiteY195" fmla="*/ 521982 h 1905571"/>
                <a:gd name="connsiteX196" fmla="*/ 1235003 w 1390343"/>
                <a:gd name="connsiteY196" fmla="*/ 528736 h 1905571"/>
                <a:gd name="connsiteX197" fmla="*/ 1239828 w 1390343"/>
                <a:gd name="connsiteY197" fmla="*/ 536455 h 1905571"/>
                <a:gd name="connsiteX198" fmla="*/ 1247546 w 1390343"/>
                <a:gd name="connsiteY198" fmla="*/ 544174 h 1905571"/>
                <a:gd name="connsiteX199" fmla="*/ 1252371 w 1390343"/>
                <a:gd name="connsiteY199" fmla="*/ 546103 h 1905571"/>
                <a:gd name="connsiteX200" fmla="*/ 1256230 w 1390343"/>
                <a:gd name="connsiteY200" fmla="*/ 557681 h 1905571"/>
                <a:gd name="connsiteX201" fmla="*/ 1258160 w 1390343"/>
                <a:gd name="connsiteY201" fmla="*/ 565400 h 1905571"/>
                <a:gd name="connsiteX202" fmla="*/ 1258160 w 1390343"/>
                <a:gd name="connsiteY202" fmla="*/ 569260 h 1905571"/>
                <a:gd name="connsiteX203" fmla="*/ 1264913 w 1390343"/>
                <a:gd name="connsiteY203" fmla="*/ 569260 h 1905571"/>
                <a:gd name="connsiteX204" fmla="*/ 1267809 w 1390343"/>
                <a:gd name="connsiteY204" fmla="*/ 572154 h 1905571"/>
                <a:gd name="connsiteX205" fmla="*/ 1267809 w 1390343"/>
                <a:gd name="connsiteY205" fmla="*/ 580838 h 1905571"/>
                <a:gd name="connsiteX206" fmla="*/ 1270703 w 1390343"/>
                <a:gd name="connsiteY206" fmla="*/ 587592 h 1905571"/>
                <a:gd name="connsiteX207" fmla="*/ 1273597 w 1390343"/>
                <a:gd name="connsiteY207" fmla="*/ 591451 h 1905571"/>
                <a:gd name="connsiteX208" fmla="*/ 1282281 w 1390343"/>
                <a:gd name="connsiteY208" fmla="*/ 597240 h 1905571"/>
                <a:gd name="connsiteX209" fmla="*/ 1284211 w 1390343"/>
                <a:gd name="connsiteY209" fmla="*/ 600135 h 1905571"/>
                <a:gd name="connsiteX210" fmla="*/ 1284211 w 1390343"/>
                <a:gd name="connsiteY210" fmla="*/ 605924 h 1905571"/>
                <a:gd name="connsiteX211" fmla="*/ 1287105 w 1390343"/>
                <a:gd name="connsiteY211" fmla="*/ 609783 h 1905571"/>
                <a:gd name="connsiteX212" fmla="*/ 1290965 w 1390343"/>
                <a:gd name="connsiteY212" fmla="*/ 613642 h 1905571"/>
                <a:gd name="connsiteX213" fmla="*/ 1296754 w 1390343"/>
                <a:gd name="connsiteY213" fmla="*/ 616537 h 1905571"/>
                <a:gd name="connsiteX214" fmla="*/ 1301578 w 1390343"/>
                <a:gd name="connsiteY214" fmla="*/ 616537 h 1905571"/>
                <a:gd name="connsiteX215" fmla="*/ 1308332 w 1390343"/>
                <a:gd name="connsiteY215" fmla="*/ 620396 h 1905571"/>
                <a:gd name="connsiteX216" fmla="*/ 1317015 w 1390343"/>
                <a:gd name="connsiteY216" fmla="*/ 622326 h 1905571"/>
                <a:gd name="connsiteX217" fmla="*/ 1317015 w 1390343"/>
                <a:gd name="connsiteY217" fmla="*/ 625221 h 1905571"/>
                <a:gd name="connsiteX218" fmla="*/ 1323769 w 1390343"/>
                <a:gd name="connsiteY218" fmla="*/ 635834 h 1905571"/>
                <a:gd name="connsiteX219" fmla="*/ 1325699 w 1390343"/>
                <a:gd name="connsiteY219" fmla="*/ 642588 h 1905571"/>
                <a:gd name="connsiteX220" fmla="*/ 1325699 w 1390343"/>
                <a:gd name="connsiteY220" fmla="*/ 654166 h 1905571"/>
                <a:gd name="connsiteX221" fmla="*/ 1325699 w 1390343"/>
                <a:gd name="connsiteY221" fmla="*/ 659955 h 1905571"/>
                <a:gd name="connsiteX222" fmla="*/ 1318945 w 1390343"/>
                <a:gd name="connsiteY222" fmla="*/ 673463 h 1905571"/>
                <a:gd name="connsiteX223" fmla="*/ 1313156 w 1390343"/>
                <a:gd name="connsiteY223" fmla="*/ 687936 h 1905571"/>
                <a:gd name="connsiteX224" fmla="*/ 1319910 w 1390343"/>
                <a:gd name="connsiteY224" fmla="*/ 692760 h 1905571"/>
                <a:gd name="connsiteX225" fmla="*/ 1321840 w 1390343"/>
                <a:gd name="connsiteY225" fmla="*/ 697584 h 1905571"/>
                <a:gd name="connsiteX226" fmla="*/ 1324734 w 1390343"/>
                <a:gd name="connsiteY226" fmla="*/ 699514 h 1905571"/>
                <a:gd name="connsiteX227" fmla="*/ 1322805 w 1390343"/>
                <a:gd name="connsiteY227" fmla="*/ 702408 h 1905571"/>
                <a:gd name="connsiteX228" fmla="*/ 1313156 w 1390343"/>
                <a:gd name="connsiteY228" fmla="*/ 698549 h 1905571"/>
                <a:gd name="connsiteX229" fmla="*/ 1304472 w 1390343"/>
                <a:gd name="connsiteY229" fmla="*/ 698549 h 1905571"/>
                <a:gd name="connsiteX230" fmla="*/ 1296754 w 1390343"/>
                <a:gd name="connsiteY230" fmla="*/ 700479 h 1905571"/>
                <a:gd name="connsiteX231" fmla="*/ 1292894 w 1390343"/>
                <a:gd name="connsiteY231" fmla="*/ 705303 h 1905571"/>
                <a:gd name="connsiteX232" fmla="*/ 1287105 w 1390343"/>
                <a:gd name="connsiteY232" fmla="*/ 705303 h 1905571"/>
                <a:gd name="connsiteX233" fmla="*/ 1282281 w 1390343"/>
                <a:gd name="connsiteY233" fmla="*/ 709162 h 1905571"/>
                <a:gd name="connsiteX234" fmla="*/ 1282281 w 1390343"/>
                <a:gd name="connsiteY234" fmla="*/ 706268 h 1905571"/>
                <a:gd name="connsiteX235" fmla="*/ 1276492 w 1390343"/>
                <a:gd name="connsiteY235" fmla="*/ 708198 h 1905571"/>
                <a:gd name="connsiteX236" fmla="*/ 1274562 w 1390343"/>
                <a:gd name="connsiteY236" fmla="*/ 710127 h 1905571"/>
                <a:gd name="connsiteX237" fmla="*/ 1270703 w 1390343"/>
                <a:gd name="connsiteY237" fmla="*/ 710127 h 1905571"/>
                <a:gd name="connsiteX238" fmla="*/ 1266844 w 1390343"/>
                <a:gd name="connsiteY238" fmla="*/ 709162 h 1905571"/>
                <a:gd name="connsiteX239" fmla="*/ 1263949 w 1390343"/>
                <a:gd name="connsiteY239" fmla="*/ 706268 h 1905571"/>
                <a:gd name="connsiteX240" fmla="*/ 1259125 w 1390343"/>
                <a:gd name="connsiteY240" fmla="*/ 711092 h 1905571"/>
                <a:gd name="connsiteX241" fmla="*/ 1254301 w 1390343"/>
                <a:gd name="connsiteY241" fmla="*/ 719776 h 1905571"/>
                <a:gd name="connsiteX242" fmla="*/ 1257195 w 1390343"/>
                <a:gd name="connsiteY242" fmla="*/ 724600 h 1905571"/>
                <a:gd name="connsiteX243" fmla="*/ 1262019 w 1390343"/>
                <a:gd name="connsiteY243" fmla="*/ 724600 h 1905571"/>
                <a:gd name="connsiteX244" fmla="*/ 1263949 w 1390343"/>
                <a:gd name="connsiteY244" fmla="*/ 728459 h 1905571"/>
                <a:gd name="connsiteX245" fmla="*/ 1266844 w 1390343"/>
                <a:gd name="connsiteY245" fmla="*/ 728459 h 1905571"/>
                <a:gd name="connsiteX246" fmla="*/ 1268773 w 1390343"/>
                <a:gd name="connsiteY246" fmla="*/ 733283 h 1905571"/>
                <a:gd name="connsiteX247" fmla="*/ 1268773 w 1390343"/>
                <a:gd name="connsiteY247" fmla="*/ 741002 h 1905571"/>
                <a:gd name="connsiteX248" fmla="*/ 1272632 w 1390343"/>
                <a:gd name="connsiteY248" fmla="*/ 741002 h 1905571"/>
                <a:gd name="connsiteX249" fmla="*/ 1276492 w 1390343"/>
                <a:gd name="connsiteY249" fmla="*/ 738108 h 1905571"/>
                <a:gd name="connsiteX250" fmla="*/ 1284211 w 1390343"/>
                <a:gd name="connsiteY250" fmla="*/ 736178 h 1905571"/>
                <a:gd name="connsiteX251" fmla="*/ 1284211 w 1390343"/>
                <a:gd name="connsiteY251" fmla="*/ 741002 h 1905571"/>
                <a:gd name="connsiteX252" fmla="*/ 1282281 w 1390343"/>
                <a:gd name="connsiteY252" fmla="*/ 752580 h 1905571"/>
                <a:gd name="connsiteX253" fmla="*/ 1282281 w 1390343"/>
                <a:gd name="connsiteY253" fmla="*/ 757405 h 1905571"/>
                <a:gd name="connsiteX254" fmla="*/ 1279386 w 1390343"/>
                <a:gd name="connsiteY254" fmla="*/ 766088 h 1905571"/>
                <a:gd name="connsiteX255" fmla="*/ 1279386 w 1390343"/>
                <a:gd name="connsiteY255" fmla="*/ 772842 h 1905571"/>
                <a:gd name="connsiteX256" fmla="*/ 1284211 w 1390343"/>
                <a:gd name="connsiteY256" fmla="*/ 774772 h 1905571"/>
                <a:gd name="connsiteX257" fmla="*/ 1290965 w 1390343"/>
                <a:gd name="connsiteY257" fmla="*/ 774772 h 1905571"/>
                <a:gd name="connsiteX258" fmla="*/ 1290965 w 1390343"/>
                <a:gd name="connsiteY258" fmla="*/ 778631 h 1905571"/>
                <a:gd name="connsiteX259" fmla="*/ 1294824 w 1390343"/>
                <a:gd name="connsiteY259" fmla="*/ 784420 h 1905571"/>
                <a:gd name="connsiteX260" fmla="*/ 1308332 w 1390343"/>
                <a:gd name="connsiteY260" fmla="*/ 790209 h 1905571"/>
                <a:gd name="connsiteX261" fmla="*/ 1306402 w 1390343"/>
                <a:gd name="connsiteY261" fmla="*/ 793104 h 1905571"/>
                <a:gd name="connsiteX262" fmla="*/ 1306402 w 1390343"/>
                <a:gd name="connsiteY262" fmla="*/ 796963 h 1905571"/>
                <a:gd name="connsiteX263" fmla="*/ 1321840 w 1390343"/>
                <a:gd name="connsiteY263" fmla="*/ 807577 h 1905571"/>
                <a:gd name="connsiteX264" fmla="*/ 1324734 w 1390343"/>
                <a:gd name="connsiteY264" fmla="*/ 810471 h 1905571"/>
                <a:gd name="connsiteX265" fmla="*/ 1322805 w 1390343"/>
                <a:gd name="connsiteY265" fmla="*/ 812401 h 1905571"/>
                <a:gd name="connsiteX266" fmla="*/ 1327629 w 1390343"/>
                <a:gd name="connsiteY266" fmla="*/ 815295 h 1905571"/>
                <a:gd name="connsiteX267" fmla="*/ 1335348 w 1390343"/>
                <a:gd name="connsiteY267" fmla="*/ 812401 h 1905571"/>
                <a:gd name="connsiteX268" fmla="*/ 1341136 w 1390343"/>
                <a:gd name="connsiteY268" fmla="*/ 812401 h 1905571"/>
                <a:gd name="connsiteX269" fmla="*/ 1344996 w 1390343"/>
                <a:gd name="connsiteY269" fmla="*/ 818190 h 1905571"/>
                <a:gd name="connsiteX270" fmla="*/ 1344996 w 1390343"/>
                <a:gd name="connsiteY270" fmla="*/ 822049 h 1905571"/>
                <a:gd name="connsiteX271" fmla="*/ 1346926 w 1390343"/>
                <a:gd name="connsiteY271" fmla="*/ 829768 h 1905571"/>
                <a:gd name="connsiteX272" fmla="*/ 1351750 w 1390343"/>
                <a:gd name="connsiteY272" fmla="*/ 829768 h 1905571"/>
                <a:gd name="connsiteX273" fmla="*/ 1351750 w 1390343"/>
                <a:gd name="connsiteY273" fmla="*/ 831698 h 1905571"/>
                <a:gd name="connsiteX274" fmla="*/ 1359469 w 1390343"/>
                <a:gd name="connsiteY274" fmla="*/ 835557 h 1905571"/>
                <a:gd name="connsiteX275" fmla="*/ 1363328 w 1390343"/>
                <a:gd name="connsiteY275" fmla="*/ 837487 h 1905571"/>
                <a:gd name="connsiteX276" fmla="*/ 1373942 w 1390343"/>
                <a:gd name="connsiteY276" fmla="*/ 835557 h 1905571"/>
                <a:gd name="connsiteX277" fmla="*/ 1373942 w 1390343"/>
                <a:gd name="connsiteY277" fmla="*/ 840381 h 1905571"/>
                <a:gd name="connsiteX278" fmla="*/ 1368152 w 1390343"/>
                <a:gd name="connsiteY278" fmla="*/ 850995 h 1905571"/>
                <a:gd name="connsiteX279" fmla="*/ 1368152 w 1390343"/>
                <a:gd name="connsiteY279" fmla="*/ 855819 h 1905571"/>
                <a:gd name="connsiteX280" fmla="*/ 1367188 w 1390343"/>
                <a:gd name="connsiteY280" fmla="*/ 857749 h 1905571"/>
                <a:gd name="connsiteX281" fmla="*/ 1367188 w 1390343"/>
                <a:gd name="connsiteY281" fmla="*/ 862573 h 1905571"/>
                <a:gd name="connsiteX282" fmla="*/ 1366223 w 1390343"/>
                <a:gd name="connsiteY282" fmla="*/ 867397 h 1905571"/>
                <a:gd name="connsiteX283" fmla="*/ 1366223 w 1390343"/>
                <a:gd name="connsiteY283" fmla="*/ 869327 h 1905571"/>
                <a:gd name="connsiteX284" fmla="*/ 1372011 w 1390343"/>
                <a:gd name="connsiteY284" fmla="*/ 872221 h 1905571"/>
                <a:gd name="connsiteX285" fmla="*/ 1376836 w 1390343"/>
                <a:gd name="connsiteY285" fmla="*/ 877046 h 1905571"/>
                <a:gd name="connsiteX286" fmla="*/ 1381661 w 1390343"/>
                <a:gd name="connsiteY286" fmla="*/ 877046 h 1905571"/>
                <a:gd name="connsiteX287" fmla="*/ 1383590 w 1390343"/>
                <a:gd name="connsiteY287" fmla="*/ 881870 h 1905571"/>
                <a:gd name="connsiteX288" fmla="*/ 1388414 w 1390343"/>
                <a:gd name="connsiteY288" fmla="*/ 884764 h 1905571"/>
                <a:gd name="connsiteX289" fmla="*/ 1390344 w 1390343"/>
                <a:gd name="connsiteY289" fmla="*/ 889589 h 1905571"/>
                <a:gd name="connsiteX290" fmla="*/ 1390344 w 1390343"/>
                <a:gd name="connsiteY290" fmla="*/ 895378 h 1905571"/>
                <a:gd name="connsiteX291" fmla="*/ 1382625 w 1390343"/>
                <a:gd name="connsiteY291" fmla="*/ 905991 h 1905571"/>
                <a:gd name="connsiteX292" fmla="*/ 1380695 w 1390343"/>
                <a:gd name="connsiteY292" fmla="*/ 910815 h 1905571"/>
                <a:gd name="connsiteX293" fmla="*/ 1373942 w 1390343"/>
                <a:gd name="connsiteY293" fmla="*/ 923358 h 1905571"/>
                <a:gd name="connsiteX294" fmla="*/ 1372011 w 1390343"/>
                <a:gd name="connsiteY294" fmla="*/ 926253 h 1905571"/>
                <a:gd name="connsiteX295" fmla="*/ 1372011 w 1390343"/>
                <a:gd name="connsiteY295" fmla="*/ 935901 h 1905571"/>
                <a:gd name="connsiteX296" fmla="*/ 1368152 w 1390343"/>
                <a:gd name="connsiteY296" fmla="*/ 933971 h 1905571"/>
                <a:gd name="connsiteX297" fmla="*/ 1357539 w 1390343"/>
                <a:gd name="connsiteY297" fmla="*/ 928182 h 1905571"/>
                <a:gd name="connsiteX298" fmla="*/ 1349820 w 1390343"/>
                <a:gd name="connsiteY298" fmla="*/ 923358 h 1905571"/>
                <a:gd name="connsiteX299" fmla="*/ 1344031 w 1390343"/>
                <a:gd name="connsiteY299" fmla="*/ 916604 h 1905571"/>
                <a:gd name="connsiteX300" fmla="*/ 1342101 w 1390343"/>
                <a:gd name="connsiteY300" fmla="*/ 911780 h 1905571"/>
                <a:gd name="connsiteX301" fmla="*/ 1333418 w 1390343"/>
                <a:gd name="connsiteY301" fmla="*/ 913710 h 1905571"/>
                <a:gd name="connsiteX302" fmla="*/ 1323769 w 1390343"/>
                <a:gd name="connsiteY302" fmla="*/ 913710 h 1905571"/>
                <a:gd name="connsiteX303" fmla="*/ 1323769 w 1390343"/>
                <a:gd name="connsiteY303" fmla="*/ 922393 h 1905571"/>
                <a:gd name="connsiteX304" fmla="*/ 1322805 w 1390343"/>
                <a:gd name="connsiteY304" fmla="*/ 926253 h 1905571"/>
                <a:gd name="connsiteX305" fmla="*/ 1324734 w 1390343"/>
                <a:gd name="connsiteY305" fmla="*/ 931077 h 1905571"/>
                <a:gd name="connsiteX306" fmla="*/ 1318945 w 1390343"/>
                <a:gd name="connsiteY306" fmla="*/ 936866 h 1905571"/>
                <a:gd name="connsiteX307" fmla="*/ 1317015 w 1390343"/>
                <a:gd name="connsiteY307" fmla="*/ 941690 h 1905571"/>
                <a:gd name="connsiteX308" fmla="*/ 1317015 w 1390343"/>
                <a:gd name="connsiteY308" fmla="*/ 949409 h 1905571"/>
                <a:gd name="connsiteX309" fmla="*/ 1317015 w 1390343"/>
                <a:gd name="connsiteY309" fmla="*/ 958093 h 1905571"/>
                <a:gd name="connsiteX310" fmla="*/ 1315086 w 1390343"/>
                <a:gd name="connsiteY310" fmla="*/ 968706 h 1905571"/>
                <a:gd name="connsiteX311" fmla="*/ 1317980 w 1390343"/>
                <a:gd name="connsiteY311" fmla="*/ 968706 h 1905571"/>
                <a:gd name="connsiteX312" fmla="*/ 1322805 w 1390343"/>
                <a:gd name="connsiteY312" fmla="*/ 974495 h 1905571"/>
                <a:gd name="connsiteX313" fmla="*/ 1324734 w 1390343"/>
                <a:gd name="connsiteY313" fmla="*/ 981249 h 1905571"/>
                <a:gd name="connsiteX314" fmla="*/ 1324734 w 1390343"/>
                <a:gd name="connsiteY314" fmla="*/ 988003 h 1905571"/>
                <a:gd name="connsiteX315" fmla="*/ 1327629 w 1390343"/>
                <a:gd name="connsiteY315" fmla="*/ 991862 h 1905571"/>
                <a:gd name="connsiteX316" fmla="*/ 1325699 w 1390343"/>
                <a:gd name="connsiteY316" fmla="*/ 997652 h 1905571"/>
                <a:gd name="connsiteX317" fmla="*/ 1325699 w 1390343"/>
                <a:gd name="connsiteY317" fmla="*/ 999581 h 1905571"/>
                <a:gd name="connsiteX318" fmla="*/ 1322805 w 1390343"/>
                <a:gd name="connsiteY318" fmla="*/ 1010194 h 1905571"/>
                <a:gd name="connsiteX319" fmla="*/ 1326664 w 1390343"/>
                <a:gd name="connsiteY319" fmla="*/ 1010194 h 1905571"/>
                <a:gd name="connsiteX320" fmla="*/ 1325699 w 1390343"/>
                <a:gd name="connsiteY320" fmla="*/ 1015983 h 1905571"/>
                <a:gd name="connsiteX321" fmla="*/ 1327629 w 1390343"/>
                <a:gd name="connsiteY321" fmla="*/ 1015983 h 1905571"/>
                <a:gd name="connsiteX322" fmla="*/ 1334382 w 1390343"/>
                <a:gd name="connsiteY322" fmla="*/ 1015983 h 1905571"/>
                <a:gd name="connsiteX323" fmla="*/ 1337277 w 1390343"/>
                <a:gd name="connsiteY323" fmla="*/ 1019843 h 1905571"/>
                <a:gd name="connsiteX324" fmla="*/ 1335348 w 1390343"/>
                <a:gd name="connsiteY324" fmla="*/ 1022737 h 1905571"/>
                <a:gd name="connsiteX325" fmla="*/ 1330523 w 1390343"/>
                <a:gd name="connsiteY325" fmla="*/ 1026597 h 1905571"/>
                <a:gd name="connsiteX326" fmla="*/ 1332453 w 1390343"/>
                <a:gd name="connsiteY326" fmla="*/ 1036245 h 1905571"/>
                <a:gd name="connsiteX327" fmla="*/ 1332453 w 1390343"/>
                <a:gd name="connsiteY327" fmla="*/ 1042034 h 1905571"/>
                <a:gd name="connsiteX328" fmla="*/ 1322805 w 1390343"/>
                <a:gd name="connsiteY328" fmla="*/ 1043964 h 1905571"/>
                <a:gd name="connsiteX329" fmla="*/ 1314121 w 1390343"/>
                <a:gd name="connsiteY329" fmla="*/ 1042034 h 1905571"/>
                <a:gd name="connsiteX330" fmla="*/ 1306402 w 1390343"/>
                <a:gd name="connsiteY330" fmla="*/ 1051683 h 1905571"/>
                <a:gd name="connsiteX331" fmla="*/ 1301578 w 1390343"/>
                <a:gd name="connsiteY331" fmla="*/ 1057472 h 1905571"/>
                <a:gd name="connsiteX332" fmla="*/ 1301578 w 1390343"/>
                <a:gd name="connsiteY332" fmla="*/ 1060367 h 1905571"/>
                <a:gd name="connsiteX333" fmla="*/ 1310261 w 1390343"/>
                <a:gd name="connsiteY333" fmla="*/ 1065191 h 1905571"/>
                <a:gd name="connsiteX334" fmla="*/ 1310261 w 1390343"/>
                <a:gd name="connsiteY334" fmla="*/ 1076769 h 1905571"/>
                <a:gd name="connsiteX335" fmla="*/ 1310261 w 1390343"/>
                <a:gd name="connsiteY335" fmla="*/ 1085453 h 1905571"/>
                <a:gd name="connsiteX336" fmla="*/ 1307367 w 1390343"/>
                <a:gd name="connsiteY336" fmla="*/ 1092206 h 1905571"/>
                <a:gd name="connsiteX337" fmla="*/ 1307367 w 1390343"/>
                <a:gd name="connsiteY337" fmla="*/ 1100890 h 1905571"/>
                <a:gd name="connsiteX338" fmla="*/ 1305438 w 1390343"/>
                <a:gd name="connsiteY338" fmla="*/ 1109574 h 1905571"/>
                <a:gd name="connsiteX339" fmla="*/ 1310261 w 1390343"/>
                <a:gd name="connsiteY339" fmla="*/ 1109574 h 1905571"/>
                <a:gd name="connsiteX340" fmla="*/ 1312191 w 1390343"/>
                <a:gd name="connsiteY340" fmla="*/ 1106679 h 1905571"/>
                <a:gd name="connsiteX341" fmla="*/ 1315086 w 1390343"/>
                <a:gd name="connsiteY341" fmla="*/ 1106679 h 1905571"/>
                <a:gd name="connsiteX342" fmla="*/ 1320875 w 1390343"/>
                <a:gd name="connsiteY342" fmla="*/ 1104749 h 1905571"/>
                <a:gd name="connsiteX343" fmla="*/ 1320875 w 1390343"/>
                <a:gd name="connsiteY343" fmla="*/ 1110539 h 1905571"/>
                <a:gd name="connsiteX344" fmla="*/ 1319910 w 1390343"/>
                <a:gd name="connsiteY344" fmla="*/ 1117293 h 1905571"/>
                <a:gd name="connsiteX345" fmla="*/ 1319910 w 1390343"/>
                <a:gd name="connsiteY345" fmla="*/ 1123082 h 1905571"/>
                <a:gd name="connsiteX346" fmla="*/ 1317015 w 1390343"/>
                <a:gd name="connsiteY346" fmla="*/ 1127906 h 1905571"/>
                <a:gd name="connsiteX347" fmla="*/ 1312191 w 1390343"/>
                <a:gd name="connsiteY347" fmla="*/ 1140449 h 1905571"/>
                <a:gd name="connsiteX348" fmla="*/ 1306402 w 1390343"/>
                <a:gd name="connsiteY348" fmla="*/ 1143343 h 1905571"/>
                <a:gd name="connsiteX349" fmla="*/ 1300613 w 1390343"/>
                <a:gd name="connsiteY349" fmla="*/ 1148168 h 1905571"/>
                <a:gd name="connsiteX350" fmla="*/ 1295788 w 1390343"/>
                <a:gd name="connsiteY350" fmla="*/ 1148168 h 1905571"/>
                <a:gd name="connsiteX351" fmla="*/ 1290965 w 1390343"/>
                <a:gd name="connsiteY351" fmla="*/ 1141414 h 1905571"/>
                <a:gd name="connsiteX352" fmla="*/ 1285176 w 1390343"/>
                <a:gd name="connsiteY352" fmla="*/ 1138519 h 1905571"/>
                <a:gd name="connsiteX353" fmla="*/ 1278422 w 1390343"/>
                <a:gd name="connsiteY353" fmla="*/ 1138519 h 1905571"/>
                <a:gd name="connsiteX354" fmla="*/ 1265878 w 1390343"/>
                <a:gd name="connsiteY354" fmla="*/ 1129835 h 1905571"/>
                <a:gd name="connsiteX355" fmla="*/ 1262019 w 1390343"/>
                <a:gd name="connsiteY355" fmla="*/ 1129835 h 1905571"/>
                <a:gd name="connsiteX356" fmla="*/ 1252371 w 1390343"/>
                <a:gd name="connsiteY356" fmla="*/ 1124046 h 1905571"/>
                <a:gd name="connsiteX357" fmla="*/ 1250441 w 1390343"/>
                <a:gd name="connsiteY357" fmla="*/ 1124046 h 1905571"/>
                <a:gd name="connsiteX358" fmla="*/ 1244652 w 1390343"/>
                <a:gd name="connsiteY358" fmla="*/ 1122117 h 1905571"/>
                <a:gd name="connsiteX359" fmla="*/ 1237898 w 1390343"/>
                <a:gd name="connsiteY359" fmla="*/ 1124046 h 1905571"/>
                <a:gd name="connsiteX360" fmla="*/ 1235003 w 1390343"/>
                <a:gd name="connsiteY360" fmla="*/ 1124046 h 1905571"/>
                <a:gd name="connsiteX361" fmla="*/ 1229215 w 1390343"/>
                <a:gd name="connsiteY361" fmla="*/ 1127906 h 1905571"/>
                <a:gd name="connsiteX362" fmla="*/ 1222461 w 1390343"/>
                <a:gd name="connsiteY362" fmla="*/ 1127906 h 1905571"/>
                <a:gd name="connsiteX363" fmla="*/ 1216671 w 1390343"/>
                <a:gd name="connsiteY363" fmla="*/ 1127906 h 1905571"/>
                <a:gd name="connsiteX364" fmla="*/ 1209917 w 1390343"/>
                <a:gd name="connsiteY364" fmla="*/ 1127906 h 1905571"/>
                <a:gd name="connsiteX365" fmla="*/ 1209917 w 1390343"/>
                <a:gd name="connsiteY365" fmla="*/ 1134660 h 1905571"/>
                <a:gd name="connsiteX366" fmla="*/ 1204128 w 1390343"/>
                <a:gd name="connsiteY366" fmla="*/ 1131765 h 1905571"/>
                <a:gd name="connsiteX367" fmla="*/ 1200269 w 1390343"/>
                <a:gd name="connsiteY367" fmla="*/ 1131765 h 1905571"/>
                <a:gd name="connsiteX368" fmla="*/ 1199304 w 1390343"/>
                <a:gd name="connsiteY368" fmla="*/ 1137554 h 1905571"/>
                <a:gd name="connsiteX369" fmla="*/ 1193515 w 1390343"/>
                <a:gd name="connsiteY369" fmla="*/ 1146238 h 1905571"/>
                <a:gd name="connsiteX370" fmla="*/ 1193515 w 1390343"/>
                <a:gd name="connsiteY370" fmla="*/ 1151062 h 1905571"/>
                <a:gd name="connsiteX371" fmla="*/ 1193515 w 1390343"/>
                <a:gd name="connsiteY371" fmla="*/ 1153957 h 1905571"/>
                <a:gd name="connsiteX372" fmla="*/ 1188691 w 1390343"/>
                <a:gd name="connsiteY372" fmla="*/ 1157816 h 1905571"/>
                <a:gd name="connsiteX373" fmla="*/ 1183867 w 1390343"/>
                <a:gd name="connsiteY373" fmla="*/ 1157816 h 1905571"/>
                <a:gd name="connsiteX374" fmla="*/ 1179042 w 1390343"/>
                <a:gd name="connsiteY374" fmla="*/ 1157816 h 1905571"/>
                <a:gd name="connsiteX375" fmla="*/ 1176148 w 1390343"/>
                <a:gd name="connsiteY375" fmla="*/ 1164570 h 1905571"/>
                <a:gd name="connsiteX376" fmla="*/ 1176148 w 1390343"/>
                <a:gd name="connsiteY376" fmla="*/ 1172289 h 1905571"/>
                <a:gd name="connsiteX377" fmla="*/ 1173253 w 1390343"/>
                <a:gd name="connsiteY377" fmla="*/ 1177113 h 1905571"/>
                <a:gd name="connsiteX378" fmla="*/ 1169394 w 1390343"/>
                <a:gd name="connsiteY378" fmla="*/ 1181937 h 1905571"/>
                <a:gd name="connsiteX379" fmla="*/ 1167464 w 1390343"/>
                <a:gd name="connsiteY379" fmla="*/ 1189656 h 1905571"/>
                <a:gd name="connsiteX380" fmla="*/ 1165534 w 1390343"/>
                <a:gd name="connsiteY380" fmla="*/ 1194480 h 1905571"/>
                <a:gd name="connsiteX381" fmla="*/ 1160711 w 1390343"/>
                <a:gd name="connsiteY381" fmla="*/ 1201234 h 1905571"/>
                <a:gd name="connsiteX382" fmla="*/ 1160711 w 1390343"/>
                <a:gd name="connsiteY382" fmla="*/ 1207023 h 1905571"/>
                <a:gd name="connsiteX383" fmla="*/ 1157816 w 1390343"/>
                <a:gd name="connsiteY383" fmla="*/ 1212812 h 1905571"/>
                <a:gd name="connsiteX384" fmla="*/ 1157816 w 1390343"/>
                <a:gd name="connsiteY384" fmla="*/ 1217636 h 1905571"/>
                <a:gd name="connsiteX385" fmla="*/ 1150097 w 1390343"/>
                <a:gd name="connsiteY385" fmla="*/ 1217636 h 1905571"/>
                <a:gd name="connsiteX386" fmla="*/ 1140449 w 1390343"/>
                <a:gd name="connsiteY386" fmla="*/ 1214742 h 1905571"/>
                <a:gd name="connsiteX387" fmla="*/ 1125011 w 1390343"/>
                <a:gd name="connsiteY387" fmla="*/ 1210883 h 1905571"/>
                <a:gd name="connsiteX388" fmla="*/ 1114398 w 1390343"/>
                <a:gd name="connsiteY388" fmla="*/ 1214742 h 1905571"/>
                <a:gd name="connsiteX389" fmla="*/ 1114398 w 1390343"/>
                <a:gd name="connsiteY389" fmla="*/ 1214742 h 1905571"/>
                <a:gd name="connsiteX390" fmla="*/ 1103784 w 1390343"/>
                <a:gd name="connsiteY390" fmla="*/ 1219566 h 1905571"/>
                <a:gd name="connsiteX391" fmla="*/ 1103784 w 1390343"/>
                <a:gd name="connsiteY391" fmla="*/ 1219566 h 1905571"/>
                <a:gd name="connsiteX392" fmla="*/ 1094136 w 1390343"/>
                <a:gd name="connsiteY392" fmla="*/ 1219566 h 1905571"/>
                <a:gd name="connsiteX393" fmla="*/ 1094136 w 1390343"/>
                <a:gd name="connsiteY393" fmla="*/ 1222461 h 1905571"/>
                <a:gd name="connsiteX394" fmla="*/ 1081593 w 1390343"/>
                <a:gd name="connsiteY394" fmla="*/ 1224390 h 1905571"/>
                <a:gd name="connsiteX395" fmla="*/ 1070015 w 1390343"/>
                <a:gd name="connsiteY395" fmla="*/ 1224390 h 1905571"/>
                <a:gd name="connsiteX396" fmla="*/ 1068085 w 1390343"/>
                <a:gd name="connsiteY396" fmla="*/ 1225355 h 1905571"/>
                <a:gd name="connsiteX397" fmla="*/ 1068085 w 1390343"/>
                <a:gd name="connsiteY397" fmla="*/ 1232109 h 1905571"/>
                <a:gd name="connsiteX398" fmla="*/ 1066155 w 1390343"/>
                <a:gd name="connsiteY398" fmla="*/ 1243687 h 1905571"/>
                <a:gd name="connsiteX399" fmla="*/ 1061331 w 1390343"/>
                <a:gd name="connsiteY399" fmla="*/ 1252371 h 1905571"/>
                <a:gd name="connsiteX400" fmla="*/ 1074839 w 1390343"/>
                <a:gd name="connsiteY400" fmla="*/ 1263949 h 1905571"/>
                <a:gd name="connsiteX401" fmla="*/ 1079663 w 1390343"/>
                <a:gd name="connsiteY401" fmla="*/ 1269738 h 1905571"/>
                <a:gd name="connsiteX402" fmla="*/ 1089311 w 1390343"/>
                <a:gd name="connsiteY402" fmla="*/ 1279387 h 1905571"/>
                <a:gd name="connsiteX403" fmla="*/ 1099925 w 1390343"/>
                <a:gd name="connsiteY403" fmla="*/ 1286141 h 1905571"/>
                <a:gd name="connsiteX404" fmla="*/ 1102819 w 1390343"/>
                <a:gd name="connsiteY404" fmla="*/ 1286141 h 1905571"/>
                <a:gd name="connsiteX405" fmla="*/ 1101855 w 1390343"/>
                <a:gd name="connsiteY405" fmla="*/ 1301578 h 1905571"/>
                <a:gd name="connsiteX406" fmla="*/ 1100890 w 1390343"/>
                <a:gd name="connsiteY406" fmla="*/ 1301578 h 1905571"/>
                <a:gd name="connsiteX407" fmla="*/ 1101855 w 1390343"/>
                <a:gd name="connsiteY407" fmla="*/ 1308332 h 1905571"/>
                <a:gd name="connsiteX408" fmla="*/ 1097030 w 1390343"/>
                <a:gd name="connsiteY408" fmla="*/ 1316051 h 1905571"/>
                <a:gd name="connsiteX409" fmla="*/ 1099925 w 1390343"/>
                <a:gd name="connsiteY409" fmla="*/ 1320875 h 1905571"/>
                <a:gd name="connsiteX410" fmla="*/ 1102819 w 1390343"/>
                <a:gd name="connsiteY410" fmla="*/ 1330524 h 1905571"/>
                <a:gd name="connsiteX411" fmla="*/ 1104749 w 1390343"/>
                <a:gd name="connsiteY411" fmla="*/ 1338242 h 1905571"/>
                <a:gd name="connsiteX412" fmla="*/ 1116328 w 1390343"/>
                <a:gd name="connsiteY412" fmla="*/ 1359469 h 1905571"/>
                <a:gd name="connsiteX413" fmla="*/ 1125011 w 1390343"/>
                <a:gd name="connsiteY413" fmla="*/ 1372977 h 1905571"/>
                <a:gd name="connsiteX414" fmla="*/ 1125011 w 1390343"/>
                <a:gd name="connsiteY414" fmla="*/ 1383590 h 1905571"/>
                <a:gd name="connsiteX415" fmla="*/ 1116328 w 1390343"/>
                <a:gd name="connsiteY415" fmla="*/ 1408676 h 1905571"/>
                <a:gd name="connsiteX416" fmla="*/ 1118257 w 1390343"/>
                <a:gd name="connsiteY416" fmla="*/ 1415430 h 1905571"/>
                <a:gd name="connsiteX417" fmla="*/ 1116328 w 1390343"/>
                <a:gd name="connsiteY417" fmla="*/ 1426043 h 1905571"/>
                <a:gd name="connsiteX418" fmla="*/ 1113433 w 1390343"/>
                <a:gd name="connsiteY418" fmla="*/ 1430868 h 1905571"/>
                <a:gd name="connsiteX419" fmla="*/ 1111503 w 1390343"/>
                <a:gd name="connsiteY419" fmla="*/ 1441481 h 1905571"/>
                <a:gd name="connsiteX420" fmla="*/ 1111503 w 1390343"/>
                <a:gd name="connsiteY420" fmla="*/ 1447270 h 1905571"/>
                <a:gd name="connsiteX421" fmla="*/ 1122117 w 1390343"/>
                <a:gd name="connsiteY421" fmla="*/ 1447270 h 1905571"/>
                <a:gd name="connsiteX422" fmla="*/ 1132730 w 1390343"/>
                <a:gd name="connsiteY422" fmla="*/ 1449200 h 1905571"/>
                <a:gd name="connsiteX423" fmla="*/ 1146238 w 1390343"/>
                <a:gd name="connsiteY423" fmla="*/ 1452094 h 1905571"/>
                <a:gd name="connsiteX424" fmla="*/ 1158780 w 1390343"/>
                <a:gd name="connsiteY424" fmla="*/ 1463672 h 1905571"/>
                <a:gd name="connsiteX425" fmla="*/ 1167464 w 1390343"/>
                <a:gd name="connsiteY425" fmla="*/ 1470426 h 1905571"/>
                <a:gd name="connsiteX426" fmla="*/ 1169394 w 1390343"/>
                <a:gd name="connsiteY426" fmla="*/ 1472356 h 1905571"/>
                <a:gd name="connsiteX427" fmla="*/ 1165534 w 1390343"/>
                <a:gd name="connsiteY427" fmla="*/ 1481040 h 1905571"/>
                <a:gd name="connsiteX428" fmla="*/ 1162640 w 1390343"/>
                <a:gd name="connsiteY428" fmla="*/ 1483934 h 1905571"/>
                <a:gd name="connsiteX429" fmla="*/ 1162640 w 1390343"/>
                <a:gd name="connsiteY429" fmla="*/ 1489723 h 1905571"/>
                <a:gd name="connsiteX430" fmla="*/ 1166499 w 1390343"/>
                <a:gd name="connsiteY430" fmla="*/ 1497442 h 1905571"/>
                <a:gd name="connsiteX431" fmla="*/ 1166499 w 1390343"/>
                <a:gd name="connsiteY431" fmla="*/ 1501301 h 1905571"/>
                <a:gd name="connsiteX432" fmla="*/ 1169394 w 1390343"/>
                <a:gd name="connsiteY432" fmla="*/ 1507090 h 1905571"/>
                <a:gd name="connsiteX433" fmla="*/ 1169394 w 1390343"/>
                <a:gd name="connsiteY433" fmla="*/ 1511915 h 1905571"/>
                <a:gd name="connsiteX434" fmla="*/ 1162640 w 1390343"/>
                <a:gd name="connsiteY434" fmla="*/ 1518669 h 1905571"/>
                <a:gd name="connsiteX435" fmla="*/ 1157816 w 1390343"/>
                <a:gd name="connsiteY435" fmla="*/ 1526387 h 1905571"/>
                <a:gd name="connsiteX436" fmla="*/ 1153957 w 1390343"/>
                <a:gd name="connsiteY436" fmla="*/ 1535071 h 1905571"/>
                <a:gd name="connsiteX437" fmla="*/ 1152027 w 1390343"/>
                <a:gd name="connsiteY437" fmla="*/ 1537001 h 1905571"/>
                <a:gd name="connsiteX438" fmla="*/ 1154921 w 1390343"/>
                <a:gd name="connsiteY438" fmla="*/ 1545684 h 1905571"/>
                <a:gd name="connsiteX439" fmla="*/ 1158780 w 1390343"/>
                <a:gd name="connsiteY439" fmla="*/ 1555333 h 1905571"/>
                <a:gd name="connsiteX440" fmla="*/ 1163605 w 1390343"/>
                <a:gd name="connsiteY440" fmla="*/ 1562087 h 1905571"/>
                <a:gd name="connsiteX441" fmla="*/ 1166499 w 1390343"/>
                <a:gd name="connsiteY441" fmla="*/ 1562087 h 1905571"/>
                <a:gd name="connsiteX442" fmla="*/ 1168429 w 1390343"/>
                <a:gd name="connsiteY442" fmla="*/ 1571735 h 1905571"/>
                <a:gd name="connsiteX443" fmla="*/ 1166499 w 1390343"/>
                <a:gd name="connsiteY443" fmla="*/ 1577524 h 1905571"/>
                <a:gd name="connsiteX444" fmla="*/ 1168429 w 1390343"/>
                <a:gd name="connsiteY444" fmla="*/ 1585243 h 1905571"/>
                <a:gd name="connsiteX445" fmla="*/ 1168429 w 1390343"/>
                <a:gd name="connsiteY445" fmla="*/ 1593927 h 1905571"/>
                <a:gd name="connsiteX446" fmla="*/ 1165534 w 1390343"/>
                <a:gd name="connsiteY446" fmla="*/ 1602610 h 1905571"/>
                <a:gd name="connsiteX447" fmla="*/ 1161675 w 1390343"/>
                <a:gd name="connsiteY447" fmla="*/ 1644099 h 1905571"/>
                <a:gd name="connsiteX448" fmla="*/ 1161675 w 1390343"/>
                <a:gd name="connsiteY448" fmla="*/ 1647958 h 1905571"/>
                <a:gd name="connsiteX449" fmla="*/ 1160711 w 1390343"/>
                <a:gd name="connsiteY449" fmla="*/ 1650853 h 1905571"/>
                <a:gd name="connsiteX450" fmla="*/ 1160711 w 1390343"/>
                <a:gd name="connsiteY450" fmla="*/ 1662431 h 1905571"/>
                <a:gd name="connsiteX451" fmla="*/ 1158780 w 1390343"/>
                <a:gd name="connsiteY451" fmla="*/ 1667255 h 1905571"/>
                <a:gd name="connsiteX452" fmla="*/ 1163605 w 1390343"/>
                <a:gd name="connsiteY452" fmla="*/ 1677868 h 1905571"/>
                <a:gd name="connsiteX453" fmla="*/ 1163605 w 1390343"/>
                <a:gd name="connsiteY453" fmla="*/ 1686552 h 1905571"/>
                <a:gd name="connsiteX454" fmla="*/ 1168429 w 1390343"/>
                <a:gd name="connsiteY454" fmla="*/ 1686552 h 1905571"/>
                <a:gd name="connsiteX455" fmla="*/ 1179042 w 1390343"/>
                <a:gd name="connsiteY455" fmla="*/ 1684622 h 1905571"/>
                <a:gd name="connsiteX456" fmla="*/ 1183867 w 1390343"/>
                <a:gd name="connsiteY456" fmla="*/ 1684622 h 1905571"/>
                <a:gd name="connsiteX457" fmla="*/ 1183867 w 1390343"/>
                <a:gd name="connsiteY457" fmla="*/ 1687517 h 1905571"/>
                <a:gd name="connsiteX458" fmla="*/ 1191586 w 1390343"/>
                <a:gd name="connsiteY458" fmla="*/ 1692341 h 1905571"/>
                <a:gd name="connsiteX459" fmla="*/ 1193515 w 1390343"/>
                <a:gd name="connsiteY459" fmla="*/ 1696200 h 1905571"/>
                <a:gd name="connsiteX460" fmla="*/ 1200269 w 1390343"/>
                <a:gd name="connsiteY460" fmla="*/ 1701025 h 1905571"/>
                <a:gd name="connsiteX461" fmla="*/ 1210882 w 1390343"/>
                <a:gd name="connsiteY461" fmla="*/ 1703919 h 1905571"/>
                <a:gd name="connsiteX462" fmla="*/ 1215707 w 1390343"/>
                <a:gd name="connsiteY462" fmla="*/ 1707779 h 1905571"/>
                <a:gd name="connsiteX463" fmla="*/ 1215707 w 1390343"/>
                <a:gd name="connsiteY463" fmla="*/ 1711638 h 1905571"/>
                <a:gd name="connsiteX464" fmla="*/ 1210882 w 1390343"/>
                <a:gd name="connsiteY464" fmla="*/ 1715497 h 1905571"/>
                <a:gd name="connsiteX465" fmla="*/ 1207023 w 1390343"/>
                <a:gd name="connsiteY465" fmla="*/ 1717427 h 1905571"/>
                <a:gd name="connsiteX466" fmla="*/ 1207023 w 1390343"/>
                <a:gd name="connsiteY466" fmla="*/ 1727076 h 1905571"/>
                <a:gd name="connsiteX467" fmla="*/ 1211847 w 1390343"/>
                <a:gd name="connsiteY467" fmla="*/ 1731900 h 1905571"/>
                <a:gd name="connsiteX468" fmla="*/ 1217636 w 1390343"/>
                <a:gd name="connsiteY468" fmla="*/ 1735759 h 1905571"/>
                <a:gd name="connsiteX469" fmla="*/ 1220531 w 1390343"/>
                <a:gd name="connsiteY469" fmla="*/ 1740583 h 1905571"/>
                <a:gd name="connsiteX470" fmla="*/ 1220531 w 1390343"/>
                <a:gd name="connsiteY470" fmla="*/ 1747337 h 1905571"/>
                <a:gd name="connsiteX471" fmla="*/ 1216671 w 1390343"/>
                <a:gd name="connsiteY471" fmla="*/ 1749267 h 1905571"/>
                <a:gd name="connsiteX472" fmla="*/ 1207988 w 1390343"/>
                <a:gd name="connsiteY472" fmla="*/ 1749267 h 1905571"/>
                <a:gd name="connsiteX473" fmla="*/ 1202199 w 1390343"/>
                <a:gd name="connsiteY473" fmla="*/ 1746372 h 1905571"/>
                <a:gd name="connsiteX474" fmla="*/ 1199304 w 1390343"/>
                <a:gd name="connsiteY474" fmla="*/ 1746372 h 1905571"/>
                <a:gd name="connsiteX475" fmla="*/ 1199304 w 1390343"/>
                <a:gd name="connsiteY475" fmla="*/ 1750232 h 1905571"/>
                <a:gd name="connsiteX476" fmla="*/ 1204128 w 1390343"/>
                <a:gd name="connsiteY476" fmla="*/ 1756986 h 1905571"/>
                <a:gd name="connsiteX477" fmla="*/ 1207023 w 1390343"/>
                <a:gd name="connsiteY477" fmla="*/ 1759880 h 1905571"/>
                <a:gd name="connsiteX478" fmla="*/ 1205093 w 1390343"/>
                <a:gd name="connsiteY478" fmla="*/ 1762775 h 1905571"/>
                <a:gd name="connsiteX479" fmla="*/ 1199304 w 1390343"/>
                <a:gd name="connsiteY479" fmla="*/ 1762775 h 1905571"/>
                <a:gd name="connsiteX480" fmla="*/ 1189655 w 1390343"/>
                <a:gd name="connsiteY480" fmla="*/ 1756021 h 1905571"/>
                <a:gd name="connsiteX481" fmla="*/ 1183867 w 1390343"/>
                <a:gd name="connsiteY481" fmla="*/ 1757951 h 1905571"/>
                <a:gd name="connsiteX482" fmla="*/ 1177113 w 1390343"/>
                <a:gd name="connsiteY482" fmla="*/ 1763740 h 1905571"/>
                <a:gd name="connsiteX483" fmla="*/ 1174218 w 1390343"/>
                <a:gd name="connsiteY483" fmla="*/ 1763740 h 1905571"/>
                <a:gd name="connsiteX484" fmla="*/ 1170359 w 1390343"/>
                <a:gd name="connsiteY484" fmla="*/ 1769529 h 1905571"/>
                <a:gd name="connsiteX485" fmla="*/ 1170359 w 1390343"/>
                <a:gd name="connsiteY485" fmla="*/ 1772423 h 1905571"/>
                <a:gd name="connsiteX486" fmla="*/ 1175183 w 1390343"/>
                <a:gd name="connsiteY486" fmla="*/ 1781107 h 1905571"/>
                <a:gd name="connsiteX487" fmla="*/ 1175183 w 1390343"/>
                <a:gd name="connsiteY487" fmla="*/ 1790755 h 1905571"/>
                <a:gd name="connsiteX488" fmla="*/ 1183867 w 1390343"/>
                <a:gd name="connsiteY488" fmla="*/ 1795580 h 1905571"/>
                <a:gd name="connsiteX489" fmla="*/ 1185796 w 1390343"/>
                <a:gd name="connsiteY489" fmla="*/ 1801369 h 1905571"/>
                <a:gd name="connsiteX490" fmla="*/ 1185796 w 1390343"/>
                <a:gd name="connsiteY490" fmla="*/ 1810052 h 1905571"/>
                <a:gd name="connsiteX491" fmla="*/ 1188691 w 1390343"/>
                <a:gd name="connsiteY491" fmla="*/ 1813912 h 1905571"/>
                <a:gd name="connsiteX492" fmla="*/ 1192550 w 1390343"/>
                <a:gd name="connsiteY492" fmla="*/ 1819701 h 1905571"/>
                <a:gd name="connsiteX493" fmla="*/ 1198339 w 1390343"/>
                <a:gd name="connsiteY493" fmla="*/ 1819701 h 1905571"/>
                <a:gd name="connsiteX494" fmla="*/ 1205093 w 1390343"/>
                <a:gd name="connsiteY494" fmla="*/ 1818736 h 1905571"/>
                <a:gd name="connsiteX495" fmla="*/ 1211847 w 1390343"/>
                <a:gd name="connsiteY495" fmla="*/ 1821630 h 1905571"/>
                <a:gd name="connsiteX496" fmla="*/ 1208953 w 1390343"/>
                <a:gd name="connsiteY496" fmla="*/ 1826455 h 1905571"/>
                <a:gd name="connsiteX497" fmla="*/ 1208953 w 1390343"/>
                <a:gd name="connsiteY497" fmla="*/ 1830314 h 1905571"/>
                <a:gd name="connsiteX498" fmla="*/ 1201234 w 1390343"/>
                <a:gd name="connsiteY498" fmla="*/ 1838033 h 1905571"/>
                <a:gd name="connsiteX499" fmla="*/ 1197374 w 1390343"/>
                <a:gd name="connsiteY499" fmla="*/ 1839962 h 1905571"/>
                <a:gd name="connsiteX500" fmla="*/ 1195445 w 1390343"/>
                <a:gd name="connsiteY500" fmla="*/ 1847681 h 1905571"/>
                <a:gd name="connsiteX501" fmla="*/ 1193515 w 1390343"/>
                <a:gd name="connsiteY501" fmla="*/ 1852506 h 1905571"/>
                <a:gd name="connsiteX502" fmla="*/ 1191586 w 1390343"/>
                <a:gd name="connsiteY502" fmla="*/ 1855400 h 1905571"/>
                <a:gd name="connsiteX503" fmla="*/ 1191586 w 1390343"/>
                <a:gd name="connsiteY503" fmla="*/ 1862154 h 1905571"/>
                <a:gd name="connsiteX504" fmla="*/ 1185796 w 1390343"/>
                <a:gd name="connsiteY504" fmla="*/ 1871803 h 1905571"/>
                <a:gd name="connsiteX505" fmla="*/ 1180007 w 1390343"/>
                <a:gd name="connsiteY505" fmla="*/ 1882416 h 1905571"/>
                <a:gd name="connsiteX506" fmla="*/ 1172288 w 1390343"/>
                <a:gd name="connsiteY506" fmla="*/ 1876627 h 1905571"/>
                <a:gd name="connsiteX507" fmla="*/ 1162640 w 1390343"/>
                <a:gd name="connsiteY507" fmla="*/ 1871803 h 1905571"/>
                <a:gd name="connsiteX508" fmla="*/ 1153957 w 1390343"/>
                <a:gd name="connsiteY508" fmla="*/ 1880486 h 1905571"/>
                <a:gd name="connsiteX509" fmla="*/ 1153957 w 1390343"/>
                <a:gd name="connsiteY509" fmla="*/ 1886275 h 1905571"/>
                <a:gd name="connsiteX510" fmla="*/ 1150097 w 1390343"/>
                <a:gd name="connsiteY510" fmla="*/ 1890134 h 1905571"/>
                <a:gd name="connsiteX511" fmla="*/ 1143343 w 1390343"/>
                <a:gd name="connsiteY511" fmla="*/ 1895924 h 1905571"/>
                <a:gd name="connsiteX512" fmla="*/ 1139484 w 1390343"/>
                <a:gd name="connsiteY512" fmla="*/ 1897853 h 1905571"/>
                <a:gd name="connsiteX513" fmla="*/ 1136589 w 1390343"/>
                <a:gd name="connsiteY513" fmla="*/ 1900748 h 1905571"/>
                <a:gd name="connsiteX514" fmla="*/ 1130800 w 1390343"/>
                <a:gd name="connsiteY514" fmla="*/ 1902678 h 1905571"/>
                <a:gd name="connsiteX515" fmla="*/ 1121151 w 1390343"/>
                <a:gd name="connsiteY515" fmla="*/ 1904607 h 1905571"/>
                <a:gd name="connsiteX516" fmla="*/ 1112468 w 1390343"/>
                <a:gd name="connsiteY516" fmla="*/ 1900748 h 1905571"/>
                <a:gd name="connsiteX517" fmla="*/ 1109574 w 1390343"/>
                <a:gd name="connsiteY517" fmla="*/ 1900748 h 1905571"/>
                <a:gd name="connsiteX518" fmla="*/ 1097995 w 1390343"/>
                <a:gd name="connsiteY518" fmla="*/ 1894959 h 1905571"/>
                <a:gd name="connsiteX519" fmla="*/ 1082557 w 1390343"/>
                <a:gd name="connsiteY519" fmla="*/ 1886275 h 1905571"/>
                <a:gd name="connsiteX520" fmla="*/ 1076769 w 1390343"/>
                <a:gd name="connsiteY520" fmla="*/ 1881451 h 1905571"/>
                <a:gd name="connsiteX521" fmla="*/ 1058436 w 1390343"/>
                <a:gd name="connsiteY521" fmla="*/ 1861189 h 1905571"/>
                <a:gd name="connsiteX522" fmla="*/ 1052647 w 1390343"/>
                <a:gd name="connsiteY522" fmla="*/ 1852506 h 1905571"/>
                <a:gd name="connsiteX523" fmla="*/ 1043964 w 1390343"/>
                <a:gd name="connsiteY523" fmla="*/ 1839962 h 1905571"/>
                <a:gd name="connsiteX524" fmla="*/ 1032386 w 1390343"/>
                <a:gd name="connsiteY524" fmla="*/ 1832244 h 1905571"/>
                <a:gd name="connsiteX525" fmla="*/ 1028526 w 1390343"/>
                <a:gd name="connsiteY525" fmla="*/ 1826455 h 1905571"/>
                <a:gd name="connsiteX526" fmla="*/ 1021772 w 1390343"/>
                <a:gd name="connsiteY526" fmla="*/ 1826455 h 1905571"/>
                <a:gd name="connsiteX527" fmla="*/ 1018878 w 1390343"/>
                <a:gd name="connsiteY527" fmla="*/ 1825490 h 1905571"/>
                <a:gd name="connsiteX528" fmla="*/ 1011159 w 1390343"/>
                <a:gd name="connsiteY528" fmla="*/ 1825490 h 1905571"/>
                <a:gd name="connsiteX529" fmla="*/ 1006334 w 1390343"/>
                <a:gd name="connsiteY529" fmla="*/ 1827420 h 1905571"/>
                <a:gd name="connsiteX530" fmla="*/ 996686 w 1390343"/>
                <a:gd name="connsiteY530" fmla="*/ 1827420 h 1905571"/>
                <a:gd name="connsiteX531" fmla="*/ 991862 w 1390343"/>
                <a:gd name="connsiteY531" fmla="*/ 1825490 h 1905571"/>
                <a:gd name="connsiteX532" fmla="*/ 989932 w 1390343"/>
                <a:gd name="connsiteY532" fmla="*/ 1823560 h 1905571"/>
                <a:gd name="connsiteX533" fmla="*/ 981249 w 1390343"/>
                <a:gd name="connsiteY533" fmla="*/ 1823560 h 1905571"/>
                <a:gd name="connsiteX534" fmla="*/ 972565 w 1390343"/>
                <a:gd name="connsiteY534" fmla="*/ 1823560 h 1905571"/>
                <a:gd name="connsiteX535" fmla="*/ 972565 w 1390343"/>
                <a:gd name="connsiteY535" fmla="*/ 1816806 h 1905571"/>
                <a:gd name="connsiteX536" fmla="*/ 954233 w 1390343"/>
                <a:gd name="connsiteY536" fmla="*/ 1811017 h 1905571"/>
                <a:gd name="connsiteX537" fmla="*/ 947479 w 1390343"/>
                <a:gd name="connsiteY537" fmla="*/ 1811017 h 1905571"/>
                <a:gd name="connsiteX538" fmla="*/ 937830 w 1390343"/>
                <a:gd name="connsiteY538" fmla="*/ 1806193 h 1905571"/>
                <a:gd name="connsiteX539" fmla="*/ 937830 w 1390343"/>
                <a:gd name="connsiteY539" fmla="*/ 1806193 h 1905571"/>
                <a:gd name="connsiteX540" fmla="*/ 926253 w 1390343"/>
                <a:gd name="connsiteY540" fmla="*/ 1801369 h 1905571"/>
                <a:gd name="connsiteX541" fmla="*/ 918534 w 1390343"/>
                <a:gd name="connsiteY541" fmla="*/ 1797509 h 1905571"/>
                <a:gd name="connsiteX542" fmla="*/ 914674 w 1390343"/>
                <a:gd name="connsiteY542" fmla="*/ 1792685 h 1905571"/>
                <a:gd name="connsiteX543" fmla="*/ 905991 w 1390343"/>
                <a:gd name="connsiteY543" fmla="*/ 1792685 h 1905571"/>
                <a:gd name="connsiteX544" fmla="*/ 899237 w 1390343"/>
                <a:gd name="connsiteY544" fmla="*/ 1788826 h 1905571"/>
                <a:gd name="connsiteX545" fmla="*/ 889588 w 1390343"/>
                <a:gd name="connsiteY545" fmla="*/ 1788826 h 1905571"/>
                <a:gd name="connsiteX546" fmla="*/ 887659 w 1390343"/>
                <a:gd name="connsiteY546" fmla="*/ 1786896 h 1905571"/>
                <a:gd name="connsiteX547" fmla="*/ 880905 w 1390343"/>
                <a:gd name="connsiteY547" fmla="*/ 1794615 h 1905571"/>
                <a:gd name="connsiteX548" fmla="*/ 875116 w 1390343"/>
                <a:gd name="connsiteY548" fmla="*/ 1802333 h 1905571"/>
                <a:gd name="connsiteX549" fmla="*/ 867397 w 1390343"/>
                <a:gd name="connsiteY549" fmla="*/ 1790755 h 1905571"/>
                <a:gd name="connsiteX550" fmla="*/ 864503 w 1390343"/>
                <a:gd name="connsiteY550" fmla="*/ 1784002 h 1905571"/>
                <a:gd name="connsiteX551" fmla="*/ 854854 w 1390343"/>
                <a:gd name="connsiteY551" fmla="*/ 1773388 h 1905571"/>
                <a:gd name="connsiteX552" fmla="*/ 847135 w 1390343"/>
                <a:gd name="connsiteY552" fmla="*/ 1756021 h 1905571"/>
                <a:gd name="connsiteX553" fmla="*/ 841346 w 1390343"/>
                <a:gd name="connsiteY553" fmla="*/ 1742513 h 1905571"/>
                <a:gd name="connsiteX554" fmla="*/ 831697 w 1390343"/>
                <a:gd name="connsiteY554" fmla="*/ 1744443 h 1905571"/>
                <a:gd name="connsiteX555" fmla="*/ 814330 w 1390343"/>
                <a:gd name="connsiteY555" fmla="*/ 1753126 h 1905571"/>
                <a:gd name="connsiteX556" fmla="*/ 814330 w 1390343"/>
                <a:gd name="connsiteY556" fmla="*/ 1755056 h 1905571"/>
                <a:gd name="connsiteX557" fmla="*/ 809506 w 1390343"/>
                <a:gd name="connsiteY557" fmla="*/ 1761810 h 1905571"/>
                <a:gd name="connsiteX558" fmla="*/ 799857 w 1390343"/>
                <a:gd name="connsiteY558" fmla="*/ 1774353 h 1905571"/>
                <a:gd name="connsiteX559" fmla="*/ 792139 w 1390343"/>
                <a:gd name="connsiteY559" fmla="*/ 1788826 h 1905571"/>
                <a:gd name="connsiteX560" fmla="*/ 788280 w 1390343"/>
                <a:gd name="connsiteY560" fmla="*/ 1793650 h 1905571"/>
                <a:gd name="connsiteX561" fmla="*/ 780561 w 1390343"/>
                <a:gd name="connsiteY561" fmla="*/ 1805228 h 1905571"/>
                <a:gd name="connsiteX562" fmla="*/ 778631 w 1390343"/>
                <a:gd name="connsiteY562" fmla="*/ 1785931 h 1905571"/>
                <a:gd name="connsiteX563" fmla="*/ 778631 w 1390343"/>
                <a:gd name="connsiteY563" fmla="*/ 1780142 h 1905571"/>
                <a:gd name="connsiteX564" fmla="*/ 778631 w 1390343"/>
                <a:gd name="connsiteY564" fmla="*/ 1763740 h 1905571"/>
                <a:gd name="connsiteX565" fmla="*/ 778631 w 1390343"/>
                <a:gd name="connsiteY565" fmla="*/ 1754091 h 1905571"/>
                <a:gd name="connsiteX566" fmla="*/ 770912 w 1390343"/>
                <a:gd name="connsiteY566" fmla="*/ 1756021 h 1905571"/>
                <a:gd name="connsiteX567" fmla="*/ 764158 w 1390343"/>
                <a:gd name="connsiteY567" fmla="*/ 1760845 h 1905571"/>
                <a:gd name="connsiteX568" fmla="*/ 761264 w 1390343"/>
                <a:gd name="connsiteY568" fmla="*/ 1765669 h 1905571"/>
                <a:gd name="connsiteX569" fmla="*/ 759334 w 1390343"/>
                <a:gd name="connsiteY569" fmla="*/ 1767599 h 1905571"/>
                <a:gd name="connsiteX570" fmla="*/ 756439 w 1390343"/>
                <a:gd name="connsiteY570" fmla="*/ 1767599 h 1905571"/>
                <a:gd name="connsiteX571" fmla="*/ 742932 w 1390343"/>
                <a:gd name="connsiteY571" fmla="*/ 1769529 h 1905571"/>
                <a:gd name="connsiteX572" fmla="*/ 741967 w 1390343"/>
                <a:gd name="connsiteY572" fmla="*/ 1769529 h 1905571"/>
                <a:gd name="connsiteX573" fmla="*/ 734248 w 1390343"/>
                <a:gd name="connsiteY573" fmla="*/ 1768564 h 1905571"/>
                <a:gd name="connsiteX574" fmla="*/ 718811 w 1390343"/>
                <a:gd name="connsiteY574" fmla="*/ 1768564 h 1905571"/>
                <a:gd name="connsiteX575" fmla="*/ 709162 w 1390343"/>
                <a:gd name="connsiteY575" fmla="*/ 1772423 h 1905571"/>
                <a:gd name="connsiteX576" fmla="*/ 701443 w 1390343"/>
                <a:gd name="connsiteY576" fmla="*/ 1772423 h 1905571"/>
                <a:gd name="connsiteX577" fmla="*/ 694689 w 1390343"/>
                <a:gd name="connsiteY577" fmla="*/ 1772423 h 1905571"/>
                <a:gd name="connsiteX578" fmla="*/ 683111 w 1390343"/>
                <a:gd name="connsiteY578" fmla="*/ 1784002 h 1905571"/>
                <a:gd name="connsiteX579" fmla="*/ 680217 w 1390343"/>
                <a:gd name="connsiteY579" fmla="*/ 1787861 h 1905571"/>
                <a:gd name="connsiteX580" fmla="*/ 658990 w 1390343"/>
                <a:gd name="connsiteY580" fmla="*/ 1811017 h 1905571"/>
                <a:gd name="connsiteX581" fmla="*/ 652236 w 1390343"/>
                <a:gd name="connsiteY581" fmla="*/ 1796545 h 1905571"/>
                <a:gd name="connsiteX582" fmla="*/ 647412 w 1390343"/>
                <a:gd name="connsiteY582" fmla="*/ 1791720 h 1905571"/>
                <a:gd name="connsiteX583" fmla="*/ 644517 w 1390343"/>
                <a:gd name="connsiteY583" fmla="*/ 1789791 h 1905571"/>
                <a:gd name="connsiteX584" fmla="*/ 636799 w 1390343"/>
                <a:gd name="connsiteY584" fmla="*/ 1786896 h 1905571"/>
                <a:gd name="connsiteX585" fmla="*/ 633904 w 1390343"/>
                <a:gd name="connsiteY585" fmla="*/ 1786896 h 1905571"/>
                <a:gd name="connsiteX586" fmla="*/ 630045 w 1390343"/>
                <a:gd name="connsiteY586" fmla="*/ 1790755 h 1905571"/>
                <a:gd name="connsiteX587" fmla="*/ 624255 w 1390343"/>
                <a:gd name="connsiteY587" fmla="*/ 1793650 h 1905571"/>
                <a:gd name="connsiteX588" fmla="*/ 622326 w 1390343"/>
                <a:gd name="connsiteY588" fmla="*/ 1798474 h 1905571"/>
                <a:gd name="connsiteX589" fmla="*/ 619431 w 1390343"/>
                <a:gd name="connsiteY589" fmla="*/ 1798474 h 1905571"/>
                <a:gd name="connsiteX590" fmla="*/ 615572 w 1390343"/>
                <a:gd name="connsiteY590" fmla="*/ 1803299 h 1905571"/>
                <a:gd name="connsiteX591" fmla="*/ 605924 w 1390343"/>
                <a:gd name="connsiteY591" fmla="*/ 1806193 h 1905571"/>
                <a:gd name="connsiteX592" fmla="*/ 603029 w 1390343"/>
                <a:gd name="connsiteY592" fmla="*/ 1806193 h 1905571"/>
                <a:gd name="connsiteX593" fmla="*/ 600134 w 1390343"/>
                <a:gd name="connsiteY593" fmla="*/ 1811017 h 1905571"/>
                <a:gd name="connsiteX594" fmla="*/ 595310 w 1390343"/>
                <a:gd name="connsiteY594" fmla="*/ 1812947 h 1905571"/>
                <a:gd name="connsiteX595" fmla="*/ 595310 w 1390343"/>
                <a:gd name="connsiteY595" fmla="*/ 1819701 h 1905571"/>
                <a:gd name="connsiteX596" fmla="*/ 590486 w 1390343"/>
                <a:gd name="connsiteY596" fmla="*/ 1827420 h 1905571"/>
                <a:gd name="connsiteX597" fmla="*/ 578908 w 1390343"/>
                <a:gd name="connsiteY597" fmla="*/ 1830314 h 1905571"/>
                <a:gd name="connsiteX598" fmla="*/ 573118 w 1390343"/>
                <a:gd name="connsiteY598" fmla="*/ 1830314 h 1905571"/>
                <a:gd name="connsiteX599" fmla="*/ 568295 w 1390343"/>
                <a:gd name="connsiteY599" fmla="*/ 1828384 h 1905571"/>
                <a:gd name="connsiteX600" fmla="*/ 563470 w 1390343"/>
                <a:gd name="connsiteY600" fmla="*/ 1828384 h 1905571"/>
                <a:gd name="connsiteX601" fmla="*/ 551892 w 1390343"/>
                <a:gd name="connsiteY601" fmla="*/ 1837068 h 1905571"/>
                <a:gd name="connsiteX602" fmla="*/ 545138 w 1390343"/>
                <a:gd name="connsiteY602" fmla="*/ 1837068 h 1905571"/>
                <a:gd name="connsiteX603" fmla="*/ 538384 w 1390343"/>
                <a:gd name="connsiteY603" fmla="*/ 1837068 h 1905571"/>
                <a:gd name="connsiteX604" fmla="*/ 533560 w 1390343"/>
                <a:gd name="connsiteY604" fmla="*/ 1839962 h 1905571"/>
                <a:gd name="connsiteX605" fmla="*/ 524876 w 1390343"/>
                <a:gd name="connsiteY605" fmla="*/ 1837068 h 1905571"/>
                <a:gd name="connsiteX606" fmla="*/ 521982 w 1390343"/>
                <a:gd name="connsiteY606" fmla="*/ 1837068 h 1905571"/>
                <a:gd name="connsiteX607" fmla="*/ 519087 w 1390343"/>
                <a:gd name="connsiteY607" fmla="*/ 1839962 h 1905571"/>
                <a:gd name="connsiteX608" fmla="*/ 516193 w 1390343"/>
                <a:gd name="connsiteY608" fmla="*/ 1846716 h 1905571"/>
                <a:gd name="connsiteX609" fmla="*/ 508474 w 1390343"/>
                <a:gd name="connsiteY609" fmla="*/ 1849611 h 1905571"/>
                <a:gd name="connsiteX610" fmla="*/ 499790 w 1390343"/>
                <a:gd name="connsiteY610" fmla="*/ 1852506 h 1905571"/>
                <a:gd name="connsiteX611" fmla="*/ 494001 w 1390343"/>
                <a:gd name="connsiteY611" fmla="*/ 1852506 h 1905571"/>
                <a:gd name="connsiteX612" fmla="*/ 486282 w 1390343"/>
                <a:gd name="connsiteY612" fmla="*/ 1861189 h 1905571"/>
                <a:gd name="connsiteX613" fmla="*/ 488212 w 1390343"/>
                <a:gd name="connsiteY613" fmla="*/ 1865049 h 1905571"/>
                <a:gd name="connsiteX614" fmla="*/ 486282 w 1390343"/>
                <a:gd name="connsiteY614" fmla="*/ 1868908 h 1905571"/>
                <a:gd name="connsiteX615" fmla="*/ 481458 w 1390343"/>
                <a:gd name="connsiteY615" fmla="*/ 1868908 h 1905571"/>
                <a:gd name="connsiteX616" fmla="*/ 478564 w 1390343"/>
                <a:gd name="connsiteY616" fmla="*/ 1874697 h 1905571"/>
                <a:gd name="connsiteX617" fmla="*/ 478564 w 1390343"/>
                <a:gd name="connsiteY617" fmla="*/ 1883381 h 1905571"/>
                <a:gd name="connsiteX618" fmla="*/ 471810 w 1390343"/>
                <a:gd name="connsiteY618" fmla="*/ 1890134 h 1905571"/>
                <a:gd name="connsiteX619" fmla="*/ 453478 w 1390343"/>
                <a:gd name="connsiteY619" fmla="*/ 1890134 h 1905571"/>
                <a:gd name="connsiteX620" fmla="*/ 448653 w 1390343"/>
                <a:gd name="connsiteY620" fmla="*/ 1890134 h 1905571"/>
                <a:gd name="connsiteX621" fmla="*/ 445759 w 1390343"/>
                <a:gd name="connsiteY621" fmla="*/ 1894959 h 1905571"/>
                <a:gd name="connsiteX622" fmla="*/ 439970 w 1390343"/>
                <a:gd name="connsiteY622" fmla="*/ 1893029 h 1905571"/>
                <a:gd name="connsiteX623" fmla="*/ 433216 w 1390343"/>
                <a:gd name="connsiteY623" fmla="*/ 1895924 h 1905571"/>
                <a:gd name="connsiteX624" fmla="*/ 431286 w 1390343"/>
                <a:gd name="connsiteY624" fmla="*/ 1895924 h 1905571"/>
                <a:gd name="connsiteX625" fmla="*/ 421638 w 1390343"/>
                <a:gd name="connsiteY625" fmla="*/ 1905572 h 1905571"/>
                <a:gd name="connsiteX626" fmla="*/ 418743 w 1390343"/>
                <a:gd name="connsiteY626" fmla="*/ 1905572 h 1905571"/>
                <a:gd name="connsiteX627" fmla="*/ 414884 w 1390343"/>
                <a:gd name="connsiteY627" fmla="*/ 1895924 h 1905571"/>
                <a:gd name="connsiteX628" fmla="*/ 411989 w 1390343"/>
                <a:gd name="connsiteY628" fmla="*/ 1893029 h 1905571"/>
                <a:gd name="connsiteX629" fmla="*/ 410060 w 1390343"/>
                <a:gd name="connsiteY629" fmla="*/ 1888205 h 1905571"/>
                <a:gd name="connsiteX630" fmla="*/ 403305 w 1390343"/>
                <a:gd name="connsiteY630" fmla="*/ 1877592 h 1905571"/>
                <a:gd name="connsiteX631" fmla="*/ 395587 w 1390343"/>
                <a:gd name="connsiteY631" fmla="*/ 1873732 h 1905571"/>
                <a:gd name="connsiteX632" fmla="*/ 389797 w 1390343"/>
                <a:gd name="connsiteY632" fmla="*/ 1867943 h 1905571"/>
                <a:gd name="connsiteX633" fmla="*/ 387868 w 1390343"/>
                <a:gd name="connsiteY633" fmla="*/ 1863119 h 1905571"/>
                <a:gd name="connsiteX634" fmla="*/ 387868 w 1390343"/>
                <a:gd name="connsiteY634" fmla="*/ 1857330 h 1905571"/>
                <a:gd name="connsiteX635" fmla="*/ 387868 w 1390343"/>
                <a:gd name="connsiteY635" fmla="*/ 1852506 h 1905571"/>
                <a:gd name="connsiteX636" fmla="*/ 387868 w 1390343"/>
                <a:gd name="connsiteY636" fmla="*/ 1842857 h 1905571"/>
                <a:gd name="connsiteX637" fmla="*/ 384009 w 1390343"/>
                <a:gd name="connsiteY637" fmla="*/ 1842857 h 1905571"/>
                <a:gd name="connsiteX638" fmla="*/ 384009 w 1390343"/>
                <a:gd name="connsiteY638" fmla="*/ 1835138 h 1905571"/>
                <a:gd name="connsiteX639" fmla="*/ 389797 w 1390343"/>
                <a:gd name="connsiteY639" fmla="*/ 1820666 h 1905571"/>
                <a:gd name="connsiteX640" fmla="*/ 385939 w 1390343"/>
                <a:gd name="connsiteY640" fmla="*/ 1820666 h 1905571"/>
                <a:gd name="connsiteX641" fmla="*/ 381114 w 1390343"/>
                <a:gd name="connsiteY641" fmla="*/ 1819701 h 1905571"/>
                <a:gd name="connsiteX642" fmla="*/ 371466 w 1390343"/>
                <a:gd name="connsiteY642" fmla="*/ 1816806 h 1905571"/>
                <a:gd name="connsiteX643" fmla="*/ 360852 w 1390343"/>
                <a:gd name="connsiteY643" fmla="*/ 1810052 h 1905571"/>
                <a:gd name="connsiteX644" fmla="*/ 353134 w 1390343"/>
                <a:gd name="connsiteY644" fmla="*/ 1803299 h 1905571"/>
                <a:gd name="connsiteX645" fmla="*/ 344450 w 1390343"/>
                <a:gd name="connsiteY645" fmla="*/ 1799439 h 1905571"/>
                <a:gd name="connsiteX646" fmla="*/ 338661 w 1390343"/>
                <a:gd name="connsiteY646" fmla="*/ 1792685 h 1905571"/>
                <a:gd name="connsiteX647" fmla="*/ 326118 w 1390343"/>
                <a:gd name="connsiteY647" fmla="*/ 1783036 h 1905571"/>
                <a:gd name="connsiteX648" fmla="*/ 320329 w 1390343"/>
                <a:gd name="connsiteY648" fmla="*/ 1779177 h 1905571"/>
                <a:gd name="connsiteX649" fmla="*/ 320329 w 1390343"/>
                <a:gd name="connsiteY649" fmla="*/ 1774353 h 1905571"/>
                <a:gd name="connsiteX650" fmla="*/ 314540 w 1390343"/>
                <a:gd name="connsiteY650" fmla="*/ 1769529 h 1905571"/>
                <a:gd name="connsiteX651" fmla="*/ 310680 w 1390343"/>
                <a:gd name="connsiteY651" fmla="*/ 1762775 h 1905571"/>
                <a:gd name="connsiteX652" fmla="*/ 305856 w 1390343"/>
                <a:gd name="connsiteY652" fmla="*/ 1762775 h 1905571"/>
                <a:gd name="connsiteX653" fmla="*/ 305856 w 1390343"/>
                <a:gd name="connsiteY653" fmla="*/ 1758915 h 1905571"/>
                <a:gd name="connsiteX654" fmla="*/ 301032 w 1390343"/>
                <a:gd name="connsiteY654" fmla="*/ 1750232 h 1905571"/>
                <a:gd name="connsiteX655" fmla="*/ 301032 w 1390343"/>
                <a:gd name="connsiteY655" fmla="*/ 1747337 h 1905571"/>
                <a:gd name="connsiteX656" fmla="*/ 298137 w 1390343"/>
                <a:gd name="connsiteY656" fmla="*/ 1743478 h 1905571"/>
                <a:gd name="connsiteX657" fmla="*/ 301032 w 1390343"/>
                <a:gd name="connsiteY657" fmla="*/ 1734794 h 1905571"/>
                <a:gd name="connsiteX658" fmla="*/ 301032 w 1390343"/>
                <a:gd name="connsiteY658" fmla="*/ 1731900 h 1905571"/>
                <a:gd name="connsiteX659" fmla="*/ 297172 w 1390343"/>
                <a:gd name="connsiteY659" fmla="*/ 1729005 h 1905571"/>
                <a:gd name="connsiteX660" fmla="*/ 286559 w 1390343"/>
                <a:gd name="connsiteY660" fmla="*/ 1725146 h 1905571"/>
                <a:gd name="connsiteX661" fmla="*/ 288489 w 1390343"/>
                <a:gd name="connsiteY661" fmla="*/ 1721287 h 1905571"/>
                <a:gd name="connsiteX662" fmla="*/ 280770 w 1390343"/>
                <a:gd name="connsiteY662" fmla="*/ 1718392 h 1905571"/>
                <a:gd name="connsiteX663" fmla="*/ 280770 w 1390343"/>
                <a:gd name="connsiteY663" fmla="*/ 1702954 h 1905571"/>
                <a:gd name="connsiteX664" fmla="*/ 278841 w 1390343"/>
                <a:gd name="connsiteY664" fmla="*/ 1699095 h 1905571"/>
                <a:gd name="connsiteX665" fmla="*/ 278841 w 1390343"/>
                <a:gd name="connsiteY665" fmla="*/ 1694271 h 1905571"/>
                <a:gd name="connsiteX666" fmla="*/ 279805 w 1390343"/>
                <a:gd name="connsiteY666" fmla="*/ 1688482 h 1905571"/>
                <a:gd name="connsiteX667" fmla="*/ 277876 w 1390343"/>
                <a:gd name="connsiteY667" fmla="*/ 1684622 h 1905571"/>
                <a:gd name="connsiteX668" fmla="*/ 275945 w 1390343"/>
                <a:gd name="connsiteY668" fmla="*/ 1674009 h 1905571"/>
                <a:gd name="connsiteX669" fmla="*/ 271122 w 1390343"/>
                <a:gd name="connsiteY669" fmla="*/ 1665325 h 1905571"/>
                <a:gd name="connsiteX670" fmla="*/ 266297 w 1390343"/>
                <a:gd name="connsiteY670" fmla="*/ 1660501 h 1905571"/>
                <a:gd name="connsiteX671" fmla="*/ 259543 w 1390343"/>
                <a:gd name="connsiteY671" fmla="*/ 1656642 h 1905571"/>
                <a:gd name="connsiteX672" fmla="*/ 254719 w 1390343"/>
                <a:gd name="connsiteY672" fmla="*/ 1656642 h 1905571"/>
                <a:gd name="connsiteX673" fmla="*/ 251824 w 1390343"/>
                <a:gd name="connsiteY673" fmla="*/ 1649888 h 1905571"/>
                <a:gd name="connsiteX674" fmla="*/ 247001 w 1390343"/>
                <a:gd name="connsiteY674" fmla="*/ 1646993 h 1905571"/>
                <a:gd name="connsiteX675" fmla="*/ 243141 w 1390343"/>
                <a:gd name="connsiteY675" fmla="*/ 1639275 h 1905571"/>
                <a:gd name="connsiteX676" fmla="*/ 239282 w 1390343"/>
                <a:gd name="connsiteY676" fmla="*/ 1635415 h 1905571"/>
                <a:gd name="connsiteX677" fmla="*/ 236387 w 1390343"/>
                <a:gd name="connsiteY677" fmla="*/ 1630591 h 1905571"/>
                <a:gd name="connsiteX678" fmla="*/ 234457 w 1390343"/>
                <a:gd name="connsiteY678" fmla="*/ 1625767 h 1905571"/>
                <a:gd name="connsiteX679" fmla="*/ 225774 w 1390343"/>
                <a:gd name="connsiteY679" fmla="*/ 1622872 h 1905571"/>
                <a:gd name="connsiteX680" fmla="*/ 220949 w 1390343"/>
                <a:gd name="connsiteY680" fmla="*/ 1619978 h 1905571"/>
                <a:gd name="connsiteX681" fmla="*/ 218055 w 1390343"/>
                <a:gd name="connsiteY681" fmla="*/ 1613224 h 1905571"/>
                <a:gd name="connsiteX682" fmla="*/ 216125 w 1390343"/>
                <a:gd name="connsiteY682" fmla="*/ 1613224 h 1905571"/>
                <a:gd name="connsiteX683" fmla="*/ 200688 w 1390343"/>
                <a:gd name="connsiteY683" fmla="*/ 1593927 h 1905571"/>
                <a:gd name="connsiteX684" fmla="*/ 200688 w 1390343"/>
                <a:gd name="connsiteY684" fmla="*/ 1590067 h 1905571"/>
                <a:gd name="connsiteX685" fmla="*/ 191039 w 1390343"/>
                <a:gd name="connsiteY685" fmla="*/ 1583313 h 1905571"/>
                <a:gd name="connsiteX686" fmla="*/ 186215 w 1390343"/>
                <a:gd name="connsiteY686" fmla="*/ 1583313 h 1905571"/>
                <a:gd name="connsiteX687" fmla="*/ 181391 w 1390343"/>
                <a:gd name="connsiteY687" fmla="*/ 1586208 h 1905571"/>
                <a:gd name="connsiteX688" fmla="*/ 163059 w 1390343"/>
                <a:gd name="connsiteY688" fmla="*/ 1590067 h 1905571"/>
                <a:gd name="connsiteX689" fmla="*/ 152445 w 1390343"/>
                <a:gd name="connsiteY689" fmla="*/ 1590067 h 1905571"/>
                <a:gd name="connsiteX690" fmla="*/ 130254 w 1390343"/>
                <a:gd name="connsiteY690" fmla="*/ 1575595 h 1905571"/>
                <a:gd name="connsiteX691" fmla="*/ 117711 w 1390343"/>
                <a:gd name="connsiteY691" fmla="*/ 1570770 h 1905571"/>
                <a:gd name="connsiteX692" fmla="*/ 114816 w 1390343"/>
                <a:gd name="connsiteY692" fmla="*/ 1570770 h 1905571"/>
                <a:gd name="connsiteX693" fmla="*/ 106133 w 1390343"/>
                <a:gd name="connsiteY693" fmla="*/ 1566911 h 1905571"/>
                <a:gd name="connsiteX694" fmla="*/ 99379 w 1390343"/>
                <a:gd name="connsiteY694" fmla="*/ 1564981 h 1905571"/>
                <a:gd name="connsiteX695" fmla="*/ 93590 w 1390343"/>
                <a:gd name="connsiteY695" fmla="*/ 1564981 h 1905571"/>
                <a:gd name="connsiteX696" fmla="*/ 88766 w 1390343"/>
                <a:gd name="connsiteY696" fmla="*/ 1564981 h 1905571"/>
                <a:gd name="connsiteX697" fmla="*/ 86836 w 1390343"/>
                <a:gd name="connsiteY697" fmla="*/ 1562087 h 1905571"/>
                <a:gd name="connsiteX698" fmla="*/ 82976 w 1390343"/>
                <a:gd name="connsiteY698" fmla="*/ 1562087 h 1905571"/>
                <a:gd name="connsiteX699" fmla="*/ 76222 w 1390343"/>
                <a:gd name="connsiteY699" fmla="*/ 1562087 h 1905571"/>
                <a:gd name="connsiteX700" fmla="*/ 70433 w 1390343"/>
                <a:gd name="connsiteY700" fmla="*/ 1559192 h 1905571"/>
                <a:gd name="connsiteX701" fmla="*/ 62714 w 1390343"/>
                <a:gd name="connsiteY701" fmla="*/ 1562087 h 1905571"/>
                <a:gd name="connsiteX702" fmla="*/ 60785 w 1390343"/>
                <a:gd name="connsiteY702" fmla="*/ 1562087 h 1905571"/>
                <a:gd name="connsiteX703" fmla="*/ 60785 w 1390343"/>
                <a:gd name="connsiteY703" fmla="*/ 1554368 h 1905571"/>
                <a:gd name="connsiteX704" fmla="*/ 57891 w 1390343"/>
                <a:gd name="connsiteY704" fmla="*/ 1548579 h 1905571"/>
                <a:gd name="connsiteX705" fmla="*/ 48242 w 1390343"/>
                <a:gd name="connsiteY705" fmla="*/ 1544720 h 1905571"/>
                <a:gd name="connsiteX706" fmla="*/ 42453 w 1390343"/>
                <a:gd name="connsiteY706" fmla="*/ 1544720 h 1905571"/>
                <a:gd name="connsiteX707" fmla="*/ 38593 w 1390343"/>
                <a:gd name="connsiteY707" fmla="*/ 1541825 h 1905571"/>
                <a:gd name="connsiteX708" fmla="*/ 29910 w 1390343"/>
                <a:gd name="connsiteY708" fmla="*/ 1541825 h 1905571"/>
                <a:gd name="connsiteX709" fmla="*/ 22191 w 1390343"/>
                <a:gd name="connsiteY709" fmla="*/ 1528317 h 1905571"/>
                <a:gd name="connsiteX710" fmla="*/ 19297 w 1390343"/>
                <a:gd name="connsiteY710" fmla="*/ 1524458 h 1905571"/>
                <a:gd name="connsiteX711" fmla="*/ 19297 w 1390343"/>
                <a:gd name="connsiteY711" fmla="*/ 1520598 h 1905571"/>
                <a:gd name="connsiteX712" fmla="*/ 16402 w 1390343"/>
                <a:gd name="connsiteY712" fmla="*/ 1518669 h 1905571"/>
                <a:gd name="connsiteX713" fmla="*/ 6754 w 1390343"/>
                <a:gd name="connsiteY713" fmla="*/ 1510950 h 1905571"/>
                <a:gd name="connsiteX714" fmla="*/ 4824 w 1390343"/>
                <a:gd name="connsiteY714" fmla="*/ 1507090 h 1905571"/>
                <a:gd name="connsiteX715" fmla="*/ 4824 w 1390343"/>
                <a:gd name="connsiteY715" fmla="*/ 1501301 h 1905571"/>
                <a:gd name="connsiteX716" fmla="*/ 4824 w 1390343"/>
                <a:gd name="connsiteY716" fmla="*/ 1493583 h 1905571"/>
                <a:gd name="connsiteX717" fmla="*/ 6754 w 1390343"/>
                <a:gd name="connsiteY717" fmla="*/ 1488758 h 1905571"/>
                <a:gd name="connsiteX718" fmla="*/ 3859 w 1390343"/>
                <a:gd name="connsiteY718" fmla="*/ 1479110 h 1905571"/>
                <a:gd name="connsiteX719" fmla="*/ 3859 w 1390343"/>
                <a:gd name="connsiteY719" fmla="*/ 1477180 h 1905571"/>
                <a:gd name="connsiteX720" fmla="*/ 3859 w 1390343"/>
                <a:gd name="connsiteY720" fmla="*/ 1471391 h 1905571"/>
                <a:gd name="connsiteX721" fmla="*/ 0 w 1390343"/>
                <a:gd name="connsiteY721" fmla="*/ 1473321 h 1905571"/>
                <a:gd name="connsiteX722" fmla="*/ 1929 w 1390343"/>
                <a:gd name="connsiteY722" fmla="*/ 1462708 h 1905571"/>
                <a:gd name="connsiteX723" fmla="*/ 7718 w 1390343"/>
                <a:gd name="connsiteY723" fmla="*/ 1459813 h 1905571"/>
                <a:gd name="connsiteX724" fmla="*/ 13508 w 1390343"/>
                <a:gd name="connsiteY724" fmla="*/ 1459813 h 1905571"/>
                <a:gd name="connsiteX725" fmla="*/ 16402 w 1390343"/>
                <a:gd name="connsiteY725" fmla="*/ 1458848 h 1905571"/>
                <a:gd name="connsiteX726" fmla="*/ 21226 w 1390343"/>
                <a:gd name="connsiteY726" fmla="*/ 1454024 h 1905571"/>
                <a:gd name="connsiteX727" fmla="*/ 27016 w 1390343"/>
                <a:gd name="connsiteY727" fmla="*/ 1454024 h 1905571"/>
                <a:gd name="connsiteX728" fmla="*/ 33769 w 1390343"/>
                <a:gd name="connsiteY728" fmla="*/ 1449200 h 1905571"/>
                <a:gd name="connsiteX729" fmla="*/ 35699 w 1390343"/>
                <a:gd name="connsiteY729" fmla="*/ 1442446 h 1905571"/>
                <a:gd name="connsiteX730" fmla="*/ 35699 w 1390343"/>
                <a:gd name="connsiteY730" fmla="*/ 1439551 h 1905571"/>
                <a:gd name="connsiteX731" fmla="*/ 30875 w 1390343"/>
                <a:gd name="connsiteY731" fmla="*/ 1434727 h 1905571"/>
                <a:gd name="connsiteX732" fmla="*/ 30875 w 1390343"/>
                <a:gd name="connsiteY732" fmla="*/ 1427973 h 1905571"/>
                <a:gd name="connsiteX733" fmla="*/ 38593 w 1390343"/>
                <a:gd name="connsiteY733" fmla="*/ 1423149 h 1905571"/>
                <a:gd name="connsiteX734" fmla="*/ 52101 w 1390343"/>
                <a:gd name="connsiteY734" fmla="*/ 1417360 h 1905571"/>
                <a:gd name="connsiteX735" fmla="*/ 54996 w 1390343"/>
                <a:gd name="connsiteY735" fmla="*/ 1408676 h 1905571"/>
                <a:gd name="connsiteX736" fmla="*/ 53066 w 1390343"/>
                <a:gd name="connsiteY736" fmla="*/ 1399028 h 1905571"/>
                <a:gd name="connsiteX737" fmla="*/ 58855 w 1390343"/>
                <a:gd name="connsiteY737" fmla="*/ 1390344 h 1905571"/>
                <a:gd name="connsiteX738" fmla="*/ 66574 w 1390343"/>
                <a:gd name="connsiteY738" fmla="*/ 1379731 h 1905571"/>
                <a:gd name="connsiteX739" fmla="*/ 70433 w 1390343"/>
                <a:gd name="connsiteY739" fmla="*/ 1373942 h 1905571"/>
                <a:gd name="connsiteX740" fmla="*/ 73328 w 1390343"/>
                <a:gd name="connsiteY740" fmla="*/ 1366223 h 1905571"/>
                <a:gd name="connsiteX741" fmla="*/ 77187 w 1390343"/>
                <a:gd name="connsiteY741" fmla="*/ 1363328 h 1905571"/>
                <a:gd name="connsiteX742" fmla="*/ 84906 w 1390343"/>
                <a:gd name="connsiteY742" fmla="*/ 1351750 h 1905571"/>
                <a:gd name="connsiteX743" fmla="*/ 86836 w 1390343"/>
                <a:gd name="connsiteY743" fmla="*/ 1343067 h 1905571"/>
                <a:gd name="connsiteX744" fmla="*/ 89730 w 1390343"/>
                <a:gd name="connsiteY744" fmla="*/ 1338242 h 1905571"/>
                <a:gd name="connsiteX745" fmla="*/ 95520 w 1390343"/>
                <a:gd name="connsiteY745" fmla="*/ 1334383 h 1905571"/>
                <a:gd name="connsiteX746" fmla="*/ 97449 w 1390343"/>
                <a:gd name="connsiteY746" fmla="*/ 1330524 h 1905571"/>
                <a:gd name="connsiteX747" fmla="*/ 103239 w 1390343"/>
                <a:gd name="connsiteY747" fmla="*/ 1325699 h 1905571"/>
                <a:gd name="connsiteX748" fmla="*/ 106133 w 1390343"/>
                <a:gd name="connsiteY748" fmla="*/ 1323770 h 1905571"/>
                <a:gd name="connsiteX749" fmla="*/ 108062 w 1390343"/>
                <a:gd name="connsiteY749" fmla="*/ 1316051 h 1905571"/>
                <a:gd name="connsiteX750" fmla="*/ 108062 w 1390343"/>
                <a:gd name="connsiteY750" fmla="*/ 1311227 h 1905571"/>
                <a:gd name="connsiteX751" fmla="*/ 112887 w 1390343"/>
                <a:gd name="connsiteY751" fmla="*/ 1305438 h 1905571"/>
                <a:gd name="connsiteX752" fmla="*/ 117711 w 1390343"/>
                <a:gd name="connsiteY752" fmla="*/ 1296754 h 1905571"/>
                <a:gd name="connsiteX753" fmla="*/ 117711 w 1390343"/>
                <a:gd name="connsiteY753" fmla="*/ 1290965 h 1905571"/>
                <a:gd name="connsiteX754" fmla="*/ 123500 w 1390343"/>
                <a:gd name="connsiteY754" fmla="*/ 1290965 h 1905571"/>
                <a:gd name="connsiteX755" fmla="*/ 121570 w 1390343"/>
                <a:gd name="connsiteY755" fmla="*/ 1283246 h 1905571"/>
                <a:gd name="connsiteX756" fmla="*/ 121570 w 1390343"/>
                <a:gd name="connsiteY756" fmla="*/ 1280351 h 1905571"/>
                <a:gd name="connsiteX757" fmla="*/ 128324 w 1390343"/>
                <a:gd name="connsiteY757" fmla="*/ 1278422 h 1905571"/>
                <a:gd name="connsiteX758" fmla="*/ 128324 w 1390343"/>
                <a:gd name="connsiteY758" fmla="*/ 1274562 h 1905571"/>
                <a:gd name="connsiteX759" fmla="*/ 129289 w 1390343"/>
                <a:gd name="connsiteY759" fmla="*/ 1271668 h 1905571"/>
                <a:gd name="connsiteX760" fmla="*/ 129289 w 1390343"/>
                <a:gd name="connsiteY760" fmla="*/ 1266844 h 1905571"/>
                <a:gd name="connsiteX761" fmla="*/ 134114 w 1390343"/>
                <a:gd name="connsiteY761" fmla="*/ 1265879 h 1905571"/>
                <a:gd name="connsiteX762" fmla="*/ 136043 w 1390343"/>
                <a:gd name="connsiteY762" fmla="*/ 1255266 h 1905571"/>
                <a:gd name="connsiteX763" fmla="*/ 137972 w 1390343"/>
                <a:gd name="connsiteY763" fmla="*/ 1255266 h 1905571"/>
                <a:gd name="connsiteX764" fmla="*/ 140868 w 1390343"/>
                <a:gd name="connsiteY764" fmla="*/ 1246582 h 1905571"/>
                <a:gd name="connsiteX765" fmla="*/ 146656 w 1390343"/>
                <a:gd name="connsiteY765" fmla="*/ 1239828 h 1905571"/>
                <a:gd name="connsiteX766" fmla="*/ 149551 w 1390343"/>
                <a:gd name="connsiteY766" fmla="*/ 1234039 h 1905571"/>
                <a:gd name="connsiteX767" fmla="*/ 152445 w 1390343"/>
                <a:gd name="connsiteY767" fmla="*/ 1229215 h 1905571"/>
                <a:gd name="connsiteX768" fmla="*/ 154375 w 1390343"/>
                <a:gd name="connsiteY768" fmla="*/ 1224390 h 1905571"/>
                <a:gd name="connsiteX769" fmla="*/ 157270 w 1390343"/>
                <a:gd name="connsiteY769" fmla="*/ 1221496 h 1905571"/>
                <a:gd name="connsiteX770" fmla="*/ 157270 w 1390343"/>
                <a:gd name="connsiteY770" fmla="*/ 1218601 h 1905571"/>
                <a:gd name="connsiteX771" fmla="*/ 152445 w 1390343"/>
                <a:gd name="connsiteY771" fmla="*/ 1216672 h 1905571"/>
                <a:gd name="connsiteX772" fmla="*/ 152445 w 1390343"/>
                <a:gd name="connsiteY772" fmla="*/ 1213777 h 1905571"/>
                <a:gd name="connsiteX773" fmla="*/ 152445 w 1390343"/>
                <a:gd name="connsiteY773" fmla="*/ 1209918 h 1905571"/>
                <a:gd name="connsiteX774" fmla="*/ 154375 w 1390343"/>
                <a:gd name="connsiteY774" fmla="*/ 1207988 h 1905571"/>
                <a:gd name="connsiteX775" fmla="*/ 154375 w 1390343"/>
                <a:gd name="connsiteY775" fmla="*/ 1200269 h 1905571"/>
                <a:gd name="connsiteX776" fmla="*/ 154375 w 1390343"/>
                <a:gd name="connsiteY776" fmla="*/ 1194480 h 1905571"/>
                <a:gd name="connsiteX777" fmla="*/ 159199 w 1390343"/>
                <a:gd name="connsiteY777" fmla="*/ 1183867 h 1905571"/>
                <a:gd name="connsiteX778" fmla="*/ 162094 w 1390343"/>
                <a:gd name="connsiteY778" fmla="*/ 1176148 h 1905571"/>
                <a:gd name="connsiteX779" fmla="*/ 160164 w 1390343"/>
                <a:gd name="connsiteY779" fmla="*/ 1174218 h 1905571"/>
                <a:gd name="connsiteX780" fmla="*/ 163059 w 1390343"/>
                <a:gd name="connsiteY780" fmla="*/ 1170359 h 1905571"/>
                <a:gd name="connsiteX781" fmla="*/ 164989 w 1390343"/>
                <a:gd name="connsiteY781" fmla="*/ 1162640 h 1905571"/>
                <a:gd name="connsiteX782" fmla="*/ 169812 w 1390343"/>
                <a:gd name="connsiteY782" fmla="*/ 1155886 h 1905571"/>
                <a:gd name="connsiteX783" fmla="*/ 174637 w 1390343"/>
                <a:gd name="connsiteY783" fmla="*/ 1152027 h 1905571"/>
                <a:gd name="connsiteX784" fmla="*/ 178497 w 1390343"/>
                <a:gd name="connsiteY784" fmla="*/ 1144308 h 1905571"/>
                <a:gd name="connsiteX785" fmla="*/ 178497 w 1390343"/>
                <a:gd name="connsiteY785" fmla="*/ 1142379 h 1905571"/>
                <a:gd name="connsiteX786" fmla="*/ 185250 w 1390343"/>
                <a:gd name="connsiteY786" fmla="*/ 1132730 h 1905571"/>
                <a:gd name="connsiteX787" fmla="*/ 190074 w 1390343"/>
                <a:gd name="connsiteY787" fmla="*/ 1125976 h 1905571"/>
                <a:gd name="connsiteX788" fmla="*/ 186215 w 1390343"/>
                <a:gd name="connsiteY788" fmla="*/ 1119222 h 1905571"/>
                <a:gd name="connsiteX789" fmla="*/ 186215 w 1390343"/>
                <a:gd name="connsiteY789" fmla="*/ 1114398 h 1905571"/>
                <a:gd name="connsiteX790" fmla="*/ 183320 w 1390343"/>
                <a:gd name="connsiteY790" fmla="*/ 1112468 h 1905571"/>
                <a:gd name="connsiteX791" fmla="*/ 186215 w 1390343"/>
                <a:gd name="connsiteY791" fmla="*/ 1106679 h 1905571"/>
                <a:gd name="connsiteX792" fmla="*/ 192004 w 1390343"/>
                <a:gd name="connsiteY792" fmla="*/ 1101855 h 1905571"/>
                <a:gd name="connsiteX793" fmla="*/ 192004 w 1390343"/>
                <a:gd name="connsiteY793" fmla="*/ 1098960 h 1905571"/>
                <a:gd name="connsiteX794" fmla="*/ 192004 w 1390343"/>
                <a:gd name="connsiteY794" fmla="*/ 1090277 h 1905571"/>
                <a:gd name="connsiteX795" fmla="*/ 192004 w 1390343"/>
                <a:gd name="connsiteY795" fmla="*/ 1078699 h 1905571"/>
                <a:gd name="connsiteX796" fmla="*/ 188145 w 1390343"/>
                <a:gd name="connsiteY796" fmla="*/ 1070015 h 1905571"/>
                <a:gd name="connsiteX797" fmla="*/ 188145 w 1390343"/>
                <a:gd name="connsiteY797" fmla="*/ 1064226 h 1905571"/>
                <a:gd name="connsiteX798" fmla="*/ 186215 w 1390343"/>
                <a:gd name="connsiteY798" fmla="*/ 1057472 h 1905571"/>
                <a:gd name="connsiteX799" fmla="*/ 184285 w 1390343"/>
                <a:gd name="connsiteY799" fmla="*/ 1054577 h 1905571"/>
                <a:gd name="connsiteX800" fmla="*/ 184285 w 1390343"/>
                <a:gd name="connsiteY800" fmla="*/ 1048788 h 1905571"/>
                <a:gd name="connsiteX801" fmla="*/ 178497 w 1390343"/>
                <a:gd name="connsiteY801" fmla="*/ 1034316 h 1905571"/>
                <a:gd name="connsiteX802" fmla="*/ 175602 w 1390343"/>
                <a:gd name="connsiteY802" fmla="*/ 1034316 h 1905571"/>
                <a:gd name="connsiteX803" fmla="*/ 172707 w 1390343"/>
                <a:gd name="connsiteY803" fmla="*/ 1029491 h 1905571"/>
                <a:gd name="connsiteX804" fmla="*/ 166918 w 1390343"/>
                <a:gd name="connsiteY804" fmla="*/ 1031421 h 1905571"/>
                <a:gd name="connsiteX805" fmla="*/ 160164 w 1390343"/>
                <a:gd name="connsiteY805" fmla="*/ 1025632 h 1905571"/>
                <a:gd name="connsiteX806" fmla="*/ 164024 w 1390343"/>
                <a:gd name="connsiteY806" fmla="*/ 1019843 h 1905571"/>
                <a:gd name="connsiteX807" fmla="*/ 161129 w 1390343"/>
                <a:gd name="connsiteY807" fmla="*/ 1017913 h 1905571"/>
                <a:gd name="connsiteX808" fmla="*/ 157270 w 1390343"/>
                <a:gd name="connsiteY808" fmla="*/ 1017913 h 1905571"/>
                <a:gd name="connsiteX809" fmla="*/ 152445 w 1390343"/>
                <a:gd name="connsiteY809" fmla="*/ 1021773 h 1905571"/>
                <a:gd name="connsiteX810" fmla="*/ 147621 w 1390343"/>
                <a:gd name="connsiteY810" fmla="*/ 1021773 h 1905571"/>
                <a:gd name="connsiteX811" fmla="*/ 142797 w 1390343"/>
                <a:gd name="connsiteY811" fmla="*/ 1024667 h 1905571"/>
                <a:gd name="connsiteX812" fmla="*/ 136043 w 1390343"/>
                <a:gd name="connsiteY812" fmla="*/ 1027562 h 1905571"/>
                <a:gd name="connsiteX813" fmla="*/ 136043 w 1390343"/>
                <a:gd name="connsiteY813" fmla="*/ 1019843 h 1905571"/>
                <a:gd name="connsiteX814" fmla="*/ 133149 w 1390343"/>
                <a:gd name="connsiteY814" fmla="*/ 1011159 h 1905571"/>
                <a:gd name="connsiteX815" fmla="*/ 136043 w 1390343"/>
                <a:gd name="connsiteY815" fmla="*/ 1009230 h 1905571"/>
                <a:gd name="connsiteX816" fmla="*/ 137972 w 1390343"/>
                <a:gd name="connsiteY816" fmla="*/ 1001511 h 1905571"/>
                <a:gd name="connsiteX817" fmla="*/ 140868 w 1390343"/>
                <a:gd name="connsiteY817" fmla="*/ 996687 h 1905571"/>
                <a:gd name="connsiteX818" fmla="*/ 137972 w 1390343"/>
                <a:gd name="connsiteY818" fmla="*/ 992827 h 1905571"/>
                <a:gd name="connsiteX819" fmla="*/ 130254 w 1390343"/>
                <a:gd name="connsiteY819" fmla="*/ 987038 h 1905571"/>
                <a:gd name="connsiteX820" fmla="*/ 127360 w 1390343"/>
                <a:gd name="connsiteY820" fmla="*/ 983179 h 1905571"/>
                <a:gd name="connsiteX821" fmla="*/ 129289 w 1390343"/>
                <a:gd name="connsiteY821" fmla="*/ 980284 h 1905571"/>
                <a:gd name="connsiteX822" fmla="*/ 133149 w 1390343"/>
                <a:gd name="connsiteY822" fmla="*/ 980284 h 1905571"/>
                <a:gd name="connsiteX823" fmla="*/ 136043 w 1390343"/>
                <a:gd name="connsiteY823" fmla="*/ 980284 h 1905571"/>
                <a:gd name="connsiteX824" fmla="*/ 139902 w 1390343"/>
                <a:gd name="connsiteY824" fmla="*/ 980284 h 1905571"/>
                <a:gd name="connsiteX825" fmla="*/ 141832 w 1390343"/>
                <a:gd name="connsiteY825" fmla="*/ 975460 h 1905571"/>
                <a:gd name="connsiteX826" fmla="*/ 144727 w 1390343"/>
                <a:gd name="connsiteY826" fmla="*/ 975460 h 1905571"/>
                <a:gd name="connsiteX827" fmla="*/ 147621 w 1390343"/>
                <a:gd name="connsiteY827" fmla="*/ 970636 h 1905571"/>
                <a:gd name="connsiteX828" fmla="*/ 145691 w 1390343"/>
                <a:gd name="connsiteY828" fmla="*/ 963882 h 1905571"/>
                <a:gd name="connsiteX829" fmla="*/ 143762 w 1390343"/>
                <a:gd name="connsiteY829" fmla="*/ 961952 h 1905571"/>
                <a:gd name="connsiteX830" fmla="*/ 143762 w 1390343"/>
                <a:gd name="connsiteY830" fmla="*/ 958093 h 1905571"/>
                <a:gd name="connsiteX831" fmla="*/ 146656 w 1390343"/>
                <a:gd name="connsiteY831" fmla="*/ 958093 h 1905571"/>
                <a:gd name="connsiteX832" fmla="*/ 142797 w 1390343"/>
                <a:gd name="connsiteY832" fmla="*/ 949409 h 1905571"/>
                <a:gd name="connsiteX833" fmla="*/ 145691 w 1390343"/>
                <a:gd name="connsiteY833" fmla="*/ 947479 h 1905571"/>
                <a:gd name="connsiteX834" fmla="*/ 141832 w 1390343"/>
                <a:gd name="connsiteY834" fmla="*/ 942655 h 1905571"/>
                <a:gd name="connsiteX835" fmla="*/ 138937 w 1390343"/>
                <a:gd name="connsiteY835" fmla="*/ 942655 h 1905571"/>
                <a:gd name="connsiteX836" fmla="*/ 133149 w 1390343"/>
                <a:gd name="connsiteY836" fmla="*/ 944585 h 1905571"/>
                <a:gd name="connsiteX837" fmla="*/ 131218 w 1390343"/>
                <a:gd name="connsiteY837" fmla="*/ 941690 h 1905571"/>
                <a:gd name="connsiteX838" fmla="*/ 126395 w 1390343"/>
                <a:gd name="connsiteY838" fmla="*/ 943620 h 1905571"/>
                <a:gd name="connsiteX839" fmla="*/ 120606 w 1390343"/>
                <a:gd name="connsiteY839" fmla="*/ 941690 h 1905571"/>
                <a:gd name="connsiteX840" fmla="*/ 120606 w 1390343"/>
                <a:gd name="connsiteY840" fmla="*/ 937831 h 1905571"/>
                <a:gd name="connsiteX841" fmla="*/ 123500 w 1390343"/>
                <a:gd name="connsiteY841" fmla="*/ 933971 h 1905571"/>
                <a:gd name="connsiteX842" fmla="*/ 121570 w 1390343"/>
                <a:gd name="connsiteY842" fmla="*/ 931077 h 1905571"/>
                <a:gd name="connsiteX843" fmla="*/ 118676 w 1390343"/>
                <a:gd name="connsiteY843" fmla="*/ 929147 h 1905571"/>
                <a:gd name="connsiteX844" fmla="*/ 111922 w 1390343"/>
                <a:gd name="connsiteY844" fmla="*/ 929147 h 1905571"/>
                <a:gd name="connsiteX845" fmla="*/ 103239 w 1390343"/>
                <a:gd name="connsiteY845" fmla="*/ 925288 h 1905571"/>
                <a:gd name="connsiteX846" fmla="*/ 101308 w 1390343"/>
                <a:gd name="connsiteY846" fmla="*/ 922393 h 1905571"/>
                <a:gd name="connsiteX847" fmla="*/ 104203 w 1390343"/>
                <a:gd name="connsiteY847" fmla="*/ 915640 h 1905571"/>
                <a:gd name="connsiteX848" fmla="*/ 111922 w 1390343"/>
                <a:gd name="connsiteY848" fmla="*/ 911780 h 1905571"/>
                <a:gd name="connsiteX849" fmla="*/ 108062 w 1390343"/>
                <a:gd name="connsiteY849" fmla="*/ 908886 h 1905571"/>
                <a:gd name="connsiteX850" fmla="*/ 110957 w 1390343"/>
                <a:gd name="connsiteY850" fmla="*/ 905991 h 1905571"/>
                <a:gd name="connsiteX851" fmla="*/ 109027 w 1390343"/>
                <a:gd name="connsiteY851" fmla="*/ 899237 h 1905571"/>
                <a:gd name="connsiteX852" fmla="*/ 106133 w 1390343"/>
                <a:gd name="connsiteY852" fmla="*/ 897307 h 1905571"/>
                <a:gd name="connsiteX853" fmla="*/ 103239 w 1390343"/>
                <a:gd name="connsiteY853" fmla="*/ 897307 h 1905571"/>
                <a:gd name="connsiteX854" fmla="*/ 98414 w 1390343"/>
                <a:gd name="connsiteY854" fmla="*/ 903096 h 1905571"/>
                <a:gd name="connsiteX855" fmla="*/ 93590 w 1390343"/>
                <a:gd name="connsiteY855" fmla="*/ 901167 h 1905571"/>
                <a:gd name="connsiteX856" fmla="*/ 89730 w 1390343"/>
                <a:gd name="connsiteY856" fmla="*/ 905991 h 1905571"/>
                <a:gd name="connsiteX857" fmla="*/ 86836 w 1390343"/>
                <a:gd name="connsiteY857" fmla="*/ 904061 h 1905571"/>
                <a:gd name="connsiteX858" fmla="*/ 75258 w 1390343"/>
                <a:gd name="connsiteY858" fmla="*/ 893448 h 1905571"/>
                <a:gd name="connsiteX859" fmla="*/ 70433 w 1390343"/>
                <a:gd name="connsiteY859" fmla="*/ 887659 h 1905571"/>
                <a:gd name="connsiteX860" fmla="*/ 65609 w 1390343"/>
                <a:gd name="connsiteY860" fmla="*/ 885729 h 1905571"/>
                <a:gd name="connsiteX861" fmla="*/ 58855 w 1390343"/>
                <a:gd name="connsiteY861" fmla="*/ 885729 h 1905571"/>
                <a:gd name="connsiteX862" fmla="*/ 52101 w 1390343"/>
                <a:gd name="connsiteY862" fmla="*/ 889589 h 1905571"/>
                <a:gd name="connsiteX863" fmla="*/ 42453 w 1390343"/>
                <a:gd name="connsiteY863" fmla="*/ 889589 h 1905571"/>
                <a:gd name="connsiteX864" fmla="*/ 39558 w 1390343"/>
                <a:gd name="connsiteY864" fmla="*/ 893448 h 1905571"/>
                <a:gd name="connsiteX865" fmla="*/ 34734 w 1390343"/>
                <a:gd name="connsiteY865" fmla="*/ 893448 h 1905571"/>
                <a:gd name="connsiteX866" fmla="*/ 33769 w 1390343"/>
                <a:gd name="connsiteY866" fmla="*/ 891518 h 1905571"/>
                <a:gd name="connsiteX867" fmla="*/ 36664 w 1390343"/>
                <a:gd name="connsiteY867" fmla="*/ 884764 h 1905571"/>
                <a:gd name="connsiteX868" fmla="*/ 39558 w 1390343"/>
                <a:gd name="connsiteY868" fmla="*/ 884764 h 1905571"/>
                <a:gd name="connsiteX869" fmla="*/ 44383 w 1390343"/>
                <a:gd name="connsiteY869" fmla="*/ 877046 h 1905571"/>
                <a:gd name="connsiteX870" fmla="*/ 53066 w 1390343"/>
                <a:gd name="connsiteY870" fmla="*/ 877046 h 1905571"/>
                <a:gd name="connsiteX871" fmla="*/ 58855 w 1390343"/>
                <a:gd name="connsiteY871" fmla="*/ 870292 h 1905571"/>
                <a:gd name="connsiteX872" fmla="*/ 63680 w 1390343"/>
                <a:gd name="connsiteY872" fmla="*/ 870292 h 1905571"/>
                <a:gd name="connsiteX873" fmla="*/ 69468 w 1390343"/>
                <a:gd name="connsiteY873" fmla="*/ 862573 h 1905571"/>
                <a:gd name="connsiteX874" fmla="*/ 74293 w 1390343"/>
                <a:gd name="connsiteY874" fmla="*/ 864503 h 1905571"/>
                <a:gd name="connsiteX875" fmla="*/ 82976 w 1390343"/>
                <a:gd name="connsiteY875" fmla="*/ 861608 h 1905571"/>
                <a:gd name="connsiteX876" fmla="*/ 87801 w 1390343"/>
                <a:gd name="connsiteY876" fmla="*/ 861608 h 1905571"/>
                <a:gd name="connsiteX877" fmla="*/ 86836 w 1390343"/>
                <a:gd name="connsiteY877" fmla="*/ 853889 h 1905571"/>
                <a:gd name="connsiteX878" fmla="*/ 88766 w 1390343"/>
                <a:gd name="connsiteY878" fmla="*/ 847135 h 1905571"/>
                <a:gd name="connsiteX879" fmla="*/ 91660 w 1390343"/>
                <a:gd name="connsiteY879" fmla="*/ 843276 h 1905571"/>
                <a:gd name="connsiteX880" fmla="*/ 96485 w 1390343"/>
                <a:gd name="connsiteY880" fmla="*/ 848100 h 1905571"/>
                <a:gd name="connsiteX881" fmla="*/ 103239 w 1390343"/>
                <a:gd name="connsiteY881" fmla="*/ 850995 h 1905571"/>
                <a:gd name="connsiteX882" fmla="*/ 108062 w 1390343"/>
                <a:gd name="connsiteY882" fmla="*/ 847135 h 1905571"/>
                <a:gd name="connsiteX883" fmla="*/ 111922 w 1390343"/>
                <a:gd name="connsiteY883" fmla="*/ 841346 h 1905571"/>
                <a:gd name="connsiteX884" fmla="*/ 116746 w 1390343"/>
                <a:gd name="connsiteY884" fmla="*/ 832663 h 1905571"/>
                <a:gd name="connsiteX885" fmla="*/ 119641 w 1390343"/>
                <a:gd name="connsiteY885" fmla="*/ 824944 h 1905571"/>
                <a:gd name="connsiteX886" fmla="*/ 119641 w 1390343"/>
                <a:gd name="connsiteY886" fmla="*/ 817225 h 1905571"/>
                <a:gd name="connsiteX887" fmla="*/ 114816 w 1390343"/>
                <a:gd name="connsiteY887" fmla="*/ 805647 h 1905571"/>
                <a:gd name="connsiteX888" fmla="*/ 111922 w 1390343"/>
                <a:gd name="connsiteY888" fmla="*/ 799858 h 1905571"/>
                <a:gd name="connsiteX889" fmla="*/ 107097 w 1390343"/>
                <a:gd name="connsiteY889" fmla="*/ 793104 h 1905571"/>
                <a:gd name="connsiteX890" fmla="*/ 109027 w 1390343"/>
                <a:gd name="connsiteY890" fmla="*/ 787315 h 1905571"/>
                <a:gd name="connsiteX891" fmla="*/ 109027 w 1390343"/>
                <a:gd name="connsiteY891" fmla="*/ 777666 h 1905571"/>
                <a:gd name="connsiteX892" fmla="*/ 109027 w 1390343"/>
                <a:gd name="connsiteY892" fmla="*/ 768983 h 1905571"/>
                <a:gd name="connsiteX893" fmla="*/ 112887 w 1390343"/>
                <a:gd name="connsiteY893" fmla="*/ 767053 h 1905571"/>
                <a:gd name="connsiteX894" fmla="*/ 116746 w 1390343"/>
                <a:gd name="connsiteY894" fmla="*/ 767053 h 1905571"/>
                <a:gd name="connsiteX895" fmla="*/ 118676 w 1390343"/>
                <a:gd name="connsiteY895" fmla="*/ 766088 h 1905571"/>
                <a:gd name="connsiteX896" fmla="*/ 122535 w 1390343"/>
                <a:gd name="connsiteY896" fmla="*/ 766088 h 1905571"/>
                <a:gd name="connsiteX897" fmla="*/ 127360 w 1390343"/>
                <a:gd name="connsiteY897" fmla="*/ 764159 h 1905571"/>
                <a:gd name="connsiteX898" fmla="*/ 127360 w 1390343"/>
                <a:gd name="connsiteY898" fmla="*/ 761264 h 1905571"/>
                <a:gd name="connsiteX899" fmla="*/ 124465 w 1390343"/>
                <a:gd name="connsiteY899" fmla="*/ 755475 h 1905571"/>
                <a:gd name="connsiteX900" fmla="*/ 122535 w 1390343"/>
                <a:gd name="connsiteY900" fmla="*/ 748721 h 1905571"/>
                <a:gd name="connsiteX901" fmla="*/ 117711 w 1390343"/>
                <a:gd name="connsiteY901" fmla="*/ 741967 h 1905571"/>
                <a:gd name="connsiteX902" fmla="*/ 120606 w 1390343"/>
                <a:gd name="connsiteY902" fmla="*/ 740037 h 1905571"/>
                <a:gd name="connsiteX903" fmla="*/ 120606 w 1390343"/>
                <a:gd name="connsiteY903" fmla="*/ 738108 h 1905571"/>
                <a:gd name="connsiteX904" fmla="*/ 124465 w 1390343"/>
                <a:gd name="connsiteY904" fmla="*/ 738108 h 1905571"/>
                <a:gd name="connsiteX905" fmla="*/ 127360 w 1390343"/>
                <a:gd name="connsiteY905" fmla="*/ 734248 h 1905571"/>
                <a:gd name="connsiteX906" fmla="*/ 130254 w 1390343"/>
                <a:gd name="connsiteY906" fmla="*/ 732319 h 1905571"/>
                <a:gd name="connsiteX907" fmla="*/ 130254 w 1390343"/>
                <a:gd name="connsiteY907" fmla="*/ 726530 h 1905571"/>
                <a:gd name="connsiteX908" fmla="*/ 132184 w 1390343"/>
                <a:gd name="connsiteY908" fmla="*/ 725565 h 1905571"/>
                <a:gd name="connsiteX909" fmla="*/ 136043 w 1390343"/>
                <a:gd name="connsiteY909" fmla="*/ 717846 h 1905571"/>
                <a:gd name="connsiteX910" fmla="*/ 133149 w 1390343"/>
                <a:gd name="connsiteY910" fmla="*/ 713022 h 1905571"/>
                <a:gd name="connsiteX911" fmla="*/ 133149 w 1390343"/>
                <a:gd name="connsiteY911" fmla="*/ 710127 h 1905571"/>
                <a:gd name="connsiteX912" fmla="*/ 130254 w 1390343"/>
                <a:gd name="connsiteY912" fmla="*/ 703373 h 1905571"/>
                <a:gd name="connsiteX913" fmla="*/ 127360 w 1390343"/>
                <a:gd name="connsiteY913" fmla="*/ 700479 h 1905571"/>
                <a:gd name="connsiteX914" fmla="*/ 124465 w 1390343"/>
                <a:gd name="connsiteY914" fmla="*/ 700479 h 1905571"/>
                <a:gd name="connsiteX915" fmla="*/ 119641 w 1390343"/>
                <a:gd name="connsiteY915" fmla="*/ 695654 h 1905571"/>
                <a:gd name="connsiteX916" fmla="*/ 113851 w 1390343"/>
                <a:gd name="connsiteY916" fmla="*/ 692760 h 1905571"/>
                <a:gd name="connsiteX917" fmla="*/ 109992 w 1390343"/>
                <a:gd name="connsiteY917" fmla="*/ 692760 h 1905571"/>
                <a:gd name="connsiteX918" fmla="*/ 110957 w 1390343"/>
                <a:gd name="connsiteY918" fmla="*/ 686006 h 1905571"/>
                <a:gd name="connsiteX919" fmla="*/ 118676 w 1390343"/>
                <a:gd name="connsiteY919" fmla="*/ 649342 h 1905571"/>
                <a:gd name="connsiteX920" fmla="*/ 120606 w 1390343"/>
                <a:gd name="connsiteY920" fmla="*/ 637764 h 1905571"/>
                <a:gd name="connsiteX921" fmla="*/ 120606 w 1390343"/>
                <a:gd name="connsiteY921" fmla="*/ 621361 h 1905571"/>
                <a:gd name="connsiteX922" fmla="*/ 123500 w 1390343"/>
                <a:gd name="connsiteY922" fmla="*/ 617502 h 1905571"/>
                <a:gd name="connsiteX923" fmla="*/ 119641 w 1390343"/>
                <a:gd name="connsiteY923" fmla="*/ 613642 h 1905571"/>
                <a:gd name="connsiteX924" fmla="*/ 113851 w 1390343"/>
                <a:gd name="connsiteY924" fmla="*/ 613642 h 1905571"/>
                <a:gd name="connsiteX925" fmla="*/ 109027 w 1390343"/>
                <a:gd name="connsiteY925" fmla="*/ 611713 h 1905571"/>
                <a:gd name="connsiteX926" fmla="*/ 110957 w 1390343"/>
                <a:gd name="connsiteY926" fmla="*/ 597240 h 1905571"/>
                <a:gd name="connsiteX927" fmla="*/ 110957 w 1390343"/>
                <a:gd name="connsiteY927" fmla="*/ 590486 h 1905571"/>
                <a:gd name="connsiteX928" fmla="*/ 113851 w 1390343"/>
                <a:gd name="connsiteY928" fmla="*/ 588556 h 1905571"/>
                <a:gd name="connsiteX929" fmla="*/ 113851 w 1390343"/>
                <a:gd name="connsiteY929" fmla="*/ 586627 h 1905571"/>
                <a:gd name="connsiteX930" fmla="*/ 115781 w 1390343"/>
                <a:gd name="connsiteY930" fmla="*/ 575049 h 1905571"/>
                <a:gd name="connsiteX931" fmla="*/ 115781 w 1390343"/>
                <a:gd name="connsiteY931" fmla="*/ 568295 h 1905571"/>
                <a:gd name="connsiteX932" fmla="*/ 118676 w 1390343"/>
                <a:gd name="connsiteY932" fmla="*/ 560576 h 1905571"/>
                <a:gd name="connsiteX933" fmla="*/ 116746 w 1390343"/>
                <a:gd name="connsiteY933" fmla="*/ 544174 h 1905571"/>
                <a:gd name="connsiteX934" fmla="*/ 114816 w 1390343"/>
                <a:gd name="connsiteY934" fmla="*/ 539349 h 1905571"/>
                <a:gd name="connsiteX935" fmla="*/ 111922 w 1390343"/>
                <a:gd name="connsiteY935" fmla="*/ 539349 h 1905571"/>
                <a:gd name="connsiteX936" fmla="*/ 109992 w 1390343"/>
                <a:gd name="connsiteY936" fmla="*/ 539349 h 1905571"/>
                <a:gd name="connsiteX937" fmla="*/ 106133 w 1390343"/>
                <a:gd name="connsiteY937" fmla="*/ 539349 h 1905571"/>
                <a:gd name="connsiteX938" fmla="*/ 100343 w 1390343"/>
                <a:gd name="connsiteY938" fmla="*/ 540314 h 1905571"/>
                <a:gd name="connsiteX939" fmla="*/ 100343 w 1390343"/>
                <a:gd name="connsiteY939" fmla="*/ 542244 h 1905571"/>
                <a:gd name="connsiteX940" fmla="*/ 94555 w 1390343"/>
                <a:gd name="connsiteY940" fmla="*/ 542244 h 1905571"/>
                <a:gd name="connsiteX941" fmla="*/ 85871 w 1390343"/>
                <a:gd name="connsiteY941" fmla="*/ 537420 h 1905571"/>
                <a:gd name="connsiteX942" fmla="*/ 83941 w 1390343"/>
                <a:gd name="connsiteY942" fmla="*/ 539349 h 1905571"/>
                <a:gd name="connsiteX943" fmla="*/ 81047 w 1390343"/>
                <a:gd name="connsiteY943" fmla="*/ 534525 h 1905571"/>
                <a:gd name="connsiteX944" fmla="*/ 81047 w 1390343"/>
                <a:gd name="connsiteY944" fmla="*/ 531631 h 1905571"/>
                <a:gd name="connsiteX945" fmla="*/ 74293 w 1390343"/>
                <a:gd name="connsiteY945" fmla="*/ 526806 h 1905571"/>
                <a:gd name="connsiteX946" fmla="*/ 71398 w 1390343"/>
                <a:gd name="connsiteY946" fmla="*/ 521982 h 1905571"/>
                <a:gd name="connsiteX947" fmla="*/ 63680 w 1390343"/>
                <a:gd name="connsiteY947" fmla="*/ 514263 h 1905571"/>
                <a:gd name="connsiteX948" fmla="*/ 67539 w 1390343"/>
                <a:gd name="connsiteY948" fmla="*/ 512334 h 1905571"/>
                <a:gd name="connsiteX949" fmla="*/ 78152 w 1390343"/>
                <a:gd name="connsiteY949" fmla="*/ 504615 h 1905571"/>
                <a:gd name="connsiteX950" fmla="*/ 83941 w 1390343"/>
                <a:gd name="connsiteY950" fmla="*/ 500755 h 1905571"/>
                <a:gd name="connsiteX951" fmla="*/ 92625 w 1390343"/>
                <a:gd name="connsiteY951" fmla="*/ 498826 h 1905571"/>
                <a:gd name="connsiteX952" fmla="*/ 103239 w 1390343"/>
                <a:gd name="connsiteY952" fmla="*/ 494966 h 1905571"/>
                <a:gd name="connsiteX953" fmla="*/ 108062 w 1390343"/>
                <a:gd name="connsiteY953" fmla="*/ 492072 h 1905571"/>
                <a:gd name="connsiteX954" fmla="*/ 108062 w 1390343"/>
                <a:gd name="connsiteY954" fmla="*/ 489177 h 1905571"/>
                <a:gd name="connsiteX955" fmla="*/ 108062 w 1390343"/>
                <a:gd name="connsiteY955" fmla="*/ 485318 h 1905571"/>
                <a:gd name="connsiteX956" fmla="*/ 115781 w 1390343"/>
                <a:gd name="connsiteY956" fmla="*/ 482423 h 1905571"/>
                <a:gd name="connsiteX957" fmla="*/ 123500 w 1390343"/>
                <a:gd name="connsiteY957" fmla="*/ 477599 h 1905571"/>
                <a:gd name="connsiteX958" fmla="*/ 132184 w 1390343"/>
                <a:gd name="connsiteY958" fmla="*/ 470845 h 1905571"/>
                <a:gd name="connsiteX959" fmla="*/ 141832 w 1390343"/>
                <a:gd name="connsiteY959" fmla="*/ 466021 h 1905571"/>
                <a:gd name="connsiteX960" fmla="*/ 149551 w 1390343"/>
                <a:gd name="connsiteY960" fmla="*/ 464091 h 1905571"/>
                <a:gd name="connsiteX961" fmla="*/ 160164 w 1390343"/>
                <a:gd name="connsiteY961" fmla="*/ 464091 h 1905571"/>
                <a:gd name="connsiteX962" fmla="*/ 160164 w 1390343"/>
                <a:gd name="connsiteY962" fmla="*/ 462162 h 1905571"/>
                <a:gd name="connsiteX963" fmla="*/ 172707 w 1390343"/>
                <a:gd name="connsiteY963" fmla="*/ 455408 h 1905571"/>
                <a:gd name="connsiteX964" fmla="*/ 174637 w 1390343"/>
                <a:gd name="connsiteY964" fmla="*/ 450583 h 1905571"/>
                <a:gd name="connsiteX965" fmla="*/ 174637 w 1390343"/>
                <a:gd name="connsiteY965" fmla="*/ 446724 h 1905571"/>
                <a:gd name="connsiteX966" fmla="*/ 178497 w 1390343"/>
                <a:gd name="connsiteY966" fmla="*/ 443829 h 1905571"/>
                <a:gd name="connsiteX967" fmla="*/ 178497 w 1390343"/>
                <a:gd name="connsiteY967" fmla="*/ 440935 h 1905571"/>
                <a:gd name="connsiteX968" fmla="*/ 176566 w 1390343"/>
                <a:gd name="connsiteY968" fmla="*/ 439005 h 1905571"/>
                <a:gd name="connsiteX969" fmla="*/ 169812 w 1390343"/>
                <a:gd name="connsiteY969" fmla="*/ 439005 h 1905571"/>
                <a:gd name="connsiteX970" fmla="*/ 165953 w 1390343"/>
                <a:gd name="connsiteY970" fmla="*/ 433216 h 1905571"/>
                <a:gd name="connsiteX971" fmla="*/ 165953 w 1390343"/>
                <a:gd name="connsiteY971" fmla="*/ 425497 h 1905571"/>
                <a:gd name="connsiteX972" fmla="*/ 161129 w 1390343"/>
                <a:gd name="connsiteY972" fmla="*/ 425497 h 1905571"/>
                <a:gd name="connsiteX973" fmla="*/ 160164 w 1390343"/>
                <a:gd name="connsiteY973" fmla="*/ 421638 h 1905571"/>
                <a:gd name="connsiteX974" fmla="*/ 156305 w 1390343"/>
                <a:gd name="connsiteY974" fmla="*/ 419708 h 1905571"/>
                <a:gd name="connsiteX975" fmla="*/ 159199 w 1390343"/>
                <a:gd name="connsiteY975" fmla="*/ 416814 h 1905571"/>
                <a:gd name="connsiteX976" fmla="*/ 163059 w 1390343"/>
                <a:gd name="connsiteY976" fmla="*/ 406200 h 1905571"/>
                <a:gd name="connsiteX977" fmla="*/ 163059 w 1390343"/>
                <a:gd name="connsiteY977" fmla="*/ 398482 h 1905571"/>
                <a:gd name="connsiteX978" fmla="*/ 160164 w 1390343"/>
                <a:gd name="connsiteY978" fmla="*/ 395587 h 1905571"/>
                <a:gd name="connsiteX979" fmla="*/ 154375 w 1390343"/>
                <a:gd name="connsiteY979" fmla="*/ 385939 h 1905571"/>
                <a:gd name="connsiteX980" fmla="*/ 156305 w 1390343"/>
                <a:gd name="connsiteY980" fmla="*/ 382079 h 1905571"/>
                <a:gd name="connsiteX981" fmla="*/ 156305 w 1390343"/>
                <a:gd name="connsiteY981" fmla="*/ 377255 h 1905571"/>
                <a:gd name="connsiteX982" fmla="*/ 153410 w 1390343"/>
                <a:gd name="connsiteY982" fmla="*/ 370501 h 1905571"/>
                <a:gd name="connsiteX983" fmla="*/ 153410 w 1390343"/>
                <a:gd name="connsiteY983" fmla="*/ 364712 h 1905571"/>
                <a:gd name="connsiteX984" fmla="*/ 153410 w 1390343"/>
                <a:gd name="connsiteY984" fmla="*/ 362782 h 1905571"/>
                <a:gd name="connsiteX985" fmla="*/ 156305 w 1390343"/>
                <a:gd name="connsiteY985" fmla="*/ 347345 h 1905571"/>
                <a:gd name="connsiteX986" fmla="*/ 160164 w 1390343"/>
                <a:gd name="connsiteY986" fmla="*/ 339626 h 1905571"/>
                <a:gd name="connsiteX987" fmla="*/ 165953 w 1390343"/>
                <a:gd name="connsiteY987" fmla="*/ 334802 h 1905571"/>
                <a:gd name="connsiteX988" fmla="*/ 161129 w 1390343"/>
                <a:gd name="connsiteY988" fmla="*/ 331907 h 1905571"/>
                <a:gd name="connsiteX989" fmla="*/ 152445 w 1390343"/>
                <a:gd name="connsiteY989" fmla="*/ 329013 h 1905571"/>
                <a:gd name="connsiteX990" fmla="*/ 144727 w 1390343"/>
                <a:gd name="connsiteY990" fmla="*/ 329013 h 1905571"/>
                <a:gd name="connsiteX991" fmla="*/ 144727 w 1390343"/>
                <a:gd name="connsiteY991" fmla="*/ 325153 h 1905571"/>
                <a:gd name="connsiteX992" fmla="*/ 146656 w 1390343"/>
                <a:gd name="connsiteY992" fmla="*/ 316470 h 1905571"/>
                <a:gd name="connsiteX993" fmla="*/ 148586 w 1390343"/>
                <a:gd name="connsiteY993" fmla="*/ 313575 h 1905571"/>
                <a:gd name="connsiteX994" fmla="*/ 148586 w 1390343"/>
                <a:gd name="connsiteY994" fmla="*/ 309716 h 1905571"/>
                <a:gd name="connsiteX995" fmla="*/ 154375 w 1390343"/>
                <a:gd name="connsiteY995" fmla="*/ 303927 h 1905571"/>
                <a:gd name="connsiteX996" fmla="*/ 159199 w 1390343"/>
                <a:gd name="connsiteY996" fmla="*/ 303927 h 1905571"/>
                <a:gd name="connsiteX997" fmla="*/ 170778 w 1390343"/>
                <a:gd name="connsiteY997" fmla="*/ 303927 h 1905571"/>
                <a:gd name="connsiteX998" fmla="*/ 179461 w 1390343"/>
                <a:gd name="connsiteY998" fmla="*/ 303927 h 1905571"/>
                <a:gd name="connsiteX999" fmla="*/ 179461 w 1390343"/>
                <a:gd name="connsiteY999" fmla="*/ 305856 h 1905571"/>
                <a:gd name="connsiteX1000" fmla="*/ 188145 w 1390343"/>
                <a:gd name="connsiteY1000" fmla="*/ 307786 h 1905571"/>
                <a:gd name="connsiteX1001" fmla="*/ 188145 w 1390343"/>
                <a:gd name="connsiteY1001" fmla="*/ 301997 h 1905571"/>
                <a:gd name="connsiteX1002" fmla="*/ 191039 w 1390343"/>
                <a:gd name="connsiteY1002" fmla="*/ 293313 h 1905571"/>
                <a:gd name="connsiteX1003" fmla="*/ 193934 w 1390343"/>
                <a:gd name="connsiteY1003" fmla="*/ 286559 h 1905571"/>
                <a:gd name="connsiteX1004" fmla="*/ 193934 w 1390343"/>
                <a:gd name="connsiteY1004" fmla="*/ 280770 h 1905571"/>
                <a:gd name="connsiteX1005" fmla="*/ 202618 w 1390343"/>
                <a:gd name="connsiteY1005" fmla="*/ 275946 h 1905571"/>
                <a:gd name="connsiteX1006" fmla="*/ 211301 w 1390343"/>
                <a:gd name="connsiteY1006" fmla="*/ 273052 h 1905571"/>
                <a:gd name="connsiteX1007" fmla="*/ 217091 w 1390343"/>
                <a:gd name="connsiteY1007" fmla="*/ 273052 h 1905571"/>
                <a:gd name="connsiteX1008" fmla="*/ 223844 w 1390343"/>
                <a:gd name="connsiteY1008" fmla="*/ 270157 h 1905571"/>
                <a:gd name="connsiteX1009" fmla="*/ 231563 w 1390343"/>
                <a:gd name="connsiteY1009" fmla="*/ 262438 h 1905571"/>
                <a:gd name="connsiteX1010" fmla="*/ 239282 w 1390343"/>
                <a:gd name="connsiteY1010" fmla="*/ 257614 h 1905571"/>
                <a:gd name="connsiteX1011" fmla="*/ 242176 w 1390343"/>
                <a:gd name="connsiteY1011" fmla="*/ 253755 h 1905571"/>
                <a:gd name="connsiteX1012" fmla="*/ 247966 w 1390343"/>
                <a:gd name="connsiteY1012" fmla="*/ 253755 h 1905571"/>
                <a:gd name="connsiteX1013" fmla="*/ 249895 w 1390343"/>
                <a:gd name="connsiteY1013" fmla="*/ 257614 h 1905571"/>
                <a:gd name="connsiteX1014" fmla="*/ 249895 w 1390343"/>
                <a:gd name="connsiteY1014" fmla="*/ 265333 h 1905571"/>
                <a:gd name="connsiteX1015" fmla="*/ 248930 w 1390343"/>
                <a:gd name="connsiteY1015" fmla="*/ 271122 h 1905571"/>
                <a:gd name="connsiteX1016" fmla="*/ 256649 w 1390343"/>
                <a:gd name="connsiteY1016" fmla="*/ 271122 h 1905571"/>
                <a:gd name="connsiteX1017" fmla="*/ 268227 w 1390343"/>
                <a:gd name="connsiteY1017" fmla="*/ 272087 h 1905571"/>
                <a:gd name="connsiteX1018" fmla="*/ 271122 w 1390343"/>
                <a:gd name="connsiteY1018" fmla="*/ 272087 h 1905571"/>
                <a:gd name="connsiteX1019" fmla="*/ 271122 w 1390343"/>
                <a:gd name="connsiteY1019" fmla="*/ 274981 h 1905571"/>
                <a:gd name="connsiteX1020" fmla="*/ 274016 w 1390343"/>
                <a:gd name="connsiteY1020" fmla="*/ 279806 h 1905571"/>
                <a:gd name="connsiteX1021" fmla="*/ 284629 w 1390343"/>
                <a:gd name="connsiteY1021" fmla="*/ 274017 h 1905571"/>
                <a:gd name="connsiteX1022" fmla="*/ 284629 w 1390343"/>
                <a:gd name="connsiteY1022" fmla="*/ 272087 h 1905571"/>
                <a:gd name="connsiteX1023" fmla="*/ 288489 w 1390343"/>
                <a:gd name="connsiteY1023" fmla="*/ 270157 h 1905571"/>
                <a:gd name="connsiteX1024" fmla="*/ 285595 w 1390343"/>
                <a:gd name="connsiteY1024" fmla="*/ 263403 h 1905571"/>
                <a:gd name="connsiteX1025" fmla="*/ 290418 w 1390343"/>
                <a:gd name="connsiteY1025" fmla="*/ 260509 h 1905571"/>
                <a:gd name="connsiteX1026" fmla="*/ 293313 w 1390343"/>
                <a:gd name="connsiteY1026" fmla="*/ 267262 h 1905571"/>
                <a:gd name="connsiteX1027" fmla="*/ 297172 w 1390343"/>
                <a:gd name="connsiteY1027" fmla="*/ 270157 h 1905571"/>
                <a:gd name="connsiteX1028" fmla="*/ 302962 w 1390343"/>
                <a:gd name="connsiteY1028" fmla="*/ 270157 h 1905571"/>
                <a:gd name="connsiteX1029" fmla="*/ 307786 w 1390343"/>
                <a:gd name="connsiteY1029" fmla="*/ 274017 h 1905571"/>
                <a:gd name="connsiteX1030" fmla="*/ 317434 w 1390343"/>
                <a:gd name="connsiteY1030" fmla="*/ 276911 h 1905571"/>
                <a:gd name="connsiteX1031" fmla="*/ 322258 w 1390343"/>
                <a:gd name="connsiteY1031" fmla="*/ 276911 h 1905571"/>
                <a:gd name="connsiteX1032" fmla="*/ 324188 w 1390343"/>
                <a:gd name="connsiteY1032" fmla="*/ 280770 h 1905571"/>
                <a:gd name="connsiteX1033" fmla="*/ 327083 w 1390343"/>
                <a:gd name="connsiteY1033" fmla="*/ 282700 h 1905571"/>
                <a:gd name="connsiteX1034" fmla="*/ 329977 w 1390343"/>
                <a:gd name="connsiteY1034" fmla="*/ 285595 h 1905571"/>
                <a:gd name="connsiteX1035" fmla="*/ 335766 w 1390343"/>
                <a:gd name="connsiteY1035" fmla="*/ 276911 h 1905571"/>
                <a:gd name="connsiteX1036" fmla="*/ 348309 w 1390343"/>
                <a:gd name="connsiteY1036" fmla="*/ 257614 h 1905571"/>
                <a:gd name="connsiteX1037" fmla="*/ 357958 w 1390343"/>
                <a:gd name="connsiteY1037" fmla="*/ 241212 h 1905571"/>
                <a:gd name="connsiteX1038" fmla="*/ 366641 w 1390343"/>
                <a:gd name="connsiteY1038" fmla="*/ 228669 h 1905571"/>
                <a:gd name="connsiteX1039" fmla="*/ 379184 w 1390343"/>
                <a:gd name="connsiteY1039" fmla="*/ 209372 h 1905571"/>
                <a:gd name="connsiteX1040" fmla="*/ 384009 w 1390343"/>
                <a:gd name="connsiteY1040" fmla="*/ 204547 h 1905571"/>
                <a:gd name="connsiteX1041" fmla="*/ 390762 w 1390343"/>
                <a:gd name="connsiteY1041" fmla="*/ 193934 h 1905571"/>
                <a:gd name="connsiteX1042" fmla="*/ 419708 w 1390343"/>
                <a:gd name="connsiteY1042" fmla="*/ 155340 h 1905571"/>
                <a:gd name="connsiteX1043" fmla="*/ 432251 w 1390343"/>
                <a:gd name="connsiteY1043" fmla="*/ 139903 h 1905571"/>
                <a:gd name="connsiteX1044" fmla="*/ 453478 w 1390343"/>
                <a:gd name="connsiteY1044" fmla="*/ 110957 h 1905571"/>
                <a:gd name="connsiteX1045" fmla="*/ 463126 w 1390343"/>
                <a:gd name="connsiteY1045" fmla="*/ 98414 h 1905571"/>
                <a:gd name="connsiteX1046" fmla="*/ 478564 w 1390343"/>
                <a:gd name="connsiteY1046" fmla="*/ 78153 h 1905571"/>
                <a:gd name="connsiteX1047" fmla="*/ 482423 w 1390343"/>
                <a:gd name="connsiteY1047" fmla="*/ 81047 h 1905571"/>
                <a:gd name="connsiteX1048" fmla="*/ 484353 w 1390343"/>
                <a:gd name="connsiteY1048" fmla="*/ 84907 h 1905571"/>
                <a:gd name="connsiteX1049" fmla="*/ 494001 w 1390343"/>
                <a:gd name="connsiteY1049" fmla="*/ 91660 h 1905571"/>
                <a:gd name="connsiteX1050" fmla="*/ 494001 w 1390343"/>
                <a:gd name="connsiteY1050" fmla="*/ 95520 h 1905571"/>
                <a:gd name="connsiteX1051" fmla="*/ 503649 w 1390343"/>
                <a:gd name="connsiteY1051" fmla="*/ 104203 h 1905571"/>
                <a:gd name="connsiteX1052" fmla="*/ 515228 w 1390343"/>
                <a:gd name="connsiteY1052" fmla="*/ 112887 h 1905571"/>
                <a:gd name="connsiteX1053" fmla="*/ 518122 w 1390343"/>
                <a:gd name="connsiteY1053" fmla="*/ 112887 h 1905571"/>
                <a:gd name="connsiteX1054" fmla="*/ 523911 w 1390343"/>
                <a:gd name="connsiteY1054" fmla="*/ 116746 h 1905571"/>
                <a:gd name="connsiteX1055" fmla="*/ 529701 w 1390343"/>
                <a:gd name="connsiteY1055" fmla="*/ 122536 h 1905571"/>
                <a:gd name="connsiteX1056" fmla="*/ 534524 w 1390343"/>
                <a:gd name="connsiteY1056" fmla="*/ 120606 h 1905571"/>
                <a:gd name="connsiteX1057" fmla="*/ 536455 w 1390343"/>
                <a:gd name="connsiteY1057" fmla="*/ 126395 h 1905571"/>
                <a:gd name="connsiteX1058" fmla="*/ 544174 w 1390343"/>
                <a:gd name="connsiteY1058" fmla="*/ 132184 h 1905571"/>
                <a:gd name="connsiteX1059" fmla="*/ 547068 w 1390343"/>
                <a:gd name="connsiteY1059" fmla="*/ 132184 h 1905571"/>
                <a:gd name="connsiteX1060" fmla="*/ 550927 w 1390343"/>
                <a:gd name="connsiteY1060" fmla="*/ 136043 h 1905571"/>
                <a:gd name="connsiteX1061" fmla="*/ 557681 w 1390343"/>
                <a:gd name="connsiteY1061" fmla="*/ 136043 h 1905571"/>
                <a:gd name="connsiteX1062" fmla="*/ 564435 w 1390343"/>
                <a:gd name="connsiteY1062" fmla="*/ 136043 h 1905571"/>
                <a:gd name="connsiteX1063" fmla="*/ 571189 w 1390343"/>
                <a:gd name="connsiteY1063" fmla="*/ 131219 h 1905571"/>
                <a:gd name="connsiteX1064" fmla="*/ 575049 w 1390343"/>
                <a:gd name="connsiteY1064" fmla="*/ 131219 h 1905571"/>
                <a:gd name="connsiteX1065" fmla="*/ 576978 w 1390343"/>
                <a:gd name="connsiteY1065" fmla="*/ 135079 h 1905571"/>
                <a:gd name="connsiteX1066" fmla="*/ 580837 w 1390343"/>
                <a:gd name="connsiteY1066" fmla="*/ 137008 h 1905571"/>
                <a:gd name="connsiteX1067" fmla="*/ 580837 w 1390343"/>
                <a:gd name="connsiteY1067" fmla="*/ 140868 h 1905571"/>
                <a:gd name="connsiteX1068" fmla="*/ 586626 w 1390343"/>
                <a:gd name="connsiteY1068" fmla="*/ 143762 h 1905571"/>
                <a:gd name="connsiteX1069" fmla="*/ 590486 w 1390343"/>
                <a:gd name="connsiteY1069" fmla="*/ 151481 h 1905571"/>
                <a:gd name="connsiteX1070" fmla="*/ 596275 w 1390343"/>
                <a:gd name="connsiteY1070" fmla="*/ 151481 h 1905571"/>
                <a:gd name="connsiteX1071" fmla="*/ 603994 w 1390343"/>
                <a:gd name="connsiteY1071" fmla="*/ 151481 h 1905571"/>
                <a:gd name="connsiteX1072" fmla="*/ 602064 w 1390343"/>
                <a:gd name="connsiteY1072" fmla="*/ 164024 h 1905571"/>
                <a:gd name="connsiteX1073" fmla="*/ 615572 w 1390343"/>
                <a:gd name="connsiteY1073" fmla="*/ 160165 h 1905571"/>
                <a:gd name="connsiteX1074" fmla="*/ 621361 w 1390343"/>
                <a:gd name="connsiteY1074" fmla="*/ 163059 h 1905571"/>
                <a:gd name="connsiteX1075" fmla="*/ 627150 w 1390343"/>
                <a:gd name="connsiteY1075" fmla="*/ 163059 h 1905571"/>
                <a:gd name="connsiteX1076" fmla="*/ 642588 w 1390343"/>
                <a:gd name="connsiteY1076" fmla="*/ 167883 h 1905571"/>
                <a:gd name="connsiteX1077" fmla="*/ 633904 w 1390343"/>
                <a:gd name="connsiteY1077" fmla="*/ 141832 h 1905571"/>
                <a:gd name="connsiteX1078" fmla="*/ 626185 w 1390343"/>
                <a:gd name="connsiteY1078" fmla="*/ 117711 h 1905571"/>
                <a:gd name="connsiteX1079" fmla="*/ 624255 w 1390343"/>
                <a:gd name="connsiteY1079" fmla="*/ 117711 h 1905571"/>
                <a:gd name="connsiteX1080" fmla="*/ 623291 w 1390343"/>
                <a:gd name="connsiteY1080" fmla="*/ 112887 h 1905571"/>
                <a:gd name="connsiteX1081" fmla="*/ 631009 w 1390343"/>
                <a:gd name="connsiteY1081" fmla="*/ 109993 h 1905571"/>
                <a:gd name="connsiteX1082" fmla="*/ 631009 w 1390343"/>
                <a:gd name="connsiteY1082" fmla="*/ 106133 h 1905571"/>
                <a:gd name="connsiteX1083" fmla="*/ 635834 w 1390343"/>
                <a:gd name="connsiteY1083" fmla="*/ 102274 h 1905571"/>
                <a:gd name="connsiteX1084" fmla="*/ 635834 w 1390343"/>
                <a:gd name="connsiteY1084" fmla="*/ 95520 h 1905571"/>
                <a:gd name="connsiteX1085" fmla="*/ 638728 w 1390343"/>
                <a:gd name="connsiteY1085" fmla="*/ 95520 h 1905571"/>
                <a:gd name="connsiteX1086" fmla="*/ 638728 w 1390343"/>
                <a:gd name="connsiteY1086" fmla="*/ 90696 h 1905571"/>
                <a:gd name="connsiteX1087" fmla="*/ 643553 w 1390343"/>
                <a:gd name="connsiteY1087" fmla="*/ 90696 h 1905571"/>
                <a:gd name="connsiteX1088" fmla="*/ 646447 w 1390343"/>
                <a:gd name="connsiteY1088" fmla="*/ 86836 h 1905571"/>
                <a:gd name="connsiteX1089" fmla="*/ 650307 w 1390343"/>
                <a:gd name="connsiteY1089" fmla="*/ 84907 h 1905571"/>
                <a:gd name="connsiteX1090" fmla="*/ 655130 w 1390343"/>
                <a:gd name="connsiteY1090" fmla="*/ 84907 h 1905571"/>
                <a:gd name="connsiteX1091" fmla="*/ 660920 w 1390343"/>
                <a:gd name="connsiteY1091" fmla="*/ 86836 h 1905571"/>
                <a:gd name="connsiteX1092" fmla="*/ 662849 w 1390343"/>
                <a:gd name="connsiteY1092" fmla="*/ 91660 h 1905571"/>
                <a:gd name="connsiteX1093" fmla="*/ 677322 w 1390343"/>
                <a:gd name="connsiteY1093" fmla="*/ 105168 h 1905571"/>
                <a:gd name="connsiteX1094" fmla="*/ 683111 w 1390343"/>
                <a:gd name="connsiteY1094" fmla="*/ 107098 h 1905571"/>
                <a:gd name="connsiteX1095" fmla="*/ 681182 w 1390343"/>
                <a:gd name="connsiteY1095" fmla="*/ 109028 h 1905571"/>
                <a:gd name="connsiteX1096" fmla="*/ 688901 w 1390343"/>
                <a:gd name="connsiteY1096" fmla="*/ 112887 h 1905571"/>
                <a:gd name="connsiteX1097" fmla="*/ 688901 w 1390343"/>
                <a:gd name="connsiteY1097" fmla="*/ 116746 h 1905571"/>
                <a:gd name="connsiteX1098" fmla="*/ 700478 w 1390343"/>
                <a:gd name="connsiteY1098" fmla="*/ 120606 h 1905571"/>
                <a:gd name="connsiteX1099" fmla="*/ 708197 w 1390343"/>
                <a:gd name="connsiteY1099" fmla="*/ 120606 h 1905571"/>
                <a:gd name="connsiteX1100" fmla="*/ 708197 w 1390343"/>
                <a:gd name="connsiteY1100" fmla="*/ 118676 h 1905571"/>
                <a:gd name="connsiteX1101" fmla="*/ 713022 w 1390343"/>
                <a:gd name="connsiteY1101" fmla="*/ 120606 h 1905571"/>
                <a:gd name="connsiteX1102" fmla="*/ 715916 w 1390343"/>
                <a:gd name="connsiteY1102" fmla="*/ 120606 h 1905571"/>
                <a:gd name="connsiteX1103" fmla="*/ 728459 w 1390343"/>
                <a:gd name="connsiteY1103" fmla="*/ 126395 h 1905571"/>
                <a:gd name="connsiteX1104" fmla="*/ 728459 w 1390343"/>
                <a:gd name="connsiteY1104" fmla="*/ 128325 h 1905571"/>
                <a:gd name="connsiteX1105" fmla="*/ 734248 w 1390343"/>
                <a:gd name="connsiteY1105" fmla="*/ 131219 h 1905571"/>
                <a:gd name="connsiteX1106" fmla="*/ 740037 w 1390343"/>
                <a:gd name="connsiteY1106" fmla="*/ 137008 h 1905571"/>
                <a:gd name="connsiteX1107" fmla="*/ 742932 w 1390343"/>
                <a:gd name="connsiteY1107" fmla="*/ 137008 h 1905571"/>
                <a:gd name="connsiteX1108" fmla="*/ 748721 w 1390343"/>
                <a:gd name="connsiteY1108" fmla="*/ 132184 h 1905571"/>
                <a:gd name="connsiteX1109" fmla="*/ 752580 w 1390343"/>
                <a:gd name="connsiteY1109" fmla="*/ 127360 h 1905571"/>
                <a:gd name="connsiteX1110" fmla="*/ 756439 w 1390343"/>
                <a:gd name="connsiteY1110" fmla="*/ 127360 h 1905571"/>
                <a:gd name="connsiteX1111" fmla="*/ 759334 w 1390343"/>
                <a:gd name="connsiteY1111" fmla="*/ 125430 h 1905571"/>
                <a:gd name="connsiteX1112" fmla="*/ 751615 w 1390343"/>
                <a:gd name="connsiteY1112" fmla="*/ 118676 h 1905571"/>
                <a:gd name="connsiteX1113" fmla="*/ 742932 w 1390343"/>
                <a:gd name="connsiteY1113" fmla="*/ 109028 h 1905571"/>
                <a:gd name="connsiteX1114" fmla="*/ 740037 w 1390343"/>
                <a:gd name="connsiteY1114" fmla="*/ 102274 h 1905571"/>
                <a:gd name="connsiteX1115" fmla="*/ 740037 w 1390343"/>
                <a:gd name="connsiteY1115" fmla="*/ 92625 h 1905571"/>
                <a:gd name="connsiteX1116" fmla="*/ 735213 w 1390343"/>
                <a:gd name="connsiteY1116" fmla="*/ 89731 h 1905571"/>
                <a:gd name="connsiteX1117" fmla="*/ 735213 w 1390343"/>
                <a:gd name="connsiteY1117" fmla="*/ 85871 h 1905571"/>
                <a:gd name="connsiteX1118" fmla="*/ 730389 w 1390343"/>
                <a:gd name="connsiteY1118" fmla="*/ 81047 h 1905571"/>
                <a:gd name="connsiteX1119" fmla="*/ 727494 w 1390343"/>
                <a:gd name="connsiteY1119" fmla="*/ 75258 h 1905571"/>
                <a:gd name="connsiteX1120" fmla="*/ 727494 w 1390343"/>
                <a:gd name="connsiteY1120" fmla="*/ 72363 h 1905571"/>
                <a:gd name="connsiteX1121" fmla="*/ 724599 w 1390343"/>
                <a:gd name="connsiteY1121" fmla="*/ 65610 h 1905571"/>
                <a:gd name="connsiteX1122" fmla="*/ 722670 w 1390343"/>
                <a:gd name="connsiteY1122" fmla="*/ 63680 h 1905571"/>
                <a:gd name="connsiteX1123" fmla="*/ 722670 w 1390343"/>
                <a:gd name="connsiteY1123" fmla="*/ 58856 h 1905571"/>
                <a:gd name="connsiteX1124" fmla="*/ 730389 w 1390343"/>
                <a:gd name="connsiteY1124" fmla="*/ 65610 h 1905571"/>
                <a:gd name="connsiteX1125" fmla="*/ 733283 w 1390343"/>
                <a:gd name="connsiteY1125" fmla="*/ 65610 h 1905571"/>
                <a:gd name="connsiteX1126" fmla="*/ 740037 w 1390343"/>
                <a:gd name="connsiteY1126" fmla="*/ 62715 h 1905571"/>
                <a:gd name="connsiteX1127" fmla="*/ 749686 w 1390343"/>
                <a:gd name="connsiteY1127" fmla="*/ 55961 h 1905571"/>
                <a:gd name="connsiteX1128" fmla="*/ 756439 w 1390343"/>
                <a:gd name="connsiteY1128" fmla="*/ 53067 h 1905571"/>
                <a:gd name="connsiteX1129" fmla="*/ 764158 w 1390343"/>
                <a:gd name="connsiteY1129" fmla="*/ 51137 h 1905571"/>
                <a:gd name="connsiteX1130" fmla="*/ 764158 w 1390343"/>
                <a:gd name="connsiteY1130" fmla="*/ 57891 h 1905571"/>
                <a:gd name="connsiteX1131" fmla="*/ 771877 w 1390343"/>
                <a:gd name="connsiteY1131" fmla="*/ 69469 h 1905571"/>
                <a:gd name="connsiteX1132" fmla="*/ 775736 w 1390343"/>
                <a:gd name="connsiteY1132" fmla="*/ 71399 h 1905571"/>
                <a:gd name="connsiteX1133" fmla="*/ 777666 w 1390343"/>
                <a:gd name="connsiteY1133" fmla="*/ 74293 h 1905571"/>
                <a:gd name="connsiteX1134" fmla="*/ 777666 w 1390343"/>
                <a:gd name="connsiteY1134" fmla="*/ 81047 h 1905571"/>
                <a:gd name="connsiteX1135" fmla="*/ 781526 w 1390343"/>
                <a:gd name="connsiteY1135" fmla="*/ 82977 h 1905571"/>
                <a:gd name="connsiteX1136" fmla="*/ 785385 w 1390343"/>
                <a:gd name="connsiteY1136" fmla="*/ 86836 h 1905571"/>
                <a:gd name="connsiteX1137" fmla="*/ 785385 w 1390343"/>
                <a:gd name="connsiteY1137" fmla="*/ 95520 h 1905571"/>
                <a:gd name="connsiteX1138" fmla="*/ 790209 w 1390343"/>
                <a:gd name="connsiteY1138" fmla="*/ 103239 h 1905571"/>
                <a:gd name="connsiteX1139" fmla="*/ 794068 w 1390343"/>
                <a:gd name="connsiteY1139" fmla="*/ 103239 h 1905571"/>
                <a:gd name="connsiteX1140" fmla="*/ 799857 w 1390343"/>
                <a:gd name="connsiteY1140" fmla="*/ 114817 h 1905571"/>
                <a:gd name="connsiteX1141" fmla="*/ 799857 w 1390343"/>
                <a:gd name="connsiteY1141" fmla="*/ 118676 h 1905571"/>
                <a:gd name="connsiteX1142" fmla="*/ 807576 w 1390343"/>
                <a:gd name="connsiteY1142" fmla="*/ 118676 h 1905571"/>
                <a:gd name="connsiteX1143" fmla="*/ 817225 w 1390343"/>
                <a:gd name="connsiteY1143" fmla="*/ 118676 h 1905571"/>
                <a:gd name="connsiteX1144" fmla="*/ 825909 w 1390343"/>
                <a:gd name="connsiteY1144" fmla="*/ 115782 h 1905571"/>
                <a:gd name="connsiteX1145" fmla="*/ 849065 w 1390343"/>
                <a:gd name="connsiteY1145" fmla="*/ 102274 h 1905571"/>
                <a:gd name="connsiteX1146" fmla="*/ 854854 w 1390343"/>
                <a:gd name="connsiteY1146" fmla="*/ 102274 h 1905571"/>
                <a:gd name="connsiteX1147" fmla="*/ 853889 w 1390343"/>
                <a:gd name="connsiteY1147" fmla="*/ 97450 h 1905571"/>
                <a:gd name="connsiteX1148" fmla="*/ 853889 w 1390343"/>
                <a:gd name="connsiteY1148" fmla="*/ 89731 h 1905571"/>
                <a:gd name="connsiteX1149" fmla="*/ 851959 w 1390343"/>
                <a:gd name="connsiteY1149" fmla="*/ 86836 h 1905571"/>
                <a:gd name="connsiteX1150" fmla="*/ 851959 w 1390343"/>
                <a:gd name="connsiteY1150" fmla="*/ 82012 h 1905571"/>
                <a:gd name="connsiteX1151" fmla="*/ 849065 w 1390343"/>
                <a:gd name="connsiteY1151" fmla="*/ 82012 h 1905571"/>
                <a:gd name="connsiteX1152" fmla="*/ 847135 w 1390343"/>
                <a:gd name="connsiteY1152" fmla="*/ 77188 h 1905571"/>
                <a:gd name="connsiteX1153" fmla="*/ 844241 w 1390343"/>
                <a:gd name="connsiteY1153" fmla="*/ 77188 h 1905571"/>
                <a:gd name="connsiteX1154" fmla="*/ 844241 w 1390343"/>
                <a:gd name="connsiteY1154" fmla="*/ 72363 h 1905571"/>
                <a:gd name="connsiteX1155" fmla="*/ 846170 w 1390343"/>
                <a:gd name="connsiteY1155" fmla="*/ 69469 h 1905571"/>
                <a:gd name="connsiteX1156" fmla="*/ 846170 w 1390343"/>
                <a:gd name="connsiteY1156" fmla="*/ 67539 h 1905571"/>
                <a:gd name="connsiteX1157" fmla="*/ 849065 w 1390343"/>
                <a:gd name="connsiteY1157" fmla="*/ 63680 h 1905571"/>
                <a:gd name="connsiteX1158" fmla="*/ 854854 w 1390343"/>
                <a:gd name="connsiteY1158" fmla="*/ 59820 h 1905571"/>
                <a:gd name="connsiteX1159" fmla="*/ 854854 w 1390343"/>
                <a:gd name="connsiteY1159" fmla="*/ 57891 h 1905571"/>
                <a:gd name="connsiteX1160" fmla="*/ 860643 w 1390343"/>
                <a:gd name="connsiteY1160" fmla="*/ 43418 h 1905571"/>
                <a:gd name="connsiteX1161" fmla="*/ 856784 w 1390343"/>
                <a:gd name="connsiteY1161" fmla="*/ 38594 h 1905571"/>
                <a:gd name="connsiteX1162" fmla="*/ 852924 w 1390343"/>
                <a:gd name="connsiteY1162" fmla="*/ 29910 h 1905571"/>
                <a:gd name="connsiteX1163" fmla="*/ 850030 w 1390343"/>
                <a:gd name="connsiteY1163" fmla="*/ 26051 h 1905571"/>
                <a:gd name="connsiteX1164" fmla="*/ 850030 w 1390343"/>
                <a:gd name="connsiteY1164" fmla="*/ 22192 h 1905571"/>
                <a:gd name="connsiteX1165" fmla="*/ 850030 w 1390343"/>
                <a:gd name="connsiteY1165" fmla="*/ 16402 h 1905571"/>
                <a:gd name="connsiteX1166" fmla="*/ 850030 w 1390343"/>
                <a:gd name="connsiteY1166" fmla="*/ 8684 h 1905571"/>
                <a:gd name="connsiteX1167" fmla="*/ 850030 w 1390343"/>
                <a:gd name="connsiteY1167" fmla="*/ 1930 h 1905571"/>
                <a:gd name="connsiteX1168" fmla="*/ 860643 w 1390343"/>
                <a:gd name="connsiteY1168" fmla="*/ 0 h 1905571"/>
                <a:gd name="connsiteX1169" fmla="*/ 860643 w 1390343"/>
                <a:gd name="connsiteY1169" fmla="*/ 2895 h 1905571"/>
                <a:gd name="connsiteX1170" fmla="*/ 867397 w 1390343"/>
                <a:gd name="connsiteY1170" fmla="*/ 10613 h 1905571"/>
                <a:gd name="connsiteX1171" fmla="*/ 861607 w 1390343"/>
                <a:gd name="connsiteY1171" fmla="*/ 14473 h 1905571"/>
                <a:gd name="connsiteX1172" fmla="*/ 868362 w 1390343"/>
                <a:gd name="connsiteY1172" fmla="*/ 26051 h 1905571"/>
                <a:gd name="connsiteX1173" fmla="*/ 868362 w 1390343"/>
                <a:gd name="connsiteY1173" fmla="*/ 31840 h 1905571"/>
                <a:gd name="connsiteX1174" fmla="*/ 873186 w 1390343"/>
                <a:gd name="connsiteY1174" fmla="*/ 37629 h 1905571"/>
                <a:gd name="connsiteX1175" fmla="*/ 875116 w 1390343"/>
                <a:gd name="connsiteY1175" fmla="*/ 45348 h 1905571"/>
                <a:gd name="connsiteX1176" fmla="*/ 877045 w 1390343"/>
                <a:gd name="connsiteY1176" fmla="*/ 45348 h 1905571"/>
                <a:gd name="connsiteX1177" fmla="*/ 879940 w 1390343"/>
                <a:gd name="connsiteY1177" fmla="*/ 56926 h 1905571"/>
                <a:gd name="connsiteX1178" fmla="*/ 884764 w 1390343"/>
                <a:gd name="connsiteY1178" fmla="*/ 66574 h 1905571"/>
                <a:gd name="connsiteX1179" fmla="*/ 887659 w 1390343"/>
                <a:gd name="connsiteY1179" fmla="*/ 66574 h 1905571"/>
                <a:gd name="connsiteX1180" fmla="*/ 885729 w 1390343"/>
                <a:gd name="connsiteY1180" fmla="*/ 77188 h 1905571"/>
                <a:gd name="connsiteX1181" fmla="*/ 891518 w 1390343"/>
                <a:gd name="connsiteY1181" fmla="*/ 82977 h 1905571"/>
                <a:gd name="connsiteX1182" fmla="*/ 893448 w 1390343"/>
                <a:gd name="connsiteY1182" fmla="*/ 87801 h 1905571"/>
                <a:gd name="connsiteX1183" fmla="*/ 896342 w 1390343"/>
                <a:gd name="connsiteY1183" fmla="*/ 91660 h 190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Lst>
              <a:rect l="l" t="t" r="r" b="b"/>
              <a:pathLst>
                <a:path w="1390343" h="1905571">
                  <a:moveTo>
                    <a:pt x="910815" y="90696"/>
                  </a:moveTo>
                  <a:lnTo>
                    <a:pt x="906955" y="97450"/>
                  </a:lnTo>
                  <a:lnTo>
                    <a:pt x="906955" y="99379"/>
                  </a:lnTo>
                  <a:cubicBezTo>
                    <a:pt x="906955" y="99379"/>
                    <a:pt x="903096" y="99379"/>
                    <a:pt x="903096" y="99379"/>
                  </a:cubicBezTo>
                  <a:lnTo>
                    <a:pt x="900201" y="101309"/>
                  </a:lnTo>
                  <a:lnTo>
                    <a:pt x="895378" y="101309"/>
                  </a:lnTo>
                  <a:lnTo>
                    <a:pt x="898272" y="105168"/>
                  </a:lnTo>
                  <a:lnTo>
                    <a:pt x="901166" y="114817"/>
                  </a:lnTo>
                  <a:lnTo>
                    <a:pt x="899237" y="119641"/>
                  </a:lnTo>
                  <a:lnTo>
                    <a:pt x="901166" y="129289"/>
                  </a:lnTo>
                  <a:lnTo>
                    <a:pt x="901166" y="131219"/>
                  </a:lnTo>
                  <a:cubicBezTo>
                    <a:pt x="901166" y="131219"/>
                    <a:pt x="903096" y="136043"/>
                    <a:pt x="903096" y="136043"/>
                  </a:cubicBezTo>
                  <a:lnTo>
                    <a:pt x="903096" y="137973"/>
                  </a:lnTo>
                  <a:cubicBezTo>
                    <a:pt x="903096" y="137973"/>
                    <a:pt x="907920" y="154376"/>
                    <a:pt x="907920" y="154376"/>
                  </a:cubicBezTo>
                  <a:lnTo>
                    <a:pt x="909850" y="165954"/>
                  </a:lnTo>
                  <a:lnTo>
                    <a:pt x="907920" y="170778"/>
                  </a:lnTo>
                  <a:lnTo>
                    <a:pt x="909850" y="175602"/>
                  </a:lnTo>
                  <a:lnTo>
                    <a:pt x="898272" y="175602"/>
                  </a:lnTo>
                  <a:cubicBezTo>
                    <a:pt x="898272" y="175602"/>
                    <a:pt x="881870" y="175602"/>
                    <a:pt x="881870" y="175602"/>
                  </a:cubicBezTo>
                  <a:lnTo>
                    <a:pt x="879940" y="182356"/>
                  </a:lnTo>
                  <a:lnTo>
                    <a:pt x="870291" y="195864"/>
                  </a:lnTo>
                  <a:lnTo>
                    <a:pt x="860643" y="188145"/>
                  </a:lnTo>
                  <a:lnTo>
                    <a:pt x="858713" y="190075"/>
                  </a:lnTo>
                  <a:lnTo>
                    <a:pt x="849065" y="193934"/>
                  </a:lnTo>
                  <a:lnTo>
                    <a:pt x="845205" y="197794"/>
                  </a:lnTo>
                  <a:lnTo>
                    <a:pt x="841346" y="205512"/>
                  </a:lnTo>
                  <a:lnTo>
                    <a:pt x="836522" y="208407"/>
                  </a:lnTo>
                  <a:lnTo>
                    <a:pt x="836522" y="211301"/>
                  </a:lnTo>
                  <a:cubicBezTo>
                    <a:pt x="836522" y="211301"/>
                    <a:pt x="832662" y="215161"/>
                    <a:pt x="832662" y="215161"/>
                  </a:cubicBezTo>
                  <a:lnTo>
                    <a:pt x="829768" y="217090"/>
                  </a:lnTo>
                  <a:lnTo>
                    <a:pt x="829768" y="221915"/>
                  </a:lnTo>
                  <a:lnTo>
                    <a:pt x="827838" y="221915"/>
                  </a:lnTo>
                  <a:cubicBezTo>
                    <a:pt x="827838" y="221915"/>
                    <a:pt x="825909" y="226739"/>
                    <a:pt x="825909" y="226739"/>
                  </a:cubicBezTo>
                  <a:lnTo>
                    <a:pt x="827838" y="233493"/>
                  </a:lnTo>
                  <a:lnTo>
                    <a:pt x="827838" y="241212"/>
                  </a:lnTo>
                  <a:cubicBezTo>
                    <a:pt x="827838" y="241212"/>
                    <a:pt x="825909" y="245071"/>
                    <a:pt x="825909" y="245071"/>
                  </a:cubicBezTo>
                  <a:lnTo>
                    <a:pt x="825909" y="249895"/>
                  </a:lnTo>
                  <a:cubicBezTo>
                    <a:pt x="825909" y="249895"/>
                    <a:pt x="828803" y="252790"/>
                    <a:pt x="828803" y="252790"/>
                  </a:cubicBezTo>
                  <a:lnTo>
                    <a:pt x="828803" y="254720"/>
                  </a:lnTo>
                  <a:cubicBezTo>
                    <a:pt x="828803" y="254720"/>
                    <a:pt x="831697" y="259544"/>
                    <a:pt x="831697" y="259544"/>
                  </a:cubicBezTo>
                  <a:lnTo>
                    <a:pt x="841346" y="264368"/>
                  </a:lnTo>
                  <a:lnTo>
                    <a:pt x="841346" y="274981"/>
                  </a:lnTo>
                  <a:cubicBezTo>
                    <a:pt x="841346" y="274981"/>
                    <a:pt x="841346" y="276911"/>
                    <a:pt x="841346" y="276911"/>
                  </a:cubicBezTo>
                  <a:lnTo>
                    <a:pt x="837486" y="281735"/>
                  </a:lnTo>
                  <a:lnTo>
                    <a:pt x="834592" y="283665"/>
                  </a:lnTo>
                  <a:lnTo>
                    <a:pt x="834592" y="288489"/>
                  </a:lnTo>
                  <a:cubicBezTo>
                    <a:pt x="834592" y="288489"/>
                    <a:pt x="834592" y="292349"/>
                    <a:pt x="834592" y="292349"/>
                  </a:cubicBezTo>
                  <a:lnTo>
                    <a:pt x="836522" y="294278"/>
                  </a:lnTo>
                  <a:lnTo>
                    <a:pt x="841346" y="294278"/>
                  </a:lnTo>
                  <a:cubicBezTo>
                    <a:pt x="841346" y="294278"/>
                    <a:pt x="850995" y="298138"/>
                    <a:pt x="850995" y="298138"/>
                  </a:cubicBezTo>
                  <a:lnTo>
                    <a:pt x="855819" y="296208"/>
                  </a:lnTo>
                  <a:lnTo>
                    <a:pt x="857749" y="298138"/>
                  </a:lnTo>
                  <a:lnTo>
                    <a:pt x="854854" y="303927"/>
                  </a:lnTo>
                  <a:lnTo>
                    <a:pt x="852924" y="309716"/>
                  </a:lnTo>
                  <a:lnTo>
                    <a:pt x="845205" y="303927"/>
                  </a:lnTo>
                  <a:lnTo>
                    <a:pt x="842311" y="306821"/>
                  </a:lnTo>
                  <a:lnTo>
                    <a:pt x="833628" y="308751"/>
                  </a:lnTo>
                  <a:lnTo>
                    <a:pt x="835557" y="311646"/>
                  </a:lnTo>
                  <a:lnTo>
                    <a:pt x="831697" y="313575"/>
                  </a:lnTo>
                  <a:lnTo>
                    <a:pt x="829768" y="311646"/>
                  </a:lnTo>
                  <a:lnTo>
                    <a:pt x="825909" y="311646"/>
                  </a:lnTo>
                  <a:cubicBezTo>
                    <a:pt x="825909" y="311646"/>
                    <a:pt x="825909" y="316470"/>
                    <a:pt x="825909" y="316470"/>
                  </a:cubicBezTo>
                  <a:lnTo>
                    <a:pt x="823978" y="320329"/>
                  </a:lnTo>
                  <a:lnTo>
                    <a:pt x="823978" y="326118"/>
                  </a:lnTo>
                  <a:cubicBezTo>
                    <a:pt x="823978" y="326118"/>
                    <a:pt x="823978" y="328048"/>
                    <a:pt x="823978" y="328048"/>
                  </a:cubicBezTo>
                  <a:lnTo>
                    <a:pt x="823978" y="333837"/>
                  </a:lnTo>
                  <a:cubicBezTo>
                    <a:pt x="823978" y="333837"/>
                    <a:pt x="818190" y="336732"/>
                    <a:pt x="818190" y="336732"/>
                  </a:cubicBezTo>
                  <a:lnTo>
                    <a:pt x="814330" y="339626"/>
                  </a:lnTo>
                  <a:lnTo>
                    <a:pt x="814330" y="341556"/>
                  </a:lnTo>
                  <a:cubicBezTo>
                    <a:pt x="814330" y="341556"/>
                    <a:pt x="819155" y="344450"/>
                    <a:pt x="819155" y="344450"/>
                  </a:cubicBezTo>
                  <a:lnTo>
                    <a:pt x="821084" y="349274"/>
                  </a:lnTo>
                  <a:lnTo>
                    <a:pt x="821084" y="356028"/>
                  </a:lnTo>
                  <a:cubicBezTo>
                    <a:pt x="821084" y="356028"/>
                    <a:pt x="806611" y="354099"/>
                    <a:pt x="806611" y="354099"/>
                  </a:cubicBezTo>
                  <a:lnTo>
                    <a:pt x="801787" y="352169"/>
                  </a:lnTo>
                  <a:lnTo>
                    <a:pt x="797928" y="347345"/>
                  </a:lnTo>
                  <a:lnTo>
                    <a:pt x="797928" y="351204"/>
                  </a:lnTo>
                  <a:cubicBezTo>
                    <a:pt x="797928" y="351204"/>
                    <a:pt x="794068" y="360853"/>
                    <a:pt x="794068" y="360853"/>
                  </a:cubicBezTo>
                  <a:lnTo>
                    <a:pt x="796963" y="360853"/>
                  </a:lnTo>
                  <a:cubicBezTo>
                    <a:pt x="796963" y="360853"/>
                    <a:pt x="802752" y="366642"/>
                    <a:pt x="802752" y="366642"/>
                  </a:cubicBezTo>
                  <a:lnTo>
                    <a:pt x="808541" y="371466"/>
                  </a:lnTo>
                  <a:lnTo>
                    <a:pt x="814330" y="377255"/>
                  </a:lnTo>
                  <a:lnTo>
                    <a:pt x="807576" y="384009"/>
                  </a:lnTo>
                  <a:lnTo>
                    <a:pt x="811436" y="387868"/>
                  </a:lnTo>
                  <a:lnTo>
                    <a:pt x="813365" y="393658"/>
                  </a:lnTo>
                  <a:lnTo>
                    <a:pt x="811436" y="396552"/>
                  </a:lnTo>
                  <a:lnTo>
                    <a:pt x="819155" y="400411"/>
                  </a:lnTo>
                  <a:lnTo>
                    <a:pt x="823978" y="400411"/>
                  </a:lnTo>
                  <a:cubicBezTo>
                    <a:pt x="823978" y="400411"/>
                    <a:pt x="823978" y="408130"/>
                    <a:pt x="823978" y="408130"/>
                  </a:cubicBezTo>
                  <a:lnTo>
                    <a:pt x="823978" y="415849"/>
                  </a:lnTo>
                  <a:cubicBezTo>
                    <a:pt x="823978" y="415849"/>
                    <a:pt x="829768" y="432251"/>
                    <a:pt x="829768" y="432251"/>
                  </a:cubicBezTo>
                  <a:lnTo>
                    <a:pt x="834592" y="432251"/>
                  </a:lnTo>
                  <a:cubicBezTo>
                    <a:pt x="834592" y="432251"/>
                    <a:pt x="835557" y="437076"/>
                    <a:pt x="835557" y="437076"/>
                  </a:cubicBezTo>
                  <a:lnTo>
                    <a:pt x="831697" y="437076"/>
                  </a:lnTo>
                  <a:cubicBezTo>
                    <a:pt x="831697" y="437076"/>
                    <a:pt x="833628" y="446724"/>
                    <a:pt x="833628" y="446724"/>
                  </a:cubicBezTo>
                  <a:lnTo>
                    <a:pt x="836522" y="451548"/>
                  </a:lnTo>
                  <a:lnTo>
                    <a:pt x="836522" y="458302"/>
                  </a:lnTo>
                  <a:cubicBezTo>
                    <a:pt x="836522" y="458302"/>
                    <a:pt x="838451" y="463126"/>
                    <a:pt x="838451" y="463126"/>
                  </a:cubicBezTo>
                  <a:lnTo>
                    <a:pt x="842311" y="465056"/>
                  </a:lnTo>
                  <a:lnTo>
                    <a:pt x="847135" y="473740"/>
                  </a:lnTo>
                  <a:lnTo>
                    <a:pt x="847135" y="478564"/>
                  </a:lnTo>
                  <a:cubicBezTo>
                    <a:pt x="847135" y="478564"/>
                    <a:pt x="846170" y="484353"/>
                    <a:pt x="846170" y="484353"/>
                  </a:cubicBezTo>
                  <a:lnTo>
                    <a:pt x="840381" y="484353"/>
                  </a:lnTo>
                  <a:cubicBezTo>
                    <a:pt x="840381" y="484353"/>
                    <a:pt x="836522" y="484353"/>
                    <a:pt x="836522" y="484353"/>
                  </a:cubicBezTo>
                  <a:lnTo>
                    <a:pt x="836522" y="478564"/>
                  </a:lnTo>
                  <a:cubicBezTo>
                    <a:pt x="836522" y="478564"/>
                    <a:pt x="836522" y="475669"/>
                    <a:pt x="836522" y="475669"/>
                  </a:cubicBezTo>
                  <a:lnTo>
                    <a:pt x="836522" y="471810"/>
                  </a:lnTo>
                  <a:cubicBezTo>
                    <a:pt x="836522" y="471810"/>
                    <a:pt x="831697" y="465056"/>
                    <a:pt x="831697" y="465056"/>
                  </a:cubicBezTo>
                  <a:lnTo>
                    <a:pt x="827838" y="462162"/>
                  </a:lnTo>
                  <a:lnTo>
                    <a:pt x="825909" y="457337"/>
                  </a:lnTo>
                  <a:lnTo>
                    <a:pt x="829768" y="450583"/>
                  </a:lnTo>
                  <a:lnTo>
                    <a:pt x="827838" y="446724"/>
                  </a:lnTo>
                  <a:lnTo>
                    <a:pt x="821084" y="450583"/>
                  </a:lnTo>
                  <a:lnTo>
                    <a:pt x="823014" y="457337"/>
                  </a:lnTo>
                  <a:lnTo>
                    <a:pt x="826874" y="466986"/>
                  </a:lnTo>
                  <a:lnTo>
                    <a:pt x="828803" y="473740"/>
                  </a:lnTo>
                  <a:lnTo>
                    <a:pt x="823978" y="475669"/>
                  </a:lnTo>
                  <a:lnTo>
                    <a:pt x="823978" y="482423"/>
                  </a:lnTo>
                  <a:cubicBezTo>
                    <a:pt x="823978" y="482423"/>
                    <a:pt x="829768" y="486283"/>
                    <a:pt x="829768" y="486283"/>
                  </a:cubicBezTo>
                  <a:lnTo>
                    <a:pt x="829768" y="489177"/>
                  </a:lnTo>
                  <a:cubicBezTo>
                    <a:pt x="829768" y="489177"/>
                    <a:pt x="832662" y="500755"/>
                    <a:pt x="832662" y="500755"/>
                  </a:cubicBezTo>
                  <a:lnTo>
                    <a:pt x="831697" y="500755"/>
                  </a:lnTo>
                  <a:cubicBezTo>
                    <a:pt x="831697" y="500755"/>
                    <a:pt x="835557" y="511369"/>
                    <a:pt x="835557" y="511369"/>
                  </a:cubicBezTo>
                  <a:lnTo>
                    <a:pt x="844241" y="511369"/>
                  </a:lnTo>
                  <a:cubicBezTo>
                    <a:pt x="844241" y="511369"/>
                    <a:pt x="850030" y="500755"/>
                    <a:pt x="850030" y="500755"/>
                  </a:cubicBezTo>
                  <a:lnTo>
                    <a:pt x="855819" y="504615"/>
                  </a:lnTo>
                  <a:lnTo>
                    <a:pt x="857749" y="501720"/>
                  </a:lnTo>
                  <a:lnTo>
                    <a:pt x="871256" y="496896"/>
                  </a:lnTo>
                  <a:lnTo>
                    <a:pt x="874151" y="499790"/>
                  </a:lnTo>
                  <a:lnTo>
                    <a:pt x="874151" y="510404"/>
                  </a:lnTo>
                  <a:cubicBezTo>
                    <a:pt x="874151" y="510404"/>
                    <a:pt x="877045" y="514263"/>
                    <a:pt x="877045" y="514263"/>
                  </a:cubicBezTo>
                  <a:lnTo>
                    <a:pt x="874151" y="521982"/>
                  </a:lnTo>
                  <a:lnTo>
                    <a:pt x="879940" y="527771"/>
                  </a:lnTo>
                  <a:lnTo>
                    <a:pt x="883799" y="534525"/>
                  </a:lnTo>
                  <a:lnTo>
                    <a:pt x="888624" y="539349"/>
                  </a:lnTo>
                  <a:lnTo>
                    <a:pt x="890553" y="543209"/>
                  </a:lnTo>
                  <a:lnTo>
                    <a:pt x="898272" y="551892"/>
                  </a:lnTo>
                  <a:lnTo>
                    <a:pt x="902132" y="548033"/>
                  </a:lnTo>
                  <a:lnTo>
                    <a:pt x="905026" y="548033"/>
                  </a:lnTo>
                  <a:cubicBezTo>
                    <a:pt x="905026" y="548033"/>
                    <a:pt x="912745" y="549963"/>
                    <a:pt x="912745" y="549963"/>
                  </a:cubicBezTo>
                  <a:lnTo>
                    <a:pt x="919499" y="549963"/>
                  </a:lnTo>
                  <a:cubicBezTo>
                    <a:pt x="919499" y="549963"/>
                    <a:pt x="926253" y="551892"/>
                    <a:pt x="926253" y="551892"/>
                  </a:cubicBezTo>
                  <a:lnTo>
                    <a:pt x="934936" y="556716"/>
                  </a:lnTo>
                  <a:lnTo>
                    <a:pt x="934936" y="551892"/>
                  </a:lnTo>
                  <a:cubicBezTo>
                    <a:pt x="934936" y="551892"/>
                    <a:pt x="947479" y="548033"/>
                    <a:pt x="947479" y="548033"/>
                  </a:cubicBezTo>
                  <a:lnTo>
                    <a:pt x="955198" y="548033"/>
                  </a:lnTo>
                  <a:cubicBezTo>
                    <a:pt x="955198" y="548033"/>
                    <a:pt x="960022" y="548033"/>
                    <a:pt x="960022" y="548033"/>
                  </a:cubicBezTo>
                  <a:lnTo>
                    <a:pt x="971601" y="549963"/>
                  </a:lnTo>
                  <a:lnTo>
                    <a:pt x="978355" y="549963"/>
                  </a:lnTo>
                  <a:lnTo>
                    <a:pt x="982213" y="547068"/>
                  </a:lnTo>
                  <a:lnTo>
                    <a:pt x="988003" y="547068"/>
                  </a:lnTo>
                  <a:cubicBezTo>
                    <a:pt x="988003" y="547068"/>
                    <a:pt x="996686" y="544174"/>
                    <a:pt x="996686" y="544174"/>
                  </a:cubicBezTo>
                  <a:lnTo>
                    <a:pt x="1009230" y="542244"/>
                  </a:lnTo>
                  <a:lnTo>
                    <a:pt x="1018878" y="542244"/>
                  </a:lnTo>
                  <a:cubicBezTo>
                    <a:pt x="1018878" y="542244"/>
                    <a:pt x="1025632" y="542244"/>
                    <a:pt x="1025632" y="542244"/>
                  </a:cubicBezTo>
                  <a:lnTo>
                    <a:pt x="1019843" y="511369"/>
                  </a:lnTo>
                  <a:lnTo>
                    <a:pt x="1031421" y="511369"/>
                  </a:lnTo>
                  <a:cubicBezTo>
                    <a:pt x="1031421" y="511369"/>
                    <a:pt x="1048788" y="506545"/>
                    <a:pt x="1048788" y="506545"/>
                  </a:cubicBezTo>
                  <a:lnTo>
                    <a:pt x="1054577" y="504615"/>
                  </a:lnTo>
                  <a:lnTo>
                    <a:pt x="1054577" y="504615"/>
                  </a:lnTo>
                  <a:cubicBezTo>
                    <a:pt x="1054577" y="504615"/>
                    <a:pt x="1070980" y="504615"/>
                    <a:pt x="1070980" y="504615"/>
                  </a:cubicBezTo>
                  <a:lnTo>
                    <a:pt x="1083522" y="504615"/>
                  </a:lnTo>
                  <a:cubicBezTo>
                    <a:pt x="1083522" y="504615"/>
                    <a:pt x="1092207" y="502685"/>
                    <a:pt x="1092207" y="502685"/>
                  </a:cubicBezTo>
                  <a:lnTo>
                    <a:pt x="1102819" y="499790"/>
                  </a:lnTo>
                  <a:lnTo>
                    <a:pt x="1107644" y="496896"/>
                  </a:lnTo>
                  <a:lnTo>
                    <a:pt x="1117292" y="494001"/>
                  </a:lnTo>
                  <a:lnTo>
                    <a:pt x="1127905" y="494001"/>
                  </a:lnTo>
                  <a:cubicBezTo>
                    <a:pt x="1127905" y="494001"/>
                    <a:pt x="1140449" y="486283"/>
                    <a:pt x="1140449" y="486283"/>
                  </a:cubicBezTo>
                  <a:lnTo>
                    <a:pt x="1148167" y="479529"/>
                  </a:lnTo>
                  <a:lnTo>
                    <a:pt x="1152992" y="481459"/>
                  </a:lnTo>
                  <a:lnTo>
                    <a:pt x="1156851" y="472775"/>
                  </a:lnTo>
                  <a:lnTo>
                    <a:pt x="1161675" y="470845"/>
                  </a:lnTo>
                  <a:lnTo>
                    <a:pt x="1168429" y="476634"/>
                  </a:lnTo>
                  <a:lnTo>
                    <a:pt x="1168429" y="478564"/>
                  </a:lnTo>
                  <a:cubicBezTo>
                    <a:pt x="1168429" y="478564"/>
                    <a:pt x="1176148" y="475669"/>
                    <a:pt x="1176148" y="475669"/>
                  </a:cubicBezTo>
                  <a:lnTo>
                    <a:pt x="1176148" y="471810"/>
                  </a:lnTo>
                  <a:cubicBezTo>
                    <a:pt x="1176148" y="471810"/>
                    <a:pt x="1183867" y="469880"/>
                    <a:pt x="1183867" y="469880"/>
                  </a:cubicBezTo>
                  <a:lnTo>
                    <a:pt x="1189655" y="469880"/>
                  </a:lnTo>
                  <a:cubicBezTo>
                    <a:pt x="1189655" y="469880"/>
                    <a:pt x="1195445" y="469880"/>
                    <a:pt x="1195445" y="469880"/>
                  </a:cubicBezTo>
                  <a:lnTo>
                    <a:pt x="1202199" y="466986"/>
                  </a:lnTo>
                  <a:lnTo>
                    <a:pt x="1209917" y="466986"/>
                  </a:lnTo>
                  <a:cubicBezTo>
                    <a:pt x="1209917" y="466986"/>
                    <a:pt x="1215707" y="463126"/>
                    <a:pt x="1215707" y="463126"/>
                  </a:cubicBezTo>
                  <a:lnTo>
                    <a:pt x="1218601" y="459267"/>
                  </a:lnTo>
                  <a:lnTo>
                    <a:pt x="1222461" y="459267"/>
                  </a:lnTo>
                  <a:cubicBezTo>
                    <a:pt x="1222461" y="459267"/>
                    <a:pt x="1222461" y="452513"/>
                    <a:pt x="1222461" y="452513"/>
                  </a:cubicBezTo>
                  <a:lnTo>
                    <a:pt x="1224390" y="450583"/>
                  </a:lnTo>
                  <a:lnTo>
                    <a:pt x="1229215" y="450583"/>
                  </a:lnTo>
                  <a:cubicBezTo>
                    <a:pt x="1229215" y="450583"/>
                    <a:pt x="1228250" y="453478"/>
                    <a:pt x="1228250" y="453478"/>
                  </a:cubicBezTo>
                  <a:lnTo>
                    <a:pt x="1226320" y="466021"/>
                  </a:lnTo>
                  <a:lnTo>
                    <a:pt x="1224390" y="477599"/>
                  </a:lnTo>
                  <a:lnTo>
                    <a:pt x="1224390" y="485318"/>
                  </a:lnTo>
                  <a:cubicBezTo>
                    <a:pt x="1224390" y="485318"/>
                    <a:pt x="1226320" y="494966"/>
                    <a:pt x="1226320" y="494966"/>
                  </a:cubicBezTo>
                  <a:lnTo>
                    <a:pt x="1228250" y="507509"/>
                  </a:lnTo>
                  <a:lnTo>
                    <a:pt x="1233074" y="510404"/>
                  </a:lnTo>
                  <a:lnTo>
                    <a:pt x="1233074" y="513298"/>
                  </a:lnTo>
                  <a:cubicBezTo>
                    <a:pt x="1233074" y="513298"/>
                    <a:pt x="1232109" y="518123"/>
                    <a:pt x="1232109" y="518123"/>
                  </a:cubicBezTo>
                  <a:lnTo>
                    <a:pt x="1232109" y="521982"/>
                  </a:lnTo>
                  <a:lnTo>
                    <a:pt x="1235003" y="528736"/>
                  </a:lnTo>
                  <a:lnTo>
                    <a:pt x="1239828" y="536455"/>
                  </a:lnTo>
                  <a:lnTo>
                    <a:pt x="1247546" y="544174"/>
                  </a:lnTo>
                  <a:lnTo>
                    <a:pt x="1252371" y="546103"/>
                  </a:lnTo>
                  <a:lnTo>
                    <a:pt x="1256230" y="557681"/>
                  </a:lnTo>
                  <a:lnTo>
                    <a:pt x="1258160" y="565400"/>
                  </a:lnTo>
                  <a:lnTo>
                    <a:pt x="1258160" y="569260"/>
                  </a:lnTo>
                  <a:lnTo>
                    <a:pt x="1264913" y="569260"/>
                  </a:lnTo>
                  <a:cubicBezTo>
                    <a:pt x="1264913" y="569260"/>
                    <a:pt x="1267809" y="572154"/>
                    <a:pt x="1267809" y="572154"/>
                  </a:cubicBezTo>
                  <a:lnTo>
                    <a:pt x="1267809" y="580838"/>
                  </a:lnTo>
                  <a:cubicBezTo>
                    <a:pt x="1267809" y="580838"/>
                    <a:pt x="1270703" y="587592"/>
                    <a:pt x="1270703" y="587592"/>
                  </a:cubicBezTo>
                  <a:lnTo>
                    <a:pt x="1273597" y="591451"/>
                  </a:lnTo>
                  <a:lnTo>
                    <a:pt x="1282281" y="597240"/>
                  </a:lnTo>
                  <a:lnTo>
                    <a:pt x="1284211" y="600135"/>
                  </a:lnTo>
                  <a:lnTo>
                    <a:pt x="1284211" y="605924"/>
                  </a:lnTo>
                  <a:cubicBezTo>
                    <a:pt x="1284211" y="605924"/>
                    <a:pt x="1287105" y="609783"/>
                    <a:pt x="1287105" y="609783"/>
                  </a:cubicBezTo>
                  <a:lnTo>
                    <a:pt x="1290965" y="613642"/>
                  </a:lnTo>
                  <a:lnTo>
                    <a:pt x="1296754" y="616537"/>
                  </a:lnTo>
                  <a:lnTo>
                    <a:pt x="1301578" y="616537"/>
                  </a:lnTo>
                  <a:cubicBezTo>
                    <a:pt x="1301578" y="616537"/>
                    <a:pt x="1308332" y="620396"/>
                    <a:pt x="1308332" y="620396"/>
                  </a:cubicBezTo>
                  <a:lnTo>
                    <a:pt x="1317015" y="622326"/>
                  </a:lnTo>
                  <a:lnTo>
                    <a:pt x="1317015" y="625221"/>
                  </a:lnTo>
                  <a:cubicBezTo>
                    <a:pt x="1317015" y="625221"/>
                    <a:pt x="1323769" y="635834"/>
                    <a:pt x="1323769" y="635834"/>
                  </a:cubicBezTo>
                  <a:lnTo>
                    <a:pt x="1325699" y="642588"/>
                  </a:lnTo>
                  <a:lnTo>
                    <a:pt x="1325699" y="654166"/>
                  </a:lnTo>
                  <a:cubicBezTo>
                    <a:pt x="1325699" y="654166"/>
                    <a:pt x="1325699" y="659955"/>
                    <a:pt x="1325699" y="659955"/>
                  </a:cubicBezTo>
                  <a:lnTo>
                    <a:pt x="1318945" y="673463"/>
                  </a:lnTo>
                  <a:lnTo>
                    <a:pt x="1313156" y="687936"/>
                  </a:lnTo>
                  <a:lnTo>
                    <a:pt x="1319910" y="692760"/>
                  </a:lnTo>
                  <a:lnTo>
                    <a:pt x="1321840" y="697584"/>
                  </a:lnTo>
                  <a:lnTo>
                    <a:pt x="1324734" y="699514"/>
                  </a:lnTo>
                  <a:lnTo>
                    <a:pt x="1322805" y="702408"/>
                  </a:lnTo>
                  <a:lnTo>
                    <a:pt x="1313156" y="698549"/>
                  </a:lnTo>
                  <a:lnTo>
                    <a:pt x="1304472" y="698549"/>
                  </a:lnTo>
                  <a:cubicBezTo>
                    <a:pt x="1304472" y="698549"/>
                    <a:pt x="1296754" y="700479"/>
                    <a:pt x="1296754" y="700479"/>
                  </a:cubicBezTo>
                  <a:lnTo>
                    <a:pt x="1292894" y="705303"/>
                  </a:lnTo>
                  <a:lnTo>
                    <a:pt x="1287105" y="705303"/>
                  </a:lnTo>
                  <a:cubicBezTo>
                    <a:pt x="1287105" y="705303"/>
                    <a:pt x="1282281" y="709162"/>
                    <a:pt x="1282281" y="709162"/>
                  </a:cubicBezTo>
                  <a:lnTo>
                    <a:pt x="1282281" y="706268"/>
                  </a:lnTo>
                  <a:cubicBezTo>
                    <a:pt x="1282281" y="706268"/>
                    <a:pt x="1276492" y="708198"/>
                    <a:pt x="1276492" y="708198"/>
                  </a:cubicBezTo>
                  <a:lnTo>
                    <a:pt x="1274562" y="710127"/>
                  </a:lnTo>
                  <a:lnTo>
                    <a:pt x="1270703" y="710127"/>
                  </a:lnTo>
                  <a:cubicBezTo>
                    <a:pt x="1270703" y="710127"/>
                    <a:pt x="1266844" y="709162"/>
                    <a:pt x="1266844" y="709162"/>
                  </a:cubicBezTo>
                  <a:lnTo>
                    <a:pt x="1263949" y="706268"/>
                  </a:lnTo>
                  <a:lnTo>
                    <a:pt x="1259125" y="711092"/>
                  </a:lnTo>
                  <a:lnTo>
                    <a:pt x="1254301" y="719776"/>
                  </a:lnTo>
                  <a:lnTo>
                    <a:pt x="1257195" y="724600"/>
                  </a:lnTo>
                  <a:lnTo>
                    <a:pt x="1262019" y="724600"/>
                  </a:lnTo>
                  <a:cubicBezTo>
                    <a:pt x="1262019" y="724600"/>
                    <a:pt x="1263949" y="728459"/>
                    <a:pt x="1263949" y="728459"/>
                  </a:cubicBezTo>
                  <a:lnTo>
                    <a:pt x="1266844" y="728459"/>
                  </a:lnTo>
                  <a:cubicBezTo>
                    <a:pt x="1266844" y="728459"/>
                    <a:pt x="1268773" y="733283"/>
                    <a:pt x="1268773" y="733283"/>
                  </a:cubicBezTo>
                  <a:lnTo>
                    <a:pt x="1268773" y="741002"/>
                  </a:lnTo>
                  <a:cubicBezTo>
                    <a:pt x="1268773" y="741002"/>
                    <a:pt x="1272632" y="741002"/>
                    <a:pt x="1272632" y="741002"/>
                  </a:cubicBezTo>
                  <a:lnTo>
                    <a:pt x="1276492" y="738108"/>
                  </a:lnTo>
                  <a:lnTo>
                    <a:pt x="1284211" y="736178"/>
                  </a:lnTo>
                  <a:lnTo>
                    <a:pt x="1284211" y="741002"/>
                  </a:lnTo>
                  <a:cubicBezTo>
                    <a:pt x="1284211" y="741002"/>
                    <a:pt x="1282281" y="752580"/>
                    <a:pt x="1282281" y="752580"/>
                  </a:cubicBezTo>
                  <a:lnTo>
                    <a:pt x="1282281" y="757405"/>
                  </a:lnTo>
                  <a:cubicBezTo>
                    <a:pt x="1282281" y="757405"/>
                    <a:pt x="1279386" y="766088"/>
                    <a:pt x="1279386" y="766088"/>
                  </a:cubicBezTo>
                  <a:lnTo>
                    <a:pt x="1279386" y="772842"/>
                  </a:lnTo>
                  <a:cubicBezTo>
                    <a:pt x="1279386" y="772842"/>
                    <a:pt x="1284211" y="774772"/>
                    <a:pt x="1284211" y="774772"/>
                  </a:cubicBezTo>
                  <a:lnTo>
                    <a:pt x="1290965" y="774772"/>
                  </a:lnTo>
                  <a:lnTo>
                    <a:pt x="1290965" y="778631"/>
                  </a:lnTo>
                  <a:cubicBezTo>
                    <a:pt x="1290965" y="778631"/>
                    <a:pt x="1294824" y="784420"/>
                    <a:pt x="1294824" y="784420"/>
                  </a:cubicBezTo>
                  <a:lnTo>
                    <a:pt x="1308332" y="790209"/>
                  </a:lnTo>
                  <a:lnTo>
                    <a:pt x="1306402" y="793104"/>
                  </a:lnTo>
                  <a:lnTo>
                    <a:pt x="1306402" y="796963"/>
                  </a:lnTo>
                  <a:cubicBezTo>
                    <a:pt x="1306402" y="796963"/>
                    <a:pt x="1321840" y="807577"/>
                    <a:pt x="1321840" y="807577"/>
                  </a:cubicBezTo>
                  <a:lnTo>
                    <a:pt x="1324734" y="810471"/>
                  </a:lnTo>
                  <a:lnTo>
                    <a:pt x="1322805" y="812401"/>
                  </a:lnTo>
                  <a:lnTo>
                    <a:pt x="1327629" y="815295"/>
                  </a:lnTo>
                  <a:lnTo>
                    <a:pt x="1335348" y="812401"/>
                  </a:lnTo>
                  <a:lnTo>
                    <a:pt x="1341136" y="812401"/>
                  </a:lnTo>
                  <a:cubicBezTo>
                    <a:pt x="1341136" y="812401"/>
                    <a:pt x="1344996" y="818190"/>
                    <a:pt x="1344996" y="818190"/>
                  </a:cubicBezTo>
                  <a:lnTo>
                    <a:pt x="1344996" y="822049"/>
                  </a:lnTo>
                  <a:cubicBezTo>
                    <a:pt x="1344996" y="822049"/>
                    <a:pt x="1346926" y="829768"/>
                    <a:pt x="1346926" y="829768"/>
                  </a:cubicBezTo>
                  <a:lnTo>
                    <a:pt x="1351750" y="829768"/>
                  </a:lnTo>
                  <a:cubicBezTo>
                    <a:pt x="1351750" y="829768"/>
                    <a:pt x="1351750" y="831698"/>
                    <a:pt x="1351750" y="831698"/>
                  </a:cubicBezTo>
                  <a:lnTo>
                    <a:pt x="1359469" y="835557"/>
                  </a:lnTo>
                  <a:lnTo>
                    <a:pt x="1363328" y="837487"/>
                  </a:lnTo>
                  <a:lnTo>
                    <a:pt x="1373942" y="835557"/>
                  </a:lnTo>
                  <a:lnTo>
                    <a:pt x="1373942" y="840381"/>
                  </a:lnTo>
                  <a:cubicBezTo>
                    <a:pt x="1373942" y="840381"/>
                    <a:pt x="1368152" y="850995"/>
                    <a:pt x="1368152" y="850995"/>
                  </a:cubicBezTo>
                  <a:lnTo>
                    <a:pt x="1368152" y="855819"/>
                  </a:lnTo>
                  <a:cubicBezTo>
                    <a:pt x="1368152" y="855819"/>
                    <a:pt x="1367188" y="857749"/>
                    <a:pt x="1367188" y="857749"/>
                  </a:cubicBezTo>
                  <a:lnTo>
                    <a:pt x="1367188" y="862573"/>
                  </a:lnTo>
                  <a:cubicBezTo>
                    <a:pt x="1367188" y="862573"/>
                    <a:pt x="1366223" y="867397"/>
                    <a:pt x="1366223" y="867397"/>
                  </a:cubicBezTo>
                  <a:lnTo>
                    <a:pt x="1366223" y="869327"/>
                  </a:lnTo>
                  <a:cubicBezTo>
                    <a:pt x="1366223" y="869327"/>
                    <a:pt x="1372011" y="872221"/>
                    <a:pt x="1372011" y="872221"/>
                  </a:cubicBezTo>
                  <a:lnTo>
                    <a:pt x="1376836" y="877046"/>
                  </a:lnTo>
                  <a:lnTo>
                    <a:pt x="1381661" y="877046"/>
                  </a:lnTo>
                  <a:cubicBezTo>
                    <a:pt x="1381661" y="877046"/>
                    <a:pt x="1383590" y="881870"/>
                    <a:pt x="1383590" y="881870"/>
                  </a:cubicBezTo>
                  <a:lnTo>
                    <a:pt x="1388414" y="884764"/>
                  </a:lnTo>
                  <a:lnTo>
                    <a:pt x="1390344" y="889589"/>
                  </a:lnTo>
                  <a:lnTo>
                    <a:pt x="1390344" y="895378"/>
                  </a:lnTo>
                  <a:cubicBezTo>
                    <a:pt x="1390344" y="895378"/>
                    <a:pt x="1382625" y="905991"/>
                    <a:pt x="1382625" y="905991"/>
                  </a:cubicBezTo>
                  <a:lnTo>
                    <a:pt x="1380695" y="910815"/>
                  </a:lnTo>
                  <a:lnTo>
                    <a:pt x="1373942" y="923358"/>
                  </a:lnTo>
                  <a:lnTo>
                    <a:pt x="1372011" y="926253"/>
                  </a:lnTo>
                  <a:lnTo>
                    <a:pt x="1372011" y="935901"/>
                  </a:lnTo>
                  <a:cubicBezTo>
                    <a:pt x="1372011" y="935901"/>
                    <a:pt x="1368152" y="933971"/>
                    <a:pt x="1368152" y="933971"/>
                  </a:cubicBezTo>
                  <a:lnTo>
                    <a:pt x="1357539" y="928182"/>
                  </a:lnTo>
                  <a:lnTo>
                    <a:pt x="1349820" y="923358"/>
                  </a:lnTo>
                  <a:lnTo>
                    <a:pt x="1344031" y="916604"/>
                  </a:lnTo>
                  <a:lnTo>
                    <a:pt x="1342101" y="911780"/>
                  </a:lnTo>
                  <a:lnTo>
                    <a:pt x="1333418" y="913710"/>
                  </a:lnTo>
                  <a:lnTo>
                    <a:pt x="1323769" y="913710"/>
                  </a:lnTo>
                  <a:lnTo>
                    <a:pt x="1323769" y="922393"/>
                  </a:lnTo>
                  <a:cubicBezTo>
                    <a:pt x="1323769" y="922393"/>
                    <a:pt x="1322805" y="926253"/>
                    <a:pt x="1322805" y="926253"/>
                  </a:cubicBezTo>
                  <a:lnTo>
                    <a:pt x="1324734" y="931077"/>
                  </a:lnTo>
                  <a:lnTo>
                    <a:pt x="1318945" y="936866"/>
                  </a:lnTo>
                  <a:lnTo>
                    <a:pt x="1317015" y="941690"/>
                  </a:lnTo>
                  <a:lnTo>
                    <a:pt x="1317015" y="949409"/>
                  </a:lnTo>
                  <a:cubicBezTo>
                    <a:pt x="1317015" y="949409"/>
                    <a:pt x="1317015" y="958093"/>
                    <a:pt x="1317015" y="958093"/>
                  </a:cubicBezTo>
                  <a:lnTo>
                    <a:pt x="1315086" y="968706"/>
                  </a:lnTo>
                  <a:lnTo>
                    <a:pt x="1317980" y="968706"/>
                  </a:lnTo>
                  <a:cubicBezTo>
                    <a:pt x="1317980" y="968706"/>
                    <a:pt x="1322805" y="974495"/>
                    <a:pt x="1322805" y="974495"/>
                  </a:cubicBezTo>
                  <a:lnTo>
                    <a:pt x="1324734" y="981249"/>
                  </a:lnTo>
                  <a:lnTo>
                    <a:pt x="1324734" y="988003"/>
                  </a:lnTo>
                  <a:cubicBezTo>
                    <a:pt x="1324734" y="988003"/>
                    <a:pt x="1327629" y="991862"/>
                    <a:pt x="1327629" y="991862"/>
                  </a:cubicBezTo>
                  <a:lnTo>
                    <a:pt x="1325699" y="997652"/>
                  </a:lnTo>
                  <a:lnTo>
                    <a:pt x="1325699" y="999581"/>
                  </a:lnTo>
                  <a:cubicBezTo>
                    <a:pt x="1325699" y="999581"/>
                    <a:pt x="1322805" y="1010194"/>
                    <a:pt x="1322805" y="1010194"/>
                  </a:cubicBezTo>
                  <a:lnTo>
                    <a:pt x="1326664" y="1010194"/>
                  </a:lnTo>
                  <a:cubicBezTo>
                    <a:pt x="1326664" y="1010194"/>
                    <a:pt x="1325699" y="1015983"/>
                    <a:pt x="1325699" y="1015983"/>
                  </a:cubicBezTo>
                  <a:lnTo>
                    <a:pt x="1327629" y="1015983"/>
                  </a:lnTo>
                  <a:cubicBezTo>
                    <a:pt x="1327629" y="1015983"/>
                    <a:pt x="1334382" y="1015983"/>
                    <a:pt x="1334382" y="1015983"/>
                  </a:cubicBezTo>
                  <a:lnTo>
                    <a:pt x="1337277" y="1019843"/>
                  </a:lnTo>
                  <a:lnTo>
                    <a:pt x="1335348" y="1022737"/>
                  </a:lnTo>
                  <a:lnTo>
                    <a:pt x="1330523" y="1026597"/>
                  </a:lnTo>
                  <a:lnTo>
                    <a:pt x="1332453" y="1036245"/>
                  </a:lnTo>
                  <a:lnTo>
                    <a:pt x="1332453" y="1042034"/>
                  </a:lnTo>
                  <a:cubicBezTo>
                    <a:pt x="1332453" y="1042034"/>
                    <a:pt x="1322805" y="1043964"/>
                    <a:pt x="1322805" y="1043964"/>
                  </a:cubicBezTo>
                  <a:lnTo>
                    <a:pt x="1314121" y="1042034"/>
                  </a:lnTo>
                  <a:lnTo>
                    <a:pt x="1306402" y="1051683"/>
                  </a:lnTo>
                  <a:lnTo>
                    <a:pt x="1301578" y="1057472"/>
                  </a:lnTo>
                  <a:lnTo>
                    <a:pt x="1301578" y="1060367"/>
                  </a:lnTo>
                  <a:cubicBezTo>
                    <a:pt x="1301578" y="1060367"/>
                    <a:pt x="1310261" y="1065191"/>
                    <a:pt x="1310261" y="1065191"/>
                  </a:cubicBezTo>
                  <a:lnTo>
                    <a:pt x="1310261" y="1076769"/>
                  </a:lnTo>
                  <a:cubicBezTo>
                    <a:pt x="1310261" y="1076769"/>
                    <a:pt x="1310261" y="1085453"/>
                    <a:pt x="1310261" y="1085453"/>
                  </a:cubicBezTo>
                  <a:lnTo>
                    <a:pt x="1307367" y="1092206"/>
                  </a:lnTo>
                  <a:lnTo>
                    <a:pt x="1307367" y="1100890"/>
                  </a:lnTo>
                  <a:cubicBezTo>
                    <a:pt x="1307367" y="1100890"/>
                    <a:pt x="1305438" y="1109574"/>
                    <a:pt x="1305438" y="1109574"/>
                  </a:cubicBezTo>
                  <a:lnTo>
                    <a:pt x="1310261" y="1109574"/>
                  </a:lnTo>
                  <a:cubicBezTo>
                    <a:pt x="1310261" y="1109574"/>
                    <a:pt x="1312191" y="1106679"/>
                    <a:pt x="1312191" y="1106679"/>
                  </a:cubicBezTo>
                  <a:lnTo>
                    <a:pt x="1315086" y="1106679"/>
                  </a:lnTo>
                  <a:lnTo>
                    <a:pt x="1320875" y="1104749"/>
                  </a:lnTo>
                  <a:lnTo>
                    <a:pt x="1320875" y="1110539"/>
                  </a:lnTo>
                  <a:cubicBezTo>
                    <a:pt x="1320875" y="1110539"/>
                    <a:pt x="1319910" y="1117293"/>
                    <a:pt x="1319910" y="1117293"/>
                  </a:cubicBezTo>
                  <a:lnTo>
                    <a:pt x="1319910" y="1123082"/>
                  </a:lnTo>
                  <a:lnTo>
                    <a:pt x="1317015" y="1127906"/>
                  </a:lnTo>
                  <a:lnTo>
                    <a:pt x="1312191" y="1140449"/>
                  </a:lnTo>
                  <a:lnTo>
                    <a:pt x="1306402" y="1143343"/>
                  </a:lnTo>
                  <a:lnTo>
                    <a:pt x="1300613" y="1148168"/>
                  </a:lnTo>
                  <a:lnTo>
                    <a:pt x="1295788" y="1148168"/>
                  </a:lnTo>
                  <a:cubicBezTo>
                    <a:pt x="1295788" y="1148168"/>
                    <a:pt x="1290965" y="1141414"/>
                    <a:pt x="1290965" y="1141414"/>
                  </a:cubicBezTo>
                  <a:lnTo>
                    <a:pt x="1285176" y="1138519"/>
                  </a:lnTo>
                  <a:lnTo>
                    <a:pt x="1278422" y="1138519"/>
                  </a:lnTo>
                  <a:cubicBezTo>
                    <a:pt x="1278422" y="1138519"/>
                    <a:pt x="1265878" y="1129835"/>
                    <a:pt x="1265878" y="1129835"/>
                  </a:cubicBezTo>
                  <a:lnTo>
                    <a:pt x="1262019" y="1129835"/>
                  </a:lnTo>
                  <a:cubicBezTo>
                    <a:pt x="1262019" y="1129835"/>
                    <a:pt x="1252371" y="1124046"/>
                    <a:pt x="1252371" y="1124046"/>
                  </a:cubicBezTo>
                  <a:lnTo>
                    <a:pt x="1250441" y="1124046"/>
                  </a:lnTo>
                  <a:cubicBezTo>
                    <a:pt x="1250441" y="1124046"/>
                    <a:pt x="1244652" y="1122117"/>
                    <a:pt x="1244652" y="1122117"/>
                  </a:cubicBezTo>
                  <a:lnTo>
                    <a:pt x="1237898" y="1124046"/>
                  </a:lnTo>
                  <a:lnTo>
                    <a:pt x="1235003" y="1124046"/>
                  </a:lnTo>
                  <a:lnTo>
                    <a:pt x="1229215" y="1127906"/>
                  </a:lnTo>
                  <a:lnTo>
                    <a:pt x="1222461" y="1127906"/>
                  </a:lnTo>
                  <a:cubicBezTo>
                    <a:pt x="1222461" y="1127906"/>
                    <a:pt x="1216671" y="1127906"/>
                    <a:pt x="1216671" y="1127906"/>
                  </a:cubicBezTo>
                  <a:lnTo>
                    <a:pt x="1209917" y="1127906"/>
                  </a:lnTo>
                  <a:cubicBezTo>
                    <a:pt x="1209917" y="1127906"/>
                    <a:pt x="1209917" y="1134660"/>
                    <a:pt x="1209917" y="1134660"/>
                  </a:cubicBezTo>
                  <a:lnTo>
                    <a:pt x="1204128" y="1131765"/>
                  </a:lnTo>
                  <a:lnTo>
                    <a:pt x="1200269" y="1131765"/>
                  </a:lnTo>
                  <a:cubicBezTo>
                    <a:pt x="1200269" y="1131765"/>
                    <a:pt x="1199304" y="1137554"/>
                    <a:pt x="1199304" y="1137554"/>
                  </a:cubicBezTo>
                  <a:lnTo>
                    <a:pt x="1193515" y="1146238"/>
                  </a:lnTo>
                  <a:lnTo>
                    <a:pt x="1193515" y="1151062"/>
                  </a:lnTo>
                  <a:cubicBezTo>
                    <a:pt x="1193515" y="1151062"/>
                    <a:pt x="1193515" y="1153957"/>
                    <a:pt x="1193515" y="1153957"/>
                  </a:cubicBezTo>
                  <a:lnTo>
                    <a:pt x="1188691" y="1157816"/>
                  </a:lnTo>
                  <a:lnTo>
                    <a:pt x="1183867" y="1157816"/>
                  </a:lnTo>
                  <a:cubicBezTo>
                    <a:pt x="1183867" y="1157816"/>
                    <a:pt x="1179042" y="1157816"/>
                    <a:pt x="1179042" y="1157816"/>
                  </a:cubicBezTo>
                  <a:lnTo>
                    <a:pt x="1176148" y="1164570"/>
                  </a:lnTo>
                  <a:lnTo>
                    <a:pt x="1176148" y="1172289"/>
                  </a:lnTo>
                  <a:cubicBezTo>
                    <a:pt x="1176148" y="1172289"/>
                    <a:pt x="1173253" y="1177113"/>
                    <a:pt x="1173253" y="1177113"/>
                  </a:cubicBezTo>
                  <a:lnTo>
                    <a:pt x="1169394" y="1181937"/>
                  </a:lnTo>
                  <a:lnTo>
                    <a:pt x="1167464" y="1189656"/>
                  </a:lnTo>
                  <a:lnTo>
                    <a:pt x="1165534" y="1194480"/>
                  </a:lnTo>
                  <a:lnTo>
                    <a:pt x="1160711" y="1201234"/>
                  </a:lnTo>
                  <a:lnTo>
                    <a:pt x="1160711" y="1207023"/>
                  </a:lnTo>
                  <a:cubicBezTo>
                    <a:pt x="1160711" y="1207023"/>
                    <a:pt x="1157816" y="1212812"/>
                    <a:pt x="1157816" y="1212812"/>
                  </a:cubicBezTo>
                  <a:lnTo>
                    <a:pt x="1157816" y="1217636"/>
                  </a:lnTo>
                  <a:cubicBezTo>
                    <a:pt x="1157816" y="1217636"/>
                    <a:pt x="1150097" y="1217636"/>
                    <a:pt x="1150097" y="1217636"/>
                  </a:cubicBezTo>
                  <a:lnTo>
                    <a:pt x="1140449" y="1214742"/>
                  </a:lnTo>
                  <a:lnTo>
                    <a:pt x="1125011" y="1210883"/>
                  </a:lnTo>
                  <a:lnTo>
                    <a:pt x="1114398" y="1214742"/>
                  </a:lnTo>
                  <a:lnTo>
                    <a:pt x="1114398" y="1214742"/>
                  </a:lnTo>
                  <a:cubicBezTo>
                    <a:pt x="1114398" y="1214742"/>
                    <a:pt x="1103784" y="1219566"/>
                    <a:pt x="1103784" y="1219566"/>
                  </a:cubicBezTo>
                  <a:lnTo>
                    <a:pt x="1103784" y="1219566"/>
                  </a:lnTo>
                  <a:cubicBezTo>
                    <a:pt x="1103784" y="1219566"/>
                    <a:pt x="1094136" y="1219566"/>
                    <a:pt x="1094136" y="1219566"/>
                  </a:cubicBezTo>
                  <a:lnTo>
                    <a:pt x="1094136" y="1222461"/>
                  </a:lnTo>
                  <a:lnTo>
                    <a:pt x="1081593" y="1224390"/>
                  </a:lnTo>
                  <a:lnTo>
                    <a:pt x="1070015" y="1224390"/>
                  </a:lnTo>
                  <a:cubicBezTo>
                    <a:pt x="1070015" y="1224390"/>
                    <a:pt x="1068085" y="1225355"/>
                    <a:pt x="1068085" y="1225355"/>
                  </a:cubicBezTo>
                  <a:lnTo>
                    <a:pt x="1068085" y="1232109"/>
                  </a:lnTo>
                  <a:cubicBezTo>
                    <a:pt x="1068085" y="1232109"/>
                    <a:pt x="1066155" y="1243687"/>
                    <a:pt x="1066155" y="1243687"/>
                  </a:cubicBezTo>
                  <a:lnTo>
                    <a:pt x="1061331" y="1252371"/>
                  </a:lnTo>
                  <a:lnTo>
                    <a:pt x="1074839" y="1263949"/>
                  </a:lnTo>
                  <a:lnTo>
                    <a:pt x="1079663" y="1269738"/>
                  </a:lnTo>
                  <a:lnTo>
                    <a:pt x="1089311" y="1279387"/>
                  </a:lnTo>
                  <a:lnTo>
                    <a:pt x="1099925" y="1286141"/>
                  </a:lnTo>
                  <a:lnTo>
                    <a:pt x="1102819" y="1286141"/>
                  </a:lnTo>
                  <a:cubicBezTo>
                    <a:pt x="1102819" y="1286141"/>
                    <a:pt x="1101855" y="1301578"/>
                    <a:pt x="1101855" y="1301578"/>
                  </a:cubicBezTo>
                  <a:lnTo>
                    <a:pt x="1100890" y="1301578"/>
                  </a:lnTo>
                  <a:cubicBezTo>
                    <a:pt x="1100890" y="1301578"/>
                    <a:pt x="1101855" y="1308332"/>
                    <a:pt x="1101855" y="1308332"/>
                  </a:cubicBezTo>
                  <a:lnTo>
                    <a:pt x="1097030" y="1316051"/>
                  </a:lnTo>
                  <a:lnTo>
                    <a:pt x="1099925" y="1320875"/>
                  </a:lnTo>
                  <a:lnTo>
                    <a:pt x="1102819" y="1330524"/>
                  </a:lnTo>
                  <a:lnTo>
                    <a:pt x="1104749" y="1338242"/>
                  </a:lnTo>
                  <a:lnTo>
                    <a:pt x="1116328" y="1359469"/>
                  </a:lnTo>
                  <a:lnTo>
                    <a:pt x="1125011" y="1372977"/>
                  </a:lnTo>
                  <a:lnTo>
                    <a:pt x="1125011" y="1383590"/>
                  </a:lnTo>
                  <a:cubicBezTo>
                    <a:pt x="1125011" y="1383590"/>
                    <a:pt x="1116328" y="1408676"/>
                    <a:pt x="1116328" y="1408676"/>
                  </a:cubicBezTo>
                  <a:lnTo>
                    <a:pt x="1118257" y="1415430"/>
                  </a:lnTo>
                  <a:lnTo>
                    <a:pt x="1116328" y="1426043"/>
                  </a:lnTo>
                  <a:lnTo>
                    <a:pt x="1113433" y="1430868"/>
                  </a:lnTo>
                  <a:lnTo>
                    <a:pt x="1111503" y="1441481"/>
                  </a:lnTo>
                  <a:lnTo>
                    <a:pt x="1111503" y="1447270"/>
                  </a:lnTo>
                  <a:lnTo>
                    <a:pt x="1122117" y="1447270"/>
                  </a:lnTo>
                  <a:lnTo>
                    <a:pt x="1132730" y="1449200"/>
                  </a:lnTo>
                  <a:lnTo>
                    <a:pt x="1146238" y="1452094"/>
                  </a:lnTo>
                  <a:lnTo>
                    <a:pt x="1158780" y="1463672"/>
                  </a:lnTo>
                  <a:lnTo>
                    <a:pt x="1167464" y="1470426"/>
                  </a:lnTo>
                  <a:lnTo>
                    <a:pt x="1169394" y="1472356"/>
                  </a:lnTo>
                  <a:lnTo>
                    <a:pt x="1165534" y="1481040"/>
                  </a:lnTo>
                  <a:lnTo>
                    <a:pt x="1162640" y="1483934"/>
                  </a:lnTo>
                  <a:lnTo>
                    <a:pt x="1162640" y="1489723"/>
                  </a:lnTo>
                  <a:cubicBezTo>
                    <a:pt x="1162640" y="1489723"/>
                    <a:pt x="1166499" y="1497442"/>
                    <a:pt x="1166499" y="1497442"/>
                  </a:cubicBezTo>
                  <a:lnTo>
                    <a:pt x="1166499" y="1501301"/>
                  </a:lnTo>
                  <a:lnTo>
                    <a:pt x="1169394" y="1507090"/>
                  </a:lnTo>
                  <a:lnTo>
                    <a:pt x="1169394" y="1511915"/>
                  </a:lnTo>
                  <a:cubicBezTo>
                    <a:pt x="1169394" y="1511915"/>
                    <a:pt x="1162640" y="1518669"/>
                    <a:pt x="1162640" y="1518669"/>
                  </a:cubicBezTo>
                  <a:lnTo>
                    <a:pt x="1157816" y="1526387"/>
                  </a:lnTo>
                  <a:lnTo>
                    <a:pt x="1153957" y="1535071"/>
                  </a:lnTo>
                  <a:lnTo>
                    <a:pt x="1152027" y="1537001"/>
                  </a:lnTo>
                  <a:lnTo>
                    <a:pt x="1154921" y="1545684"/>
                  </a:lnTo>
                  <a:lnTo>
                    <a:pt x="1158780" y="1555333"/>
                  </a:lnTo>
                  <a:lnTo>
                    <a:pt x="1163605" y="1562087"/>
                  </a:lnTo>
                  <a:lnTo>
                    <a:pt x="1166499" y="1562087"/>
                  </a:lnTo>
                  <a:cubicBezTo>
                    <a:pt x="1166499" y="1562087"/>
                    <a:pt x="1168429" y="1571735"/>
                    <a:pt x="1168429" y="1571735"/>
                  </a:cubicBezTo>
                  <a:lnTo>
                    <a:pt x="1166499" y="1577524"/>
                  </a:lnTo>
                  <a:lnTo>
                    <a:pt x="1168429" y="1585243"/>
                  </a:lnTo>
                  <a:lnTo>
                    <a:pt x="1168429" y="1593927"/>
                  </a:lnTo>
                  <a:cubicBezTo>
                    <a:pt x="1168429" y="1593927"/>
                    <a:pt x="1165534" y="1602610"/>
                    <a:pt x="1165534" y="1602610"/>
                  </a:cubicBezTo>
                  <a:lnTo>
                    <a:pt x="1161675" y="1644099"/>
                  </a:lnTo>
                  <a:lnTo>
                    <a:pt x="1161675" y="1647958"/>
                  </a:lnTo>
                  <a:cubicBezTo>
                    <a:pt x="1161675" y="1647958"/>
                    <a:pt x="1160711" y="1650853"/>
                    <a:pt x="1160711" y="1650853"/>
                  </a:cubicBezTo>
                  <a:lnTo>
                    <a:pt x="1160711" y="1662431"/>
                  </a:lnTo>
                  <a:cubicBezTo>
                    <a:pt x="1160711" y="1662431"/>
                    <a:pt x="1158780" y="1667255"/>
                    <a:pt x="1158780" y="1667255"/>
                  </a:cubicBezTo>
                  <a:lnTo>
                    <a:pt x="1163605" y="1677868"/>
                  </a:lnTo>
                  <a:lnTo>
                    <a:pt x="1163605" y="1686552"/>
                  </a:lnTo>
                  <a:cubicBezTo>
                    <a:pt x="1163605" y="1686552"/>
                    <a:pt x="1168429" y="1686552"/>
                    <a:pt x="1168429" y="1686552"/>
                  </a:cubicBezTo>
                  <a:lnTo>
                    <a:pt x="1179042" y="1684622"/>
                  </a:lnTo>
                  <a:lnTo>
                    <a:pt x="1183867" y="1684622"/>
                  </a:lnTo>
                  <a:cubicBezTo>
                    <a:pt x="1183867" y="1684622"/>
                    <a:pt x="1183867" y="1687517"/>
                    <a:pt x="1183867" y="1687517"/>
                  </a:cubicBezTo>
                  <a:lnTo>
                    <a:pt x="1191586" y="1692341"/>
                  </a:lnTo>
                  <a:lnTo>
                    <a:pt x="1193515" y="1696200"/>
                  </a:lnTo>
                  <a:lnTo>
                    <a:pt x="1200269" y="1701025"/>
                  </a:lnTo>
                  <a:lnTo>
                    <a:pt x="1210882" y="1703919"/>
                  </a:lnTo>
                  <a:lnTo>
                    <a:pt x="1215707" y="1707779"/>
                  </a:lnTo>
                  <a:lnTo>
                    <a:pt x="1215707" y="1711638"/>
                  </a:lnTo>
                  <a:cubicBezTo>
                    <a:pt x="1215707" y="1711638"/>
                    <a:pt x="1210882" y="1715497"/>
                    <a:pt x="1210882" y="1715497"/>
                  </a:cubicBezTo>
                  <a:lnTo>
                    <a:pt x="1207023" y="1717427"/>
                  </a:lnTo>
                  <a:lnTo>
                    <a:pt x="1207023" y="1727076"/>
                  </a:lnTo>
                  <a:cubicBezTo>
                    <a:pt x="1207023" y="1727076"/>
                    <a:pt x="1211847" y="1731900"/>
                    <a:pt x="1211847" y="1731900"/>
                  </a:cubicBezTo>
                  <a:lnTo>
                    <a:pt x="1217636" y="1735759"/>
                  </a:lnTo>
                  <a:lnTo>
                    <a:pt x="1220531" y="1740583"/>
                  </a:lnTo>
                  <a:lnTo>
                    <a:pt x="1220531" y="1747337"/>
                  </a:lnTo>
                  <a:cubicBezTo>
                    <a:pt x="1220531" y="1747337"/>
                    <a:pt x="1216671" y="1749267"/>
                    <a:pt x="1216671" y="1749267"/>
                  </a:cubicBezTo>
                  <a:lnTo>
                    <a:pt x="1207988" y="1749267"/>
                  </a:lnTo>
                  <a:cubicBezTo>
                    <a:pt x="1207988" y="1749267"/>
                    <a:pt x="1202199" y="1746372"/>
                    <a:pt x="1202199" y="1746372"/>
                  </a:cubicBezTo>
                  <a:lnTo>
                    <a:pt x="1199304" y="1746372"/>
                  </a:lnTo>
                  <a:cubicBezTo>
                    <a:pt x="1199304" y="1746372"/>
                    <a:pt x="1199304" y="1750232"/>
                    <a:pt x="1199304" y="1750232"/>
                  </a:cubicBezTo>
                  <a:lnTo>
                    <a:pt x="1204128" y="1756986"/>
                  </a:lnTo>
                  <a:lnTo>
                    <a:pt x="1207023" y="1759880"/>
                  </a:lnTo>
                  <a:lnTo>
                    <a:pt x="1205093" y="1762775"/>
                  </a:lnTo>
                  <a:lnTo>
                    <a:pt x="1199304" y="1762775"/>
                  </a:lnTo>
                  <a:cubicBezTo>
                    <a:pt x="1199304" y="1762775"/>
                    <a:pt x="1189655" y="1756021"/>
                    <a:pt x="1189655" y="1756021"/>
                  </a:cubicBezTo>
                  <a:lnTo>
                    <a:pt x="1183867" y="1757951"/>
                  </a:lnTo>
                  <a:lnTo>
                    <a:pt x="1177113" y="1763740"/>
                  </a:lnTo>
                  <a:lnTo>
                    <a:pt x="1174218" y="1763740"/>
                  </a:lnTo>
                  <a:cubicBezTo>
                    <a:pt x="1174218" y="1763740"/>
                    <a:pt x="1170359" y="1769529"/>
                    <a:pt x="1170359" y="1769529"/>
                  </a:cubicBezTo>
                  <a:lnTo>
                    <a:pt x="1170359" y="1772423"/>
                  </a:lnTo>
                  <a:cubicBezTo>
                    <a:pt x="1170359" y="1772423"/>
                    <a:pt x="1175183" y="1781107"/>
                    <a:pt x="1175183" y="1781107"/>
                  </a:cubicBezTo>
                  <a:lnTo>
                    <a:pt x="1175183" y="1790755"/>
                  </a:lnTo>
                  <a:cubicBezTo>
                    <a:pt x="1175183" y="1790755"/>
                    <a:pt x="1183867" y="1795580"/>
                    <a:pt x="1183867" y="1795580"/>
                  </a:cubicBezTo>
                  <a:lnTo>
                    <a:pt x="1185796" y="1801369"/>
                  </a:lnTo>
                  <a:lnTo>
                    <a:pt x="1185796" y="1810052"/>
                  </a:lnTo>
                  <a:cubicBezTo>
                    <a:pt x="1185796" y="1810052"/>
                    <a:pt x="1188691" y="1813912"/>
                    <a:pt x="1188691" y="1813912"/>
                  </a:cubicBezTo>
                  <a:lnTo>
                    <a:pt x="1192550" y="1819701"/>
                  </a:lnTo>
                  <a:lnTo>
                    <a:pt x="1198339" y="1819701"/>
                  </a:lnTo>
                  <a:cubicBezTo>
                    <a:pt x="1198339" y="1819701"/>
                    <a:pt x="1205093" y="1818736"/>
                    <a:pt x="1205093" y="1818736"/>
                  </a:cubicBezTo>
                  <a:lnTo>
                    <a:pt x="1211847" y="1821630"/>
                  </a:lnTo>
                  <a:lnTo>
                    <a:pt x="1208953" y="1826455"/>
                  </a:lnTo>
                  <a:lnTo>
                    <a:pt x="1208953" y="1830314"/>
                  </a:lnTo>
                  <a:cubicBezTo>
                    <a:pt x="1208953" y="1830314"/>
                    <a:pt x="1201234" y="1838033"/>
                    <a:pt x="1201234" y="1838033"/>
                  </a:cubicBezTo>
                  <a:lnTo>
                    <a:pt x="1197374" y="1839962"/>
                  </a:lnTo>
                  <a:lnTo>
                    <a:pt x="1195445" y="1847681"/>
                  </a:lnTo>
                  <a:lnTo>
                    <a:pt x="1193515" y="1852506"/>
                  </a:lnTo>
                  <a:lnTo>
                    <a:pt x="1191586" y="1855400"/>
                  </a:lnTo>
                  <a:lnTo>
                    <a:pt x="1191586" y="1862154"/>
                  </a:lnTo>
                  <a:cubicBezTo>
                    <a:pt x="1191586" y="1862154"/>
                    <a:pt x="1185796" y="1871803"/>
                    <a:pt x="1185796" y="1871803"/>
                  </a:cubicBezTo>
                  <a:lnTo>
                    <a:pt x="1180007" y="1882416"/>
                  </a:lnTo>
                  <a:lnTo>
                    <a:pt x="1172288" y="1876627"/>
                  </a:lnTo>
                  <a:lnTo>
                    <a:pt x="1162640" y="1871803"/>
                  </a:lnTo>
                  <a:lnTo>
                    <a:pt x="1153957" y="1880486"/>
                  </a:lnTo>
                  <a:lnTo>
                    <a:pt x="1153957" y="1886275"/>
                  </a:lnTo>
                  <a:cubicBezTo>
                    <a:pt x="1153957" y="1886275"/>
                    <a:pt x="1150097" y="1890134"/>
                    <a:pt x="1150097" y="1890134"/>
                  </a:cubicBezTo>
                  <a:lnTo>
                    <a:pt x="1143343" y="1895924"/>
                  </a:lnTo>
                  <a:lnTo>
                    <a:pt x="1139484" y="1897853"/>
                  </a:lnTo>
                  <a:lnTo>
                    <a:pt x="1136589" y="1900748"/>
                  </a:lnTo>
                  <a:lnTo>
                    <a:pt x="1130800" y="1902678"/>
                  </a:lnTo>
                  <a:lnTo>
                    <a:pt x="1121151" y="1904607"/>
                  </a:lnTo>
                  <a:lnTo>
                    <a:pt x="1112468" y="1900748"/>
                  </a:lnTo>
                  <a:lnTo>
                    <a:pt x="1109574" y="1900748"/>
                  </a:lnTo>
                  <a:cubicBezTo>
                    <a:pt x="1109574" y="1900748"/>
                    <a:pt x="1097995" y="1894959"/>
                    <a:pt x="1097995" y="1894959"/>
                  </a:cubicBezTo>
                  <a:lnTo>
                    <a:pt x="1082557" y="1886275"/>
                  </a:lnTo>
                  <a:lnTo>
                    <a:pt x="1076769" y="1881451"/>
                  </a:lnTo>
                  <a:lnTo>
                    <a:pt x="1058436" y="1861189"/>
                  </a:lnTo>
                  <a:lnTo>
                    <a:pt x="1052647" y="1852506"/>
                  </a:lnTo>
                  <a:lnTo>
                    <a:pt x="1043964" y="1839962"/>
                  </a:lnTo>
                  <a:lnTo>
                    <a:pt x="1032386" y="1832244"/>
                  </a:lnTo>
                  <a:lnTo>
                    <a:pt x="1028526" y="1826455"/>
                  </a:lnTo>
                  <a:lnTo>
                    <a:pt x="1021772" y="1826455"/>
                  </a:lnTo>
                  <a:cubicBezTo>
                    <a:pt x="1021772" y="1826455"/>
                    <a:pt x="1018878" y="1825490"/>
                    <a:pt x="1018878" y="1825490"/>
                  </a:cubicBezTo>
                  <a:lnTo>
                    <a:pt x="1011159" y="1825490"/>
                  </a:lnTo>
                  <a:cubicBezTo>
                    <a:pt x="1011159" y="1825490"/>
                    <a:pt x="1006334" y="1827420"/>
                    <a:pt x="1006334" y="1827420"/>
                  </a:cubicBezTo>
                  <a:lnTo>
                    <a:pt x="996686" y="1827420"/>
                  </a:lnTo>
                  <a:cubicBezTo>
                    <a:pt x="996686" y="1827420"/>
                    <a:pt x="991862" y="1825490"/>
                    <a:pt x="991862" y="1825490"/>
                  </a:cubicBezTo>
                  <a:lnTo>
                    <a:pt x="989932" y="1823560"/>
                  </a:lnTo>
                  <a:lnTo>
                    <a:pt x="981249" y="1823560"/>
                  </a:lnTo>
                  <a:cubicBezTo>
                    <a:pt x="981249" y="1823560"/>
                    <a:pt x="972565" y="1823560"/>
                    <a:pt x="972565" y="1823560"/>
                  </a:cubicBezTo>
                  <a:lnTo>
                    <a:pt x="972565" y="1816806"/>
                  </a:lnTo>
                  <a:lnTo>
                    <a:pt x="954233" y="1811017"/>
                  </a:lnTo>
                  <a:lnTo>
                    <a:pt x="947479" y="1811017"/>
                  </a:lnTo>
                  <a:cubicBezTo>
                    <a:pt x="947479" y="1811017"/>
                    <a:pt x="937830" y="1806193"/>
                    <a:pt x="937830" y="1806193"/>
                  </a:cubicBezTo>
                  <a:lnTo>
                    <a:pt x="937830" y="1806193"/>
                  </a:lnTo>
                  <a:cubicBezTo>
                    <a:pt x="937830" y="1806193"/>
                    <a:pt x="926253" y="1801369"/>
                    <a:pt x="926253" y="1801369"/>
                  </a:cubicBezTo>
                  <a:lnTo>
                    <a:pt x="918534" y="1797509"/>
                  </a:lnTo>
                  <a:lnTo>
                    <a:pt x="914674" y="1792685"/>
                  </a:lnTo>
                  <a:lnTo>
                    <a:pt x="905991" y="1792685"/>
                  </a:lnTo>
                  <a:cubicBezTo>
                    <a:pt x="905991" y="1792685"/>
                    <a:pt x="899237" y="1788826"/>
                    <a:pt x="899237" y="1788826"/>
                  </a:cubicBezTo>
                  <a:lnTo>
                    <a:pt x="889588" y="1788826"/>
                  </a:lnTo>
                  <a:cubicBezTo>
                    <a:pt x="889588" y="1788826"/>
                    <a:pt x="887659" y="1786896"/>
                    <a:pt x="887659" y="1786896"/>
                  </a:cubicBezTo>
                  <a:lnTo>
                    <a:pt x="880905" y="1794615"/>
                  </a:lnTo>
                  <a:lnTo>
                    <a:pt x="875116" y="1802333"/>
                  </a:lnTo>
                  <a:lnTo>
                    <a:pt x="867397" y="1790755"/>
                  </a:lnTo>
                  <a:lnTo>
                    <a:pt x="864503" y="1784002"/>
                  </a:lnTo>
                  <a:lnTo>
                    <a:pt x="854854" y="1773388"/>
                  </a:lnTo>
                  <a:lnTo>
                    <a:pt x="847135" y="1756021"/>
                  </a:lnTo>
                  <a:lnTo>
                    <a:pt x="841346" y="1742513"/>
                  </a:lnTo>
                  <a:lnTo>
                    <a:pt x="831697" y="1744443"/>
                  </a:lnTo>
                  <a:lnTo>
                    <a:pt x="814330" y="1753126"/>
                  </a:lnTo>
                  <a:lnTo>
                    <a:pt x="814330" y="1755056"/>
                  </a:lnTo>
                  <a:cubicBezTo>
                    <a:pt x="814330" y="1755056"/>
                    <a:pt x="809506" y="1761810"/>
                    <a:pt x="809506" y="1761810"/>
                  </a:cubicBezTo>
                  <a:lnTo>
                    <a:pt x="799857" y="1774353"/>
                  </a:lnTo>
                  <a:lnTo>
                    <a:pt x="792139" y="1788826"/>
                  </a:lnTo>
                  <a:lnTo>
                    <a:pt x="788280" y="1793650"/>
                  </a:lnTo>
                  <a:lnTo>
                    <a:pt x="780561" y="1805228"/>
                  </a:lnTo>
                  <a:lnTo>
                    <a:pt x="778631" y="1785931"/>
                  </a:lnTo>
                  <a:lnTo>
                    <a:pt x="778631" y="1780142"/>
                  </a:lnTo>
                  <a:cubicBezTo>
                    <a:pt x="778631" y="1780142"/>
                    <a:pt x="778631" y="1763740"/>
                    <a:pt x="778631" y="1763740"/>
                  </a:cubicBezTo>
                  <a:lnTo>
                    <a:pt x="778631" y="1754091"/>
                  </a:lnTo>
                  <a:cubicBezTo>
                    <a:pt x="778631" y="1754091"/>
                    <a:pt x="770912" y="1756021"/>
                    <a:pt x="770912" y="1756021"/>
                  </a:cubicBezTo>
                  <a:lnTo>
                    <a:pt x="764158" y="1760845"/>
                  </a:lnTo>
                  <a:lnTo>
                    <a:pt x="761264" y="1765669"/>
                  </a:lnTo>
                  <a:lnTo>
                    <a:pt x="759334" y="1767599"/>
                  </a:lnTo>
                  <a:lnTo>
                    <a:pt x="756439" y="1767599"/>
                  </a:lnTo>
                  <a:cubicBezTo>
                    <a:pt x="756439" y="1767599"/>
                    <a:pt x="742932" y="1769529"/>
                    <a:pt x="742932" y="1769529"/>
                  </a:cubicBezTo>
                  <a:lnTo>
                    <a:pt x="741967" y="1769529"/>
                  </a:lnTo>
                  <a:cubicBezTo>
                    <a:pt x="741967" y="1769529"/>
                    <a:pt x="734248" y="1768564"/>
                    <a:pt x="734248" y="1768564"/>
                  </a:cubicBezTo>
                  <a:lnTo>
                    <a:pt x="718811" y="1768564"/>
                  </a:lnTo>
                  <a:lnTo>
                    <a:pt x="709162" y="1772423"/>
                  </a:lnTo>
                  <a:lnTo>
                    <a:pt x="701443" y="1772423"/>
                  </a:lnTo>
                  <a:cubicBezTo>
                    <a:pt x="701443" y="1772423"/>
                    <a:pt x="694689" y="1772423"/>
                    <a:pt x="694689" y="1772423"/>
                  </a:cubicBezTo>
                  <a:lnTo>
                    <a:pt x="683111" y="1784002"/>
                  </a:lnTo>
                  <a:lnTo>
                    <a:pt x="680217" y="1787861"/>
                  </a:lnTo>
                  <a:lnTo>
                    <a:pt x="658990" y="1811017"/>
                  </a:lnTo>
                  <a:lnTo>
                    <a:pt x="652236" y="1796545"/>
                  </a:lnTo>
                  <a:lnTo>
                    <a:pt x="647412" y="1791720"/>
                  </a:lnTo>
                  <a:lnTo>
                    <a:pt x="644517" y="1789791"/>
                  </a:lnTo>
                  <a:lnTo>
                    <a:pt x="636799" y="1786896"/>
                  </a:lnTo>
                  <a:lnTo>
                    <a:pt x="633904" y="1786896"/>
                  </a:lnTo>
                  <a:lnTo>
                    <a:pt x="630045" y="1790755"/>
                  </a:lnTo>
                  <a:lnTo>
                    <a:pt x="624255" y="1793650"/>
                  </a:lnTo>
                  <a:lnTo>
                    <a:pt x="622326" y="1798474"/>
                  </a:lnTo>
                  <a:lnTo>
                    <a:pt x="619431" y="1798474"/>
                  </a:lnTo>
                  <a:cubicBezTo>
                    <a:pt x="619431" y="1798474"/>
                    <a:pt x="615572" y="1803299"/>
                    <a:pt x="615572" y="1803299"/>
                  </a:cubicBezTo>
                  <a:lnTo>
                    <a:pt x="605924" y="1806193"/>
                  </a:lnTo>
                  <a:lnTo>
                    <a:pt x="603029" y="1806193"/>
                  </a:lnTo>
                  <a:cubicBezTo>
                    <a:pt x="603029" y="1806193"/>
                    <a:pt x="600134" y="1811017"/>
                    <a:pt x="600134" y="1811017"/>
                  </a:cubicBezTo>
                  <a:lnTo>
                    <a:pt x="595310" y="1812947"/>
                  </a:lnTo>
                  <a:lnTo>
                    <a:pt x="595310" y="1819701"/>
                  </a:lnTo>
                  <a:cubicBezTo>
                    <a:pt x="595310" y="1819701"/>
                    <a:pt x="590486" y="1827420"/>
                    <a:pt x="590486" y="1827420"/>
                  </a:cubicBezTo>
                  <a:lnTo>
                    <a:pt x="578908" y="1830314"/>
                  </a:lnTo>
                  <a:lnTo>
                    <a:pt x="573118" y="1830314"/>
                  </a:lnTo>
                  <a:cubicBezTo>
                    <a:pt x="573118" y="1830314"/>
                    <a:pt x="568295" y="1828384"/>
                    <a:pt x="568295" y="1828384"/>
                  </a:cubicBezTo>
                  <a:lnTo>
                    <a:pt x="563470" y="1828384"/>
                  </a:lnTo>
                  <a:cubicBezTo>
                    <a:pt x="563470" y="1828384"/>
                    <a:pt x="551892" y="1837068"/>
                    <a:pt x="551892" y="1837068"/>
                  </a:cubicBezTo>
                  <a:lnTo>
                    <a:pt x="545138" y="1837068"/>
                  </a:lnTo>
                  <a:cubicBezTo>
                    <a:pt x="545138" y="1837068"/>
                    <a:pt x="538384" y="1837068"/>
                    <a:pt x="538384" y="1837068"/>
                  </a:cubicBezTo>
                  <a:lnTo>
                    <a:pt x="533560" y="1839962"/>
                  </a:lnTo>
                  <a:lnTo>
                    <a:pt x="524876" y="1837068"/>
                  </a:lnTo>
                  <a:lnTo>
                    <a:pt x="521982" y="1837068"/>
                  </a:lnTo>
                  <a:cubicBezTo>
                    <a:pt x="521982" y="1837068"/>
                    <a:pt x="519087" y="1839962"/>
                    <a:pt x="519087" y="1839962"/>
                  </a:cubicBezTo>
                  <a:lnTo>
                    <a:pt x="516193" y="1846716"/>
                  </a:lnTo>
                  <a:lnTo>
                    <a:pt x="508474" y="1849611"/>
                  </a:lnTo>
                  <a:lnTo>
                    <a:pt x="499790" y="1852506"/>
                  </a:lnTo>
                  <a:lnTo>
                    <a:pt x="494001" y="1852506"/>
                  </a:lnTo>
                  <a:cubicBezTo>
                    <a:pt x="494001" y="1852506"/>
                    <a:pt x="486282" y="1861189"/>
                    <a:pt x="486282" y="1861189"/>
                  </a:cubicBezTo>
                  <a:lnTo>
                    <a:pt x="488212" y="1865049"/>
                  </a:lnTo>
                  <a:lnTo>
                    <a:pt x="486282" y="1868908"/>
                  </a:lnTo>
                  <a:lnTo>
                    <a:pt x="481458" y="1868908"/>
                  </a:lnTo>
                  <a:cubicBezTo>
                    <a:pt x="481458" y="1868908"/>
                    <a:pt x="478564" y="1874697"/>
                    <a:pt x="478564" y="1874697"/>
                  </a:cubicBezTo>
                  <a:lnTo>
                    <a:pt x="478564" y="1883381"/>
                  </a:lnTo>
                  <a:cubicBezTo>
                    <a:pt x="478564" y="1883381"/>
                    <a:pt x="471810" y="1890134"/>
                    <a:pt x="471810" y="1890134"/>
                  </a:cubicBezTo>
                  <a:lnTo>
                    <a:pt x="453478" y="1890134"/>
                  </a:lnTo>
                  <a:cubicBezTo>
                    <a:pt x="453478" y="1890134"/>
                    <a:pt x="448653" y="1890134"/>
                    <a:pt x="448653" y="1890134"/>
                  </a:cubicBezTo>
                  <a:lnTo>
                    <a:pt x="445759" y="1894959"/>
                  </a:lnTo>
                  <a:lnTo>
                    <a:pt x="439970" y="1893029"/>
                  </a:lnTo>
                  <a:lnTo>
                    <a:pt x="433216" y="1895924"/>
                  </a:lnTo>
                  <a:lnTo>
                    <a:pt x="431286" y="1895924"/>
                  </a:lnTo>
                  <a:cubicBezTo>
                    <a:pt x="431286" y="1895924"/>
                    <a:pt x="421638" y="1905572"/>
                    <a:pt x="421638" y="1905572"/>
                  </a:cubicBezTo>
                  <a:lnTo>
                    <a:pt x="418743" y="1905572"/>
                  </a:lnTo>
                  <a:cubicBezTo>
                    <a:pt x="418743" y="1905572"/>
                    <a:pt x="414884" y="1895924"/>
                    <a:pt x="414884" y="1895924"/>
                  </a:cubicBezTo>
                  <a:lnTo>
                    <a:pt x="411989" y="1893029"/>
                  </a:lnTo>
                  <a:lnTo>
                    <a:pt x="410060" y="1888205"/>
                  </a:lnTo>
                  <a:lnTo>
                    <a:pt x="403305" y="1877592"/>
                  </a:lnTo>
                  <a:lnTo>
                    <a:pt x="395587" y="1873732"/>
                  </a:lnTo>
                  <a:lnTo>
                    <a:pt x="389797" y="1867943"/>
                  </a:lnTo>
                  <a:lnTo>
                    <a:pt x="387868" y="1863119"/>
                  </a:lnTo>
                  <a:lnTo>
                    <a:pt x="387868" y="1857330"/>
                  </a:lnTo>
                  <a:cubicBezTo>
                    <a:pt x="387868" y="1857330"/>
                    <a:pt x="387868" y="1852506"/>
                    <a:pt x="387868" y="1852506"/>
                  </a:cubicBezTo>
                  <a:lnTo>
                    <a:pt x="387868" y="1842857"/>
                  </a:lnTo>
                  <a:cubicBezTo>
                    <a:pt x="387868" y="1842857"/>
                    <a:pt x="384009" y="1842857"/>
                    <a:pt x="384009" y="1842857"/>
                  </a:cubicBezTo>
                  <a:lnTo>
                    <a:pt x="384009" y="1835138"/>
                  </a:lnTo>
                  <a:cubicBezTo>
                    <a:pt x="384009" y="1835138"/>
                    <a:pt x="389797" y="1820666"/>
                    <a:pt x="389797" y="1820666"/>
                  </a:cubicBezTo>
                  <a:lnTo>
                    <a:pt x="385939" y="1820666"/>
                  </a:lnTo>
                  <a:cubicBezTo>
                    <a:pt x="385939" y="1820666"/>
                    <a:pt x="381114" y="1819701"/>
                    <a:pt x="381114" y="1819701"/>
                  </a:cubicBezTo>
                  <a:lnTo>
                    <a:pt x="371466" y="1816806"/>
                  </a:lnTo>
                  <a:lnTo>
                    <a:pt x="360852" y="1810052"/>
                  </a:lnTo>
                  <a:lnTo>
                    <a:pt x="353134" y="1803299"/>
                  </a:lnTo>
                  <a:lnTo>
                    <a:pt x="344450" y="1799439"/>
                  </a:lnTo>
                  <a:lnTo>
                    <a:pt x="338661" y="1792685"/>
                  </a:lnTo>
                  <a:lnTo>
                    <a:pt x="326118" y="1783036"/>
                  </a:lnTo>
                  <a:lnTo>
                    <a:pt x="320329" y="1779177"/>
                  </a:lnTo>
                  <a:lnTo>
                    <a:pt x="320329" y="1774353"/>
                  </a:lnTo>
                  <a:cubicBezTo>
                    <a:pt x="320329" y="1774353"/>
                    <a:pt x="314540" y="1769529"/>
                    <a:pt x="314540" y="1769529"/>
                  </a:cubicBezTo>
                  <a:lnTo>
                    <a:pt x="310680" y="1762775"/>
                  </a:lnTo>
                  <a:lnTo>
                    <a:pt x="305856" y="1762775"/>
                  </a:lnTo>
                  <a:cubicBezTo>
                    <a:pt x="305856" y="1762775"/>
                    <a:pt x="305856" y="1758915"/>
                    <a:pt x="305856" y="1758915"/>
                  </a:cubicBezTo>
                  <a:lnTo>
                    <a:pt x="301032" y="1750232"/>
                  </a:lnTo>
                  <a:lnTo>
                    <a:pt x="301032" y="1747337"/>
                  </a:lnTo>
                  <a:cubicBezTo>
                    <a:pt x="301032" y="1747337"/>
                    <a:pt x="298137" y="1743478"/>
                    <a:pt x="298137" y="1743478"/>
                  </a:cubicBezTo>
                  <a:lnTo>
                    <a:pt x="301032" y="1734794"/>
                  </a:lnTo>
                  <a:lnTo>
                    <a:pt x="301032" y="1731900"/>
                  </a:lnTo>
                  <a:lnTo>
                    <a:pt x="297172" y="1729005"/>
                  </a:lnTo>
                  <a:lnTo>
                    <a:pt x="286559" y="1725146"/>
                  </a:lnTo>
                  <a:lnTo>
                    <a:pt x="288489" y="1721287"/>
                  </a:lnTo>
                  <a:lnTo>
                    <a:pt x="280770" y="1718392"/>
                  </a:lnTo>
                  <a:lnTo>
                    <a:pt x="280770" y="1702954"/>
                  </a:lnTo>
                  <a:cubicBezTo>
                    <a:pt x="280770" y="1702954"/>
                    <a:pt x="278841" y="1699095"/>
                    <a:pt x="278841" y="1699095"/>
                  </a:cubicBezTo>
                  <a:lnTo>
                    <a:pt x="278841" y="1694271"/>
                  </a:lnTo>
                  <a:cubicBezTo>
                    <a:pt x="278841" y="1694271"/>
                    <a:pt x="279805" y="1688482"/>
                    <a:pt x="279805" y="1688482"/>
                  </a:cubicBezTo>
                  <a:lnTo>
                    <a:pt x="277876" y="1684622"/>
                  </a:lnTo>
                  <a:lnTo>
                    <a:pt x="275945" y="1674009"/>
                  </a:lnTo>
                  <a:lnTo>
                    <a:pt x="271122" y="1665325"/>
                  </a:lnTo>
                  <a:lnTo>
                    <a:pt x="266297" y="1660501"/>
                  </a:lnTo>
                  <a:lnTo>
                    <a:pt x="259543" y="1656642"/>
                  </a:lnTo>
                  <a:lnTo>
                    <a:pt x="254719" y="1656642"/>
                  </a:lnTo>
                  <a:cubicBezTo>
                    <a:pt x="254719" y="1656642"/>
                    <a:pt x="251824" y="1649888"/>
                    <a:pt x="251824" y="1649888"/>
                  </a:cubicBezTo>
                  <a:lnTo>
                    <a:pt x="247001" y="1646993"/>
                  </a:lnTo>
                  <a:lnTo>
                    <a:pt x="243141" y="1639275"/>
                  </a:lnTo>
                  <a:lnTo>
                    <a:pt x="239282" y="1635415"/>
                  </a:lnTo>
                  <a:lnTo>
                    <a:pt x="236387" y="1630591"/>
                  </a:lnTo>
                  <a:lnTo>
                    <a:pt x="234457" y="1625767"/>
                  </a:lnTo>
                  <a:lnTo>
                    <a:pt x="225774" y="1622872"/>
                  </a:lnTo>
                  <a:lnTo>
                    <a:pt x="220949" y="1619978"/>
                  </a:lnTo>
                  <a:lnTo>
                    <a:pt x="218055" y="1613224"/>
                  </a:lnTo>
                  <a:lnTo>
                    <a:pt x="216125" y="1613224"/>
                  </a:lnTo>
                  <a:cubicBezTo>
                    <a:pt x="216125" y="1613224"/>
                    <a:pt x="200688" y="1593927"/>
                    <a:pt x="200688" y="1593927"/>
                  </a:cubicBezTo>
                  <a:lnTo>
                    <a:pt x="200688" y="1590067"/>
                  </a:lnTo>
                  <a:cubicBezTo>
                    <a:pt x="200688" y="1590067"/>
                    <a:pt x="191039" y="1583313"/>
                    <a:pt x="191039" y="1583313"/>
                  </a:cubicBezTo>
                  <a:lnTo>
                    <a:pt x="186215" y="1583313"/>
                  </a:lnTo>
                  <a:cubicBezTo>
                    <a:pt x="186215" y="1583313"/>
                    <a:pt x="181391" y="1586208"/>
                    <a:pt x="181391" y="1586208"/>
                  </a:cubicBezTo>
                  <a:lnTo>
                    <a:pt x="163059" y="1590067"/>
                  </a:lnTo>
                  <a:lnTo>
                    <a:pt x="152445" y="1590067"/>
                  </a:lnTo>
                  <a:cubicBezTo>
                    <a:pt x="152445" y="1590067"/>
                    <a:pt x="130254" y="1575595"/>
                    <a:pt x="130254" y="1575595"/>
                  </a:cubicBezTo>
                  <a:lnTo>
                    <a:pt x="117711" y="1570770"/>
                  </a:lnTo>
                  <a:lnTo>
                    <a:pt x="114816" y="1570770"/>
                  </a:lnTo>
                  <a:cubicBezTo>
                    <a:pt x="114816" y="1570770"/>
                    <a:pt x="106133" y="1566911"/>
                    <a:pt x="106133" y="1566911"/>
                  </a:cubicBezTo>
                  <a:lnTo>
                    <a:pt x="99379" y="1564981"/>
                  </a:lnTo>
                  <a:lnTo>
                    <a:pt x="93590" y="1564981"/>
                  </a:lnTo>
                  <a:cubicBezTo>
                    <a:pt x="93590" y="1564981"/>
                    <a:pt x="88766" y="1564981"/>
                    <a:pt x="88766" y="1564981"/>
                  </a:cubicBezTo>
                  <a:lnTo>
                    <a:pt x="86836" y="1562087"/>
                  </a:lnTo>
                  <a:lnTo>
                    <a:pt x="82976" y="1562087"/>
                  </a:lnTo>
                  <a:cubicBezTo>
                    <a:pt x="82976" y="1562087"/>
                    <a:pt x="76222" y="1562087"/>
                    <a:pt x="76222" y="1562087"/>
                  </a:cubicBezTo>
                  <a:lnTo>
                    <a:pt x="70433" y="1559192"/>
                  </a:lnTo>
                  <a:lnTo>
                    <a:pt x="62714" y="1562087"/>
                  </a:lnTo>
                  <a:lnTo>
                    <a:pt x="60785" y="1562087"/>
                  </a:lnTo>
                  <a:cubicBezTo>
                    <a:pt x="60785" y="1562087"/>
                    <a:pt x="60785" y="1554368"/>
                    <a:pt x="60785" y="1554368"/>
                  </a:cubicBezTo>
                  <a:lnTo>
                    <a:pt x="57891" y="1548579"/>
                  </a:lnTo>
                  <a:lnTo>
                    <a:pt x="48242" y="1544720"/>
                  </a:lnTo>
                  <a:lnTo>
                    <a:pt x="42453" y="1544720"/>
                  </a:lnTo>
                  <a:cubicBezTo>
                    <a:pt x="42453" y="1544720"/>
                    <a:pt x="38593" y="1541825"/>
                    <a:pt x="38593" y="1541825"/>
                  </a:cubicBezTo>
                  <a:lnTo>
                    <a:pt x="29910" y="1541825"/>
                  </a:lnTo>
                  <a:cubicBezTo>
                    <a:pt x="29910" y="1541825"/>
                    <a:pt x="22191" y="1528317"/>
                    <a:pt x="22191" y="1528317"/>
                  </a:cubicBezTo>
                  <a:lnTo>
                    <a:pt x="19297" y="1524458"/>
                  </a:lnTo>
                  <a:lnTo>
                    <a:pt x="19297" y="1520598"/>
                  </a:lnTo>
                  <a:cubicBezTo>
                    <a:pt x="19297" y="1520598"/>
                    <a:pt x="16402" y="1518669"/>
                    <a:pt x="16402" y="1518669"/>
                  </a:cubicBezTo>
                  <a:lnTo>
                    <a:pt x="6754" y="1510950"/>
                  </a:lnTo>
                  <a:lnTo>
                    <a:pt x="4824" y="1507090"/>
                  </a:lnTo>
                  <a:lnTo>
                    <a:pt x="4824" y="1501301"/>
                  </a:lnTo>
                  <a:cubicBezTo>
                    <a:pt x="4824" y="1501301"/>
                    <a:pt x="4824" y="1493583"/>
                    <a:pt x="4824" y="1493583"/>
                  </a:cubicBezTo>
                  <a:lnTo>
                    <a:pt x="6754" y="1488758"/>
                  </a:lnTo>
                  <a:lnTo>
                    <a:pt x="3859" y="1479110"/>
                  </a:lnTo>
                  <a:lnTo>
                    <a:pt x="3859" y="1477180"/>
                  </a:lnTo>
                  <a:cubicBezTo>
                    <a:pt x="3859" y="1477180"/>
                    <a:pt x="3859" y="1471391"/>
                    <a:pt x="3859" y="1471391"/>
                  </a:cubicBezTo>
                  <a:lnTo>
                    <a:pt x="0" y="1473321"/>
                  </a:lnTo>
                  <a:lnTo>
                    <a:pt x="1929" y="1462708"/>
                  </a:lnTo>
                  <a:lnTo>
                    <a:pt x="7718" y="1459813"/>
                  </a:lnTo>
                  <a:lnTo>
                    <a:pt x="13508" y="1459813"/>
                  </a:lnTo>
                  <a:cubicBezTo>
                    <a:pt x="13508" y="1459813"/>
                    <a:pt x="16402" y="1458848"/>
                    <a:pt x="16402" y="1458848"/>
                  </a:cubicBezTo>
                  <a:lnTo>
                    <a:pt x="21226" y="1454024"/>
                  </a:lnTo>
                  <a:lnTo>
                    <a:pt x="27016" y="1454024"/>
                  </a:lnTo>
                  <a:cubicBezTo>
                    <a:pt x="27016" y="1454024"/>
                    <a:pt x="33769" y="1449200"/>
                    <a:pt x="33769" y="1449200"/>
                  </a:cubicBezTo>
                  <a:lnTo>
                    <a:pt x="35699" y="1442446"/>
                  </a:lnTo>
                  <a:lnTo>
                    <a:pt x="35699" y="1439551"/>
                  </a:lnTo>
                  <a:cubicBezTo>
                    <a:pt x="35699" y="1439551"/>
                    <a:pt x="30875" y="1434727"/>
                    <a:pt x="30875" y="1434727"/>
                  </a:cubicBezTo>
                  <a:lnTo>
                    <a:pt x="30875" y="1427973"/>
                  </a:lnTo>
                  <a:cubicBezTo>
                    <a:pt x="30875" y="1427973"/>
                    <a:pt x="38593" y="1423149"/>
                    <a:pt x="38593" y="1423149"/>
                  </a:cubicBezTo>
                  <a:lnTo>
                    <a:pt x="52101" y="1417360"/>
                  </a:lnTo>
                  <a:lnTo>
                    <a:pt x="54996" y="1408676"/>
                  </a:lnTo>
                  <a:lnTo>
                    <a:pt x="53066" y="1399028"/>
                  </a:lnTo>
                  <a:lnTo>
                    <a:pt x="58855" y="1390344"/>
                  </a:lnTo>
                  <a:lnTo>
                    <a:pt x="66574" y="1379731"/>
                  </a:lnTo>
                  <a:lnTo>
                    <a:pt x="70433" y="1373942"/>
                  </a:lnTo>
                  <a:lnTo>
                    <a:pt x="73328" y="1366223"/>
                  </a:lnTo>
                  <a:lnTo>
                    <a:pt x="77187" y="1363328"/>
                  </a:lnTo>
                  <a:lnTo>
                    <a:pt x="84906" y="1351750"/>
                  </a:lnTo>
                  <a:lnTo>
                    <a:pt x="86836" y="1343067"/>
                  </a:lnTo>
                  <a:lnTo>
                    <a:pt x="89730" y="1338242"/>
                  </a:lnTo>
                  <a:lnTo>
                    <a:pt x="95520" y="1334383"/>
                  </a:lnTo>
                  <a:lnTo>
                    <a:pt x="97449" y="1330524"/>
                  </a:lnTo>
                  <a:lnTo>
                    <a:pt x="103239" y="1325699"/>
                  </a:lnTo>
                  <a:lnTo>
                    <a:pt x="106133" y="1323770"/>
                  </a:lnTo>
                  <a:lnTo>
                    <a:pt x="108062" y="1316051"/>
                  </a:lnTo>
                  <a:lnTo>
                    <a:pt x="108062" y="1311227"/>
                  </a:lnTo>
                  <a:cubicBezTo>
                    <a:pt x="108062" y="1311227"/>
                    <a:pt x="112887" y="1305438"/>
                    <a:pt x="112887" y="1305438"/>
                  </a:cubicBezTo>
                  <a:lnTo>
                    <a:pt x="117711" y="1296754"/>
                  </a:lnTo>
                  <a:lnTo>
                    <a:pt x="117711" y="1290965"/>
                  </a:lnTo>
                  <a:cubicBezTo>
                    <a:pt x="117711" y="1290965"/>
                    <a:pt x="123500" y="1290965"/>
                    <a:pt x="123500" y="1290965"/>
                  </a:cubicBezTo>
                  <a:lnTo>
                    <a:pt x="121570" y="1283246"/>
                  </a:lnTo>
                  <a:lnTo>
                    <a:pt x="121570" y="1280351"/>
                  </a:lnTo>
                  <a:cubicBezTo>
                    <a:pt x="121570" y="1280351"/>
                    <a:pt x="128324" y="1278422"/>
                    <a:pt x="128324" y="1278422"/>
                  </a:cubicBezTo>
                  <a:lnTo>
                    <a:pt x="128324" y="1274562"/>
                  </a:lnTo>
                  <a:cubicBezTo>
                    <a:pt x="128324" y="1274562"/>
                    <a:pt x="129289" y="1271668"/>
                    <a:pt x="129289" y="1271668"/>
                  </a:cubicBezTo>
                  <a:lnTo>
                    <a:pt x="129289" y="1266844"/>
                  </a:lnTo>
                  <a:cubicBezTo>
                    <a:pt x="129289" y="1266844"/>
                    <a:pt x="134114" y="1265879"/>
                    <a:pt x="134114" y="1265879"/>
                  </a:cubicBezTo>
                  <a:lnTo>
                    <a:pt x="136043" y="1255266"/>
                  </a:lnTo>
                  <a:lnTo>
                    <a:pt x="137972" y="1255266"/>
                  </a:lnTo>
                  <a:cubicBezTo>
                    <a:pt x="137972" y="1255266"/>
                    <a:pt x="140868" y="1246582"/>
                    <a:pt x="140868" y="1246582"/>
                  </a:cubicBezTo>
                  <a:lnTo>
                    <a:pt x="146656" y="1239828"/>
                  </a:lnTo>
                  <a:lnTo>
                    <a:pt x="149551" y="1234039"/>
                  </a:lnTo>
                  <a:lnTo>
                    <a:pt x="152445" y="1229215"/>
                  </a:lnTo>
                  <a:lnTo>
                    <a:pt x="154375" y="1224390"/>
                  </a:lnTo>
                  <a:lnTo>
                    <a:pt x="157270" y="1221496"/>
                  </a:lnTo>
                  <a:lnTo>
                    <a:pt x="157270" y="1218601"/>
                  </a:lnTo>
                  <a:cubicBezTo>
                    <a:pt x="157270" y="1218601"/>
                    <a:pt x="152445" y="1216672"/>
                    <a:pt x="152445" y="1216672"/>
                  </a:cubicBezTo>
                  <a:lnTo>
                    <a:pt x="152445" y="1213777"/>
                  </a:lnTo>
                  <a:cubicBezTo>
                    <a:pt x="152445" y="1213777"/>
                    <a:pt x="152445" y="1209918"/>
                    <a:pt x="152445" y="1209918"/>
                  </a:cubicBezTo>
                  <a:lnTo>
                    <a:pt x="154375" y="1207988"/>
                  </a:lnTo>
                  <a:lnTo>
                    <a:pt x="154375" y="1200269"/>
                  </a:lnTo>
                  <a:cubicBezTo>
                    <a:pt x="154375" y="1200269"/>
                    <a:pt x="154375" y="1194480"/>
                    <a:pt x="154375" y="1194480"/>
                  </a:cubicBezTo>
                  <a:lnTo>
                    <a:pt x="159199" y="1183867"/>
                  </a:lnTo>
                  <a:lnTo>
                    <a:pt x="162094" y="1176148"/>
                  </a:lnTo>
                  <a:lnTo>
                    <a:pt x="160164" y="1174218"/>
                  </a:lnTo>
                  <a:lnTo>
                    <a:pt x="163059" y="1170359"/>
                  </a:lnTo>
                  <a:lnTo>
                    <a:pt x="164989" y="1162640"/>
                  </a:lnTo>
                  <a:lnTo>
                    <a:pt x="169812" y="1155886"/>
                  </a:lnTo>
                  <a:lnTo>
                    <a:pt x="174637" y="1152027"/>
                  </a:lnTo>
                  <a:lnTo>
                    <a:pt x="178497" y="1144308"/>
                  </a:lnTo>
                  <a:lnTo>
                    <a:pt x="178497" y="1142379"/>
                  </a:lnTo>
                  <a:cubicBezTo>
                    <a:pt x="178497" y="1142379"/>
                    <a:pt x="185250" y="1132730"/>
                    <a:pt x="185250" y="1132730"/>
                  </a:cubicBezTo>
                  <a:lnTo>
                    <a:pt x="190074" y="1125976"/>
                  </a:lnTo>
                  <a:lnTo>
                    <a:pt x="186215" y="1119222"/>
                  </a:lnTo>
                  <a:lnTo>
                    <a:pt x="186215" y="1114398"/>
                  </a:lnTo>
                  <a:cubicBezTo>
                    <a:pt x="186215" y="1114398"/>
                    <a:pt x="183320" y="1112468"/>
                    <a:pt x="183320" y="1112468"/>
                  </a:cubicBezTo>
                  <a:lnTo>
                    <a:pt x="186215" y="1106679"/>
                  </a:lnTo>
                  <a:lnTo>
                    <a:pt x="192004" y="1101855"/>
                  </a:lnTo>
                  <a:lnTo>
                    <a:pt x="192004" y="1098960"/>
                  </a:lnTo>
                  <a:cubicBezTo>
                    <a:pt x="192004" y="1098960"/>
                    <a:pt x="192004" y="1090277"/>
                    <a:pt x="192004" y="1090277"/>
                  </a:cubicBezTo>
                  <a:lnTo>
                    <a:pt x="192004" y="1078699"/>
                  </a:lnTo>
                  <a:cubicBezTo>
                    <a:pt x="192004" y="1078699"/>
                    <a:pt x="188145" y="1070015"/>
                    <a:pt x="188145" y="1070015"/>
                  </a:cubicBezTo>
                  <a:lnTo>
                    <a:pt x="188145" y="1064226"/>
                  </a:lnTo>
                  <a:cubicBezTo>
                    <a:pt x="188145" y="1064226"/>
                    <a:pt x="186215" y="1057472"/>
                    <a:pt x="186215" y="1057472"/>
                  </a:cubicBezTo>
                  <a:lnTo>
                    <a:pt x="184285" y="1054577"/>
                  </a:lnTo>
                  <a:lnTo>
                    <a:pt x="184285" y="1048788"/>
                  </a:lnTo>
                  <a:cubicBezTo>
                    <a:pt x="184285" y="1048788"/>
                    <a:pt x="178497" y="1034316"/>
                    <a:pt x="178497" y="1034316"/>
                  </a:cubicBezTo>
                  <a:lnTo>
                    <a:pt x="175602" y="1034316"/>
                  </a:lnTo>
                  <a:cubicBezTo>
                    <a:pt x="175602" y="1034316"/>
                    <a:pt x="172707" y="1029491"/>
                    <a:pt x="172707" y="1029491"/>
                  </a:cubicBezTo>
                  <a:lnTo>
                    <a:pt x="166918" y="1031421"/>
                  </a:lnTo>
                  <a:lnTo>
                    <a:pt x="160164" y="1025632"/>
                  </a:lnTo>
                  <a:lnTo>
                    <a:pt x="164024" y="1019843"/>
                  </a:lnTo>
                  <a:lnTo>
                    <a:pt x="161129" y="1017913"/>
                  </a:lnTo>
                  <a:lnTo>
                    <a:pt x="157270" y="1017913"/>
                  </a:lnTo>
                  <a:cubicBezTo>
                    <a:pt x="157270" y="1017913"/>
                    <a:pt x="152445" y="1021773"/>
                    <a:pt x="152445" y="1021773"/>
                  </a:cubicBezTo>
                  <a:lnTo>
                    <a:pt x="147621" y="1021773"/>
                  </a:lnTo>
                  <a:cubicBezTo>
                    <a:pt x="147621" y="1021773"/>
                    <a:pt x="142797" y="1024667"/>
                    <a:pt x="142797" y="1024667"/>
                  </a:cubicBezTo>
                  <a:lnTo>
                    <a:pt x="136043" y="1027562"/>
                  </a:lnTo>
                  <a:lnTo>
                    <a:pt x="136043" y="1019843"/>
                  </a:lnTo>
                  <a:cubicBezTo>
                    <a:pt x="136043" y="1019843"/>
                    <a:pt x="133149" y="1011159"/>
                    <a:pt x="133149" y="1011159"/>
                  </a:cubicBezTo>
                  <a:lnTo>
                    <a:pt x="136043" y="1009230"/>
                  </a:lnTo>
                  <a:lnTo>
                    <a:pt x="137972" y="1001511"/>
                  </a:lnTo>
                  <a:lnTo>
                    <a:pt x="140868" y="996687"/>
                  </a:lnTo>
                  <a:lnTo>
                    <a:pt x="137972" y="992827"/>
                  </a:lnTo>
                  <a:lnTo>
                    <a:pt x="130254" y="987038"/>
                  </a:lnTo>
                  <a:lnTo>
                    <a:pt x="127360" y="983179"/>
                  </a:lnTo>
                  <a:lnTo>
                    <a:pt x="129289" y="980284"/>
                  </a:lnTo>
                  <a:lnTo>
                    <a:pt x="133149" y="980284"/>
                  </a:lnTo>
                  <a:cubicBezTo>
                    <a:pt x="133149" y="980284"/>
                    <a:pt x="136043" y="980284"/>
                    <a:pt x="136043" y="980284"/>
                  </a:cubicBezTo>
                  <a:lnTo>
                    <a:pt x="139902" y="980284"/>
                  </a:lnTo>
                  <a:cubicBezTo>
                    <a:pt x="139902" y="980284"/>
                    <a:pt x="141832" y="975460"/>
                    <a:pt x="141832" y="975460"/>
                  </a:cubicBezTo>
                  <a:lnTo>
                    <a:pt x="144727" y="975460"/>
                  </a:lnTo>
                  <a:cubicBezTo>
                    <a:pt x="144727" y="975460"/>
                    <a:pt x="147621" y="970636"/>
                    <a:pt x="147621" y="970636"/>
                  </a:cubicBezTo>
                  <a:lnTo>
                    <a:pt x="145691" y="963882"/>
                  </a:lnTo>
                  <a:lnTo>
                    <a:pt x="143762" y="961952"/>
                  </a:lnTo>
                  <a:lnTo>
                    <a:pt x="143762" y="958093"/>
                  </a:lnTo>
                  <a:cubicBezTo>
                    <a:pt x="143762" y="958093"/>
                    <a:pt x="146656" y="958093"/>
                    <a:pt x="146656" y="958093"/>
                  </a:cubicBezTo>
                  <a:lnTo>
                    <a:pt x="142797" y="949409"/>
                  </a:lnTo>
                  <a:lnTo>
                    <a:pt x="145691" y="947479"/>
                  </a:lnTo>
                  <a:lnTo>
                    <a:pt x="141832" y="942655"/>
                  </a:lnTo>
                  <a:lnTo>
                    <a:pt x="138937" y="942655"/>
                  </a:lnTo>
                  <a:cubicBezTo>
                    <a:pt x="138937" y="942655"/>
                    <a:pt x="133149" y="944585"/>
                    <a:pt x="133149" y="944585"/>
                  </a:cubicBezTo>
                  <a:lnTo>
                    <a:pt x="131218" y="941690"/>
                  </a:lnTo>
                  <a:lnTo>
                    <a:pt x="126395" y="943620"/>
                  </a:lnTo>
                  <a:lnTo>
                    <a:pt x="120606" y="941690"/>
                  </a:lnTo>
                  <a:lnTo>
                    <a:pt x="120606" y="937831"/>
                  </a:lnTo>
                  <a:cubicBezTo>
                    <a:pt x="120606" y="937831"/>
                    <a:pt x="123500" y="933971"/>
                    <a:pt x="123500" y="933971"/>
                  </a:cubicBezTo>
                  <a:lnTo>
                    <a:pt x="121570" y="931077"/>
                  </a:lnTo>
                  <a:lnTo>
                    <a:pt x="118676" y="929147"/>
                  </a:lnTo>
                  <a:lnTo>
                    <a:pt x="111922" y="929147"/>
                  </a:lnTo>
                  <a:cubicBezTo>
                    <a:pt x="111922" y="929147"/>
                    <a:pt x="103239" y="925288"/>
                    <a:pt x="103239" y="925288"/>
                  </a:cubicBezTo>
                  <a:lnTo>
                    <a:pt x="101308" y="922393"/>
                  </a:lnTo>
                  <a:lnTo>
                    <a:pt x="104203" y="915640"/>
                  </a:lnTo>
                  <a:lnTo>
                    <a:pt x="111922" y="911780"/>
                  </a:lnTo>
                  <a:lnTo>
                    <a:pt x="108062" y="908886"/>
                  </a:lnTo>
                  <a:lnTo>
                    <a:pt x="110957" y="905991"/>
                  </a:lnTo>
                  <a:lnTo>
                    <a:pt x="109027" y="899237"/>
                  </a:lnTo>
                  <a:lnTo>
                    <a:pt x="106133" y="897307"/>
                  </a:lnTo>
                  <a:lnTo>
                    <a:pt x="103239" y="897307"/>
                  </a:lnTo>
                  <a:cubicBezTo>
                    <a:pt x="103239" y="897307"/>
                    <a:pt x="98414" y="903096"/>
                    <a:pt x="98414" y="903096"/>
                  </a:cubicBezTo>
                  <a:lnTo>
                    <a:pt x="93590" y="901167"/>
                  </a:lnTo>
                  <a:lnTo>
                    <a:pt x="89730" y="905991"/>
                  </a:lnTo>
                  <a:lnTo>
                    <a:pt x="86836" y="904061"/>
                  </a:lnTo>
                  <a:lnTo>
                    <a:pt x="75258" y="893448"/>
                  </a:lnTo>
                  <a:lnTo>
                    <a:pt x="70433" y="887659"/>
                  </a:lnTo>
                  <a:lnTo>
                    <a:pt x="65609" y="885729"/>
                  </a:lnTo>
                  <a:lnTo>
                    <a:pt x="58855" y="885729"/>
                  </a:lnTo>
                  <a:cubicBezTo>
                    <a:pt x="58855" y="885729"/>
                    <a:pt x="52101" y="889589"/>
                    <a:pt x="52101" y="889589"/>
                  </a:cubicBezTo>
                  <a:lnTo>
                    <a:pt x="42453" y="889589"/>
                  </a:lnTo>
                  <a:cubicBezTo>
                    <a:pt x="42453" y="889589"/>
                    <a:pt x="39558" y="893448"/>
                    <a:pt x="39558" y="893448"/>
                  </a:cubicBezTo>
                  <a:lnTo>
                    <a:pt x="34734" y="893448"/>
                  </a:lnTo>
                  <a:cubicBezTo>
                    <a:pt x="34734" y="893448"/>
                    <a:pt x="33769" y="891518"/>
                    <a:pt x="33769" y="891518"/>
                  </a:cubicBezTo>
                  <a:lnTo>
                    <a:pt x="36664" y="884764"/>
                  </a:lnTo>
                  <a:lnTo>
                    <a:pt x="39558" y="884764"/>
                  </a:lnTo>
                  <a:cubicBezTo>
                    <a:pt x="39558" y="884764"/>
                    <a:pt x="44383" y="877046"/>
                    <a:pt x="44383" y="877046"/>
                  </a:cubicBezTo>
                  <a:lnTo>
                    <a:pt x="53066" y="877046"/>
                  </a:lnTo>
                  <a:cubicBezTo>
                    <a:pt x="53066" y="877046"/>
                    <a:pt x="58855" y="870292"/>
                    <a:pt x="58855" y="870292"/>
                  </a:cubicBezTo>
                  <a:lnTo>
                    <a:pt x="63680" y="870292"/>
                  </a:lnTo>
                  <a:cubicBezTo>
                    <a:pt x="63680" y="870292"/>
                    <a:pt x="69468" y="862573"/>
                    <a:pt x="69468" y="862573"/>
                  </a:cubicBezTo>
                  <a:lnTo>
                    <a:pt x="74293" y="864503"/>
                  </a:lnTo>
                  <a:lnTo>
                    <a:pt x="82976" y="861608"/>
                  </a:lnTo>
                  <a:lnTo>
                    <a:pt x="87801" y="861608"/>
                  </a:lnTo>
                  <a:cubicBezTo>
                    <a:pt x="87801" y="861608"/>
                    <a:pt x="86836" y="853889"/>
                    <a:pt x="86836" y="853889"/>
                  </a:cubicBezTo>
                  <a:lnTo>
                    <a:pt x="88766" y="847135"/>
                  </a:lnTo>
                  <a:lnTo>
                    <a:pt x="91660" y="843276"/>
                  </a:lnTo>
                  <a:lnTo>
                    <a:pt x="96485" y="848100"/>
                  </a:lnTo>
                  <a:lnTo>
                    <a:pt x="103239" y="850995"/>
                  </a:lnTo>
                  <a:lnTo>
                    <a:pt x="108062" y="847135"/>
                  </a:lnTo>
                  <a:lnTo>
                    <a:pt x="111922" y="841346"/>
                  </a:lnTo>
                  <a:lnTo>
                    <a:pt x="116746" y="832663"/>
                  </a:lnTo>
                  <a:lnTo>
                    <a:pt x="119641" y="824944"/>
                  </a:lnTo>
                  <a:lnTo>
                    <a:pt x="119641" y="817225"/>
                  </a:lnTo>
                  <a:cubicBezTo>
                    <a:pt x="119641" y="817225"/>
                    <a:pt x="114816" y="805647"/>
                    <a:pt x="114816" y="805647"/>
                  </a:cubicBezTo>
                  <a:lnTo>
                    <a:pt x="111922" y="799858"/>
                  </a:lnTo>
                  <a:lnTo>
                    <a:pt x="107097" y="793104"/>
                  </a:lnTo>
                  <a:lnTo>
                    <a:pt x="109027" y="787315"/>
                  </a:lnTo>
                  <a:lnTo>
                    <a:pt x="109027" y="777666"/>
                  </a:lnTo>
                  <a:cubicBezTo>
                    <a:pt x="109027" y="777666"/>
                    <a:pt x="109027" y="768983"/>
                    <a:pt x="109027" y="768983"/>
                  </a:cubicBezTo>
                  <a:lnTo>
                    <a:pt x="112887" y="767053"/>
                  </a:lnTo>
                  <a:lnTo>
                    <a:pt x="116746" y="767053"/>
                  </a:lnTo>
                  <a:cubicBezTo>
                    <a:pt x="116746" y="767053"/>
                    <a:pt x="118676" y="766088"/>
                    <a:pt x="118676" y="766088"/>
                  </a:cubicBezTo>
                  <a:lnTo>
                    <a:pt x="122535" y="766088"/>
                  </a:lnTo>
                  <a:lnTo>
                    <a:pt x="127360" y="764159"/>
                  </a:lnTo>
                  <a:lnTo>
                    <a:pt x="127360" y="761264"/>
                  </a:lnTo>
                  <a:cubicBezTo>
                    <a:pt x="127360" y="761264"/>
                    <a:pt x="124465" y="755475"/>
                    <a:pt x="124465" y="755475"/>
                  </a:cubicBezTo>
                  <a:lnTo>
                    <a:pt x="122535" y="748721"/>
                  </a:lnTo>
                  <a:lnTo>
                    <a:pt x="117711" y="741967"/>
                  </a:lnTo>
                  <a:lnTo>
                    <a:pt x="120606" y="740037"/>
                  </a:lnTo>
                  <a:lnTo>
                    <a:pt x="120606" y="738108"/>
                  </a:lnTo>
                  <a:cubicBezTo>
                    <a:pt x="120606" y="738108"/>
                    <a:pt x="124465" y="738108"/>
                    <a:pt x="124465" y="738108"/>
                  </a:cubicBezTo>
                  <a:lnTo>
                    <a:pt x="127360" y="734248"/>
                  </a:lnTo>
                  <a:lnTo>
                    <a:pt x="130254" y="732319"/>
                  </a:lnTo>
                  <a:lnTo>
                    <a:pt x="130254" y="726530"/>
                  </a:lnTo>
                  <a:cubicBezTo>
                    <a:pt x="130254" y="726530"/>
                    <a:pt x="132184" y="725565"/>
                    <a:pt x="132184" y="725565"/>
                  </a:cubicBezTo>
                  <a:lnTo>
                    <a:pt x="136043" y="717846"/>
                  </a:lnTo>
                  <a:lnTo>
                    <a:pt x="133149" y="713022"/>
                  </a:lnTo>
                  <a:lnTo>
                    <a:pt x="133149" y="710127"/>
                  </a:lnTo>
                  <a:cubicBezTo>
                    <a:pt x="133149" y="710127"/>
                    <a:pt x="130254" y="703373"/>
                    <a:pt x="130254" y="703373"/>
                  </a:cubicBezTo>
                  <a:lnTo>
                    <a:pt x="127360" y="700479"/>
                  </a:lnTo>
                  <a:lnTo>
                    <a:pt x="124465" y="700479"/>
                  </a:lnTo>
                  <a:cubicBezTo>
                    <a:pt x="124465" y="700479"/>
                    <a:pt x="119641" y="695654"/>
                    <a:pt x="119641" y="695654"/>
                  </a:cubicBezTo>
                  <a:lnTo>
                    <a:pt x="113851" y="692760"/>
                  </a:lnTo>
                  <a:lnTo>
                    <a:pt x="109992" y="692760"/>
                  </a:lnTo>
                  <a:cubicBezTo>
                    <a:pt x="109992" y="692760"/>
                    <a:pt x="110957" y="686006"/>
                    <a:pt x="110957" y="686006"/>
                  </a:cubicBezTo>
                  <a:lnTo>
                    <a:pt x="118676" y="649342"/>
                  </a:lnTo>
                  <a:lnTo>
                    <a:pt x="120606" y="637764"/>
                  </a:lnTo>
                  <a:lnTo>
                    <a:pt x="120606" y="621361"/>
                  </a:lnTo>
                  <a:cubicBezTo>
                    <a:pt x="120606" y="621361"/>
                    <a:pt x="123500" y="617502"/>
                    <a:pt x="123500" y="617502"/>
                  </a:cubicBezTo>
                  <a:lnTo>
                    <a:pt x="119641" y="613642"/>
                  </a:lnTo>
                  <a:lnTo>
                    <a:pt x="113851" y="613642"/>
                  </a:lnTo>
                  <a:cubicBezTo>
                    <a:pt x="113851" y="613642"/>
                    <a:pt x="109027" y="611713"/>
                    <a:pt x="109027" y="611713"/>
                  </a:cubicBezTo>
                  <a:lnTo>
                    <a:pt x="110957" y="597240"/>
                  </a:lnTo>
                  <a:lnTo>
                    <a:pt x="110957" y="590486"/>
                  </a:lnTo>
                  <a:lnTo>
                    <a:pt x="113851" y="588556"/>
                  </a:lnTo>
                  <a:lnTo>
                    <a:pt x="113851" y="586627"/>
                  </a:lnTo>
                  <a:cubicBezTo>
                    <a:pt x="113851" y="586627"/>
                    <a:pt x="115781" y="575049"/>
                    <a:pt x="115781" y="575049"/>
                  </a:cubicBezTo>
                  <a:lnTo>
                    <a:pt x="115781" y="568295"/>
                  </a:lnTo>
                  <a:cubicBezTo>
                    <a:pt x="115781" y="568295"/>
                    <a:pt x="118676" y="560576"/>
                    <a:pt x="118676" y="560576"/>
                  </a:cubicBezTo>
                  <a:lnTo>
                    <a:pt x="116746" y="544174"/>
                  </a:lnTo>
                  <a:lnTo>
                    <a:pt x="114816" y="539349"/>
                  </a:lnTo>
                  <a:lnTo>
                    <a:pt x="111922" y="539349"/>
                  </a:lnTo>
                  <a:cubicBezTo>
                    <a:pt x="111922" y="539349"/>
                    <a:pt x="109992" y="539349"/>
                    <a:pt x="109992" y="539349"/>
                  </a:cubicBezTo>
                  <a:lnTo>
                    <a:pt x="106133" y="539349"/>
                  </a:lnTo>
                  <a:cubicBezTo>
                    <a:pt x="106133" y="539349"/>
                    <a:pt x="100343" y="540314"/>
                    <a:pt x="100343" y="540314"/>
                  </a:cubicBezTo>
                  <a:lnTo>
                    <a:pt x="100343" y="542244"/>
                  </a:lnTo>
                  <a:lnTo>
                    <a:pt x="94555" y="542244"/>
                  </a:lnTo>
                  <a:lnTo>
                    <a:pt x="85871" y="537420"/>
                  </a:lnTo>
                  <a:lnTo>
                    <a:pt x="83941" y="539349"/>
                  </a:lnTo>
                  <a:lnTo>
                    <a:pt x="81047" y="534525"/>
                  </a:lnTo>
                  <a:lnTo>
                    <a:pt x="81047" y="531631"/>
                  </a:lnTo>
                  <a:cubicBezTo>
                    <a:pt x="81047" y="531631"/>
                    <a:pt x="74293" y="526806"/>
                    <a:pt x="74293" y="526806"/>
                  </a:cubicBezTo>
                  <a:lnTo>
                    <a:pt x="71398" y="521982"/>
                  </a:lnTo>
                  <a:lnTo>
                    <a:pt x="63680" y="514263"/>
                  </a:lnTo>
                  <a:lnTo>
                    <a:pt x="67539" y="512334"/>
                  </a:lnTo>
                  <a:lnTo>
                    <a:pt x="78152" y="504615"/>
                  </a:lnTo>
                  <a:lnTo>
                    <a:pt x="83941" y="500755"/>
                  </a:lnTo>
                  <a:lnTo>
                    <a:pt x="92625" y="498826"/>
                  </a:lnTo>
                  <a:lnTo>
                    <a:pt x="103239" y="494966"/>
                  </a:lnTo>
                  <a:lnTo>
                    <a:pt x="108062" y="492072"/>
                  </a:lnTo>
                  <a:lnTo>
                    <a:pt x="108062" y="489177"/>
                  </a:lnTo>
                  <a:cubicBezTo>
                    <a:pt x="108062" y="489177"/>
                    <a:pt x="108062" y="485318"/>
                    <a:pt x="108062" y="485318"/>
                  </a:cubicBezTo>
                  <a:lnTo>
                    <a:pt x="115781" y="482423"/>
                  </a:lnTo>
                  <a:lnTo>
                    <a:pt x="123500" y="477599"/>
                  </a:lnTo>
                  <a:lnTo>
                    <a:pt x="132184" y="470845"/>
                  </a:lnTo>
                  <a:lnTo>
                    <a:pt x="141832" y="466021"/>
                  </a:lnTo>
                  <a:lnTo>
                    <a:pt x="149551" y="464091"/>
                  </a:lnTo>
                  <a:lnTo>
                    <a:pt x="160164" y="464091"/>
                  </a:lnTo>
                  <a:cubicBezTo>
                    <a:pt x="160164" y="464091"/>
                    <a:pt x="160164" y="462162"/>
                    <a:pt x="160164" y="462162"/>
                  </a:cubicBezTo>
                  <a:lnTo>
                    <a:pt x="172707" y="455408"/>
                  </a:lnTo>
                  <a:lnTo>
                    <a:pt x="174637" y="450583"/>
                  </a:lnTo>
                  <a:lnTo>
                    <a:pt x="174637" y="446724"/>
                  </a:lnTo>
                  <a:cubicBezTo>
                    <a:pt x="174637" y="446724"/>
                    <a:pt x="178497" y="443829"/>
                    <a:pt x="178497" y="443829"/>
                  </a:cubicBezTo>
                  <a:lnTo>
                    <a:pt x="178497" y="440935"/>
                  </a:lnTo>
                  <a:cubicBezTo>
                    <a:pt x="178497" y="440935"/>
                    <a:pt x="176566" y="439005"/>
                    <a:pt x="176566" y="439005"/>
                  </a:cubicBezTo>
                  <a:lnTo>
                    <a:pt x="169812" y="439005"/>
                  </a:lnTo>
                  <a:cubicBezTo>
                    <a:pt x="169812" y="439005"/>
                    <a:pt x="165953" y="433216"/>
                    <a:pt x="165953" y="433216"/>
                  </a:cubicBezTo>
                  <a:lnTo>
                    <a:pt x="165953" y="425497"/>
                  </a:lnTo>
                  <a:lnTo>
                    <a:pt x="161129" y="425497"/>
                  </a:lnTo>
                  <a:cubicBezTo>
                    <a:pt x="161129" y="425497"/>
                    <a:pt x="160164" y="421638"/>
                    <a:pt x="160164" y="421638"/>
                  </a:cubicBezTo>
                  <a:lnTo>
                    <a:pt x="156305" y="419708"/>
                  </a:lnTo>
                  <a:lnTo>
                    <a:pt x="159199" y="416814"/>
                  </a:lnTo>
                  <a:lnTo>
                    <a:pt x="163059" y="406200"/>
                  </a:lnTo>
                  <a:lnTo>
                    <a:pt x="163059" y="398482"/>
                  </a:lnTo>
                  <a:cubicBezTo>
                    <a:pt x="163059" y="398482"/>
                    <a:pt x="160164" y="395587"/>
                    <a:pt x="160164" y="395587"/>
                  </a:cubicBezTo>
                  <a:lnTo>
                    <a:pt x="154375" y="385939"/>
                  </a:lnTo>
                  <a:lnTo>
                    <a:pt x="156305" y="382079"/>
                  </a:lnTo>
                  <a:lnTo>
                    <a:pt x="156305" y="377255"/>
                  </a:lnTo>
                  <a:cubicBezTo>
                    <a:pt x="156305" y="377255"/>
                    <a:pt x="153410" y="370501"/>
                    <a:pt x="153410" y="370501"/>
                  </a:cubicBezTo>
                  <a:lnTo>
                    <a:pt x="153410" y="364712"/>
                  </a:lnTo>
                  <a:cubicBezTo>
                    <a:pt x="153410" y="364712"/>
                    <a:pt x="153410" y="362782"/>
                    <a:pt x="153410" y="362782"/>
                  </a:cubicBezTo>
                  <a:lnTo>
                    <a:pt x="156305" y="347345"/>
                  </a:lnTo>
                  <a:lnTo>
                    <a:pt x="160164" y="339626"/>
                  </a:lnTo>
                  <a:lnTo>
                    <a:pt x="165953" y="334802"/>
                  </a:lnTo>
                  <a:lnTo>
                    <a:pt x="161129" y="331907"/>
                  </a:lnTo>
                  <a:lnTo>
                    <a:pt x="152445" y="329013"/>
                  </a:lnTo>
                  <a:lnTo>
                    <a:pt x="144727" y="329013"/>
                  </a:lnTo>
                  <a:cubicBezTo>
                    <a:pt x="144727" y="329013"/>
                    <a:pt x="144727" y="325153"/>
                    <a:pt x="144727" y="325153"/>
                  </a:cubicBezTo>
                  <a:lnTo>
                    <a:pt x="146656" y="316470"/>
                  </a:lnTo>
                  <a:lnTo>
                    <a:pt x="148586" y="313575"/>
                  </a:lnTo>
                  <a:lnTo>
                    <a:pt x="148586" y="309716"/>
                  </a:lnTo>
                  <a:cubicBezTo>
                    <a:pt x="148586" y="309716"/>
                    <a:pt x="154375" y="303927"/>
                    <a:pt x="154375" y="303927"/>
                  </a:cubicBezTo>
                  <a:lnTo>
                    <a:pt x="159199" y="303927"/>
                  </a:lnTo>
                  <a:cubicBezTo>
                    <a:pt x="159199" y="303927"/>
                    <a:pt x="170778" y="303927"/>
                    <a:pt x="170778" y="303927"/>
                  </a:cubicBezTo>
                  <a:lnTo>
                    <a:pt x="179461" y="303927"/>
                  </a:lnTo>
                  <a:cubicBezTo>
                    <a:pt x="179461" y="303927"/>
                    <a:pt x="179461" y="305856"/>
                    <a:pt x="179461" y="305856"/>
                  </a:cubicBezTo>
                  <a:lnTo>
                    <a:pt x="188145" y="307786"/>
                  </a:lnTo>
                  <a:lnTo>
                    <a:pt x="188145" y="301997"/>
                  </a:lnTo>
                  <a:cubicBezTo>
                    <a:pt x="188145" y="301997"/>
                    <a:pt x="191039" y="293313"/>
                    <a:pt x="191039" y="293313"/>
                  </a:cubicBezTo>
                  <a:lnTo>
                    <a:pt x="193934" y="286559"/>
                  </a:lnTo>
                  <a:lnTo>
                    <a:pt x="193934" y="280770"/>
                  </a:lnTo>
                  <a:cubicBezTo>
                    <a:pt x="193934" y="280770"/>
                    <a:pt x="202618" y="275946"/>
                    <a:pt x="202618" y="275946"/>
                  </a:cubicBezTo>
                  <a:lnTo>
                    <a:pt x="211301" y="273052"/>
                  </a:lnTo>
                  <a:lnTo>
                    <a:pt x="217091" y="273052"/>
                  </a:lnTo>
                  <a:cubicBezTo>
                    <a:pt x="217091" y="273052"/>
                    <a:pt x="223844" y="270157"/>
                    <a:pt x="223844" y="270157"/>
                  </a:cubicBezTo>
                  <a:lnTo>
                    <a:pt x="231563" y="262438"/>
                  </a:lnTo>
                  <a:lnTo>
                    <a:pt x="239282" y="257614"/>
                  </a:lnTo>
                  <a:lnTo>
                    <a:pt x="242176" y="253755"/>
                  </a:lnTo>
                  <a:lnTo>
                    <a:pt x="247966" y="253755"/>
                  </a:lnTo>
                  <a:cubicBezTo>
                    <a:pt x="247966" y="253755"/>
                    <a:pt x="249895" y="257614"/>
                    <a:pt x="249895" y="257614"/>
                  </a:cubicBezTo>
                  <a:lnTo>
                    <a:pt x="249895" y="265333"/>
                  </a:lnTo>
                  <a:cubicBezTo>
                    <a:pt x="249895" y="265333"/>
                    <a:pt x="248930" y="271122"/>
                    <a:pt x="248930" y="271122"/>
                  </a:cubicBezTo>
                  <a:lnTo>
                    <a:pt x="256649" y="271122"/>
                  </a:lnTo>
                  <a:cubicBezTo>
                    <a:pt x="256649" y="271122"/>
                    <a:pt x="268227" y="272087"/>
                    <a:pt x="268227" y="272087"/>
                  </a:cubicBezTo>
                  <a:lnTo>
                    <a:pt x="271122" y="272087"/>
                  </a:lnTo>
                  <a:cubicBezTo>
                    <a:pt x="271122" y="272087"/>
                    <a:pt x="271122" y="274981"/>
                    <a:pt x="271122" y="274981"/>
                  </a:cubicBezTo>
                  <a:lnTo>
                    <a:pt x="274016" y="279806"/>
                  </a:lnTo>
                  <a:lnTo>
                    <a:pt x="284629" y="274017"/>
                  </a:lnTo>
                  <a:lnTo>
                    <a:pt x="284629" y="272087"/>
                  </a:lnTo>
                  <a:cubicBezTo>
                    <a:pt x="284629" y="272087"/>
                    <a:pt x="288489" y="270157"/>
                    <a:pt x="288489" y="270157"/>
                  </a:cubicBezTo>
                  <a:lnTo>
                    <a:pt x="285595" y="263403"/>
                  </a:lnTo>
                  <a:lnTo>
                    <a:pt x="290418" y="260509"/>
                  </a:lnTo>
                  <a:lnTo>
                    <a:pt x="293313" y="267262"/>
                  </a:lnTo>
                  <a:lnTo>
                    <a:pt x="297172" y="270157"/>
                  </a:lnTo>
                  <a:lnTo>
                    <a:pt x="302962" y="270157"/>
                  </a:lnTo>
                  <a:cubicBezTo>
                    <a:pt x="302962" y="270157"/>
                    <a:pt x="307786" y="274017"/>
                    <a:pt x="307786" y="274017"/>
                  </a:cubicBezTo>
                  <a:lnTo>
                    <a:pt x="317434" y="276911"/>
                  </a:lnTo>
                  <a:lnTo>
                    <a:pt x="322258" y="276911"/>
                  </a:lnTo>
                  <a:lnTo>
                    <a:pt x="324188" y="280770"/>
                  </a:lnTo>
                  <a:lnTo>
                    <a:pt x="327083" y="282700"/>
                  </a:lnTo>
                  <a:lnTo>
                    <a:pt x="329977" y="285595"/>
                  </a:lnTo>
                  <a:lnTo>
                    <a:pt x="335766" y="276911"/>
                  </a:lnTo>
                  <a:lnTo>
                    <a:pt x="348309" y="257614"/>
                  </a:lnTo>
                  <a:lnTo>
                    <a:pt x="357958" y="241212"/>
                  </a:lnTo>
                  <a:lnTo>
                    <a:pt x="366641" y="228669"/>
                  </a:lnTo>
                  <a:lnTo>
                    <a:pt x="379184" y="209372"/>
                  </a:lnTo>
                  <a:lnTo>
                    <a:pt x="384009" y="204547"/>
                  </a:lnTo>
                  <a:lnTo>
                    <a:pt x="390762" y="193934"/>
                  </a:lnTo>
                  <a:lnTo>
                    <a:pt x="419708" y="155340"/>
                  </a:lnTo>
                  <a:lnTo>
                    <a:pt x="432251" y="139903"/>
                  </a:lnTo>
                  <a:lnTo>
                    <a:pt x="453478" y="110957"/>
                  </a:lnTo>
                  <a:lnTo>
                    <a:pt x="463126" y="98414"/>
                  </a:lnTo>
                  <a:lnTo>
                    <a:pt x="478564" y="78153"/>
                  </a:lnTo>
                  <a:lnTo>
                    <a:pt x="482423" y="81047"/>
                  </a:lnTo>
                  <a:lnTo>
                    <a:pt x="484353" y="84907"/>
                  </a:lnTo>
                  <a:lnTo>
                    <a:pt x="494001" y="91660"/>
                  </a:lnTo>
                  <a:lnTo>
                    <a:pt x="494001" y="95520"/>
                  </a:lnTo>
                  <a:cubicBezTo>
                    <a:pt x="494001" y="95520"/>
                    <a:pt x="503649" y="104203"/>
                    <a:pt x="503649" y="104203"/>
                  </a:cubicBezTo>
                  <a:lnTo>
                    <a:pt x="515228" y="112887"/>
                  </a:lnTo>
                  <a:lnTo>
                    <a:pt x="518122" y="112887"/>
                  </a:lnTo>
                  <a:cubicBezTo>
                    <a:pt x="518122" y="112887"/>
                    <a:pt x="523911" y="116746"/>
                    <a:pt x="523911" y="116746"/>
                  </a:cubicBezTo>
                  <a:lnTo>
                    <a:pt x="529701" y="122536"/>
                  </a:lnTo>
                  <a:lnTo>
                    <a:pt x="534524" y="120606"/>
                  </a:lnTo>
                  <a:lnTo>
                    <a:pt x="536455" y="126395"/>
                  </a:lnTo>
                  <a:lnTo>
                    <a:pt x="544174" y="132184"/>
                  </a:lnTo>
                  <a:lnTo>
                    <a:pt x="547068" y="132184"/>
                  </a:lnTo>
                  <a:cubicBezTo>
                    <a:pt x="547068" y="132184"/>
                    <a:pt x="550927" y="136043"/>
                    <a:pt x="550927" y="136043"/>
                  </a:cubicBezTo>
                  <a:lnTo>
                    <a:pt x="557681" y="136043"/>
                  </a:lnTo>
                  <a:cubicBezTo>
                    <a:pt x="557681" y="136043"/>
                    <a:pt x="564435" y="136043"/>
                    <a:pt x="564435" y="136043"/>
                  </a:cubicBezTo>
                  <a:lnTo>
                    <a:pt x="571189" y="131219"/>
                  </a:lnTo>
                  <a:lnTo>
                    <a:pt x="575049" y="131219"/>
                  </a:lnTo>
                  <a:lnTo>
                    <a:pt x="576978" y="135079"/>
                  </a:lnTo>
                  <a:lnTo>
                    <a:pt x="580837" y="137008"/>
                  </a:lnTo>
                  <a:lnTo>
                    <a:pt x="580837" y="140868"/>
                  </a:lnTo>
                  <a:lnTo>
                    <a:pt x="586626" y="143762"/>
                  </a:lnTo>
                  <a:lnTo>
                    <a:pt x="590486" y="151481"/>
                  </a:lnTo>
                  <a:lnTo>
                    <a:pt x="596275" y="151481"/>
                  </a:lnTo>
                  <a:cubicBezTo>
                    <a:pt x="596275" y="151481"/>
                    <a:pt x="603994" y="151481"/>
                    <a:pt x="603994" y="151481"/>
                  </a:cubicBezTo>
                  <a:lnTo>
                    <a:pt x="602064" y="164024"/>
                  </a:lnTo>
                  <a:lnTo>
                    <a:pt x="615572" y="160165"/>
                  </a:lnTo>
                  <a:lnTo>
                    <a:pt x="621361" y="163059"/>
                  </a:lnTo>
                  <a:lnTo>
                    <a:pt x="627150" y="163059"/>
                  </a:lnTo>
                  <a:cubicBezTo>
                    <a:pt x="627150" y="163059"/>
                    <a:pt x="642588" y="167883"/>
                    <a:pt x="642588" y="167883"/>
                  </a:cubicBezTo>
                  <a:lnTo>
                    <a:pt x="633904" y="141832"/>
                  </a:lnTo>
                  <a:lnTo>
                    <a:pt x="626185" y="117711"/>
                  </a:lnTo>
                  <a:lnTo>
                    <a:pt x="624255" y="117711"/>
                  </a:lnTo>
                  <a:cubicBezTo>
                    <a:pt x="624255" y="117711"/>
                    <a:pt x="623291" y="112887"/>
                    <a:pt x="623291" y="112887"/>
                  </a:cubicBezTo>
                  <a:lnTo>
                    <a:pt x="631009" y="109993"/>
                  </a:lnTo>
                  <a:lnTo>
                    <a:pt x="631009" y="106133"/>
                  </a:lnTo>
                  <a:cubicBezTo>
                    <a:pt x="631009" y="106133"/>
                    <a:pt x="635834" y="102274"/>
                    <a:pt x="635834" y="102274"/>
                  </a:cubicBezTo>
                  <a:lnTo>
                    <a:pt x="635834" y="95520"/>
                  </a:lnTo>
                  <a:cubicBezTo>
                    <a:pt x="635834" y="95520"/>
                    <a:pt x="638728" y="95520"/>
                    <a:pt x="638728" y="95520"/>
                  </a:cubicBezTo>
                  <a:lnTo>
                    <a:pt x="638728" y="90696"/>
                  </a:lnTo>
                  <a:cubicBezTo>
                    <a:pt x="638728" y="90696"/>
                    <a:pt x="643553" y="90696"/>
                    <a:pt x="643553" y="90696"/>
                  </a:cubicBezTo>
                  <a:lnTo>
                    <a:pt x="646447" y="86836"/>
                  </a:lnTo>
                  <a:lnTo>
                    <a:pt x="650307" y="84907"/>
                  </a:lnTo>
                  <a:lnTo>
                    <a:pt x="655130" y="84907"/>
                  </a:lnTo>
                  <a:cubicBezTo>
                    <a:pt x="655130" y="84907"/>
                    <a:pt x="660920" y="86836"/>
                    <a:pt x="660920" y="86836"/>
                  </a:cubicBezTo>
                  <a:lnTo>
                    <a:pt x="662849" y="91660"/>
                  </a:lnTo>
                  <a:lnTo>
                    <a:pt x="677322" y="105168"/>
                  </a:lnTo>
                  <a:lnTo>
                    <a:pt x="683111" y="107098"/>
                  </a:lnTo>
                  <a:lnTo>
                    <a:pt x="681182" y="109028"/>
                  </a:lnTo>
                  <a:lnTo>
                    <a:pt x="688901" y="112887"/>
                  </a:lnTo>
                  <a:lnTo>
                    <a:pt x="688901" y="116746"/>
                  </a:lnTo>
                  <a:cubicBezTo>
                    <a:pt x="688901" y="116746"/>
                    <a:pt x="700478" y="120606"/>
                    <a:pt x="700478" y="120606"/>
                  </a:cubicBezTo>
                  <a:lnTo>
                    <a:pt x="708197" y="120606"/>
                  </a:lnTo>
                  <a:cubicBezTo>
                    <a:pt x="708197" y="120606"/>
                    <a:pt x="708197" y="118676"/>
                    <a:pt x="708197" y="118676"/>
                  </a:cubicBezTo>
                  <a:lnTo>
                    <a:pt x="713022" y="120606"/>
                  </a:lnTo>
                  <a:lnTo>
                    <a:pt x="715916" y="120606"/>
                  </a:lnTo>
                  <a:cubicBezTo>
                    <a:pt x="715916" y="120606"/>
                    <a:pt x="728459" y="126395"/>
                    <a:pt x="728459" y="126395"/>
                  </a:cubicBezTo>
                  <a:lnTo>
                    <a:pt x="728459" y="128325"/>
                  </a:lnTo>
                  <a:cubicBezTo>
                    <a:pt x="728459" y="128325"/>
                    <a:pt x="734248" y="131219"/>
                    <a:pt x="734248" y="131219"/>
                  </a:cubicBezTo>
                  <a:lnTo>
                    <a:pt x="740037" y="137008"/>
                  </a:lnTo>
                  <a:lnTo>
                    <a:pt x="742932" y="137008"/>
                  </a:lnTo>
                  <a:cubicBezTo>
                    <a:pt x="742932" y="137008"/>
                    <a:pt x="748721" y="132184"/>
                    <a:pt x="748721" y="132184"/>
                  </a:cubicBezTo>
                  <a:lnTo>
                    <a:pt x="752580" y="127360"/>
                  </a:lnTo>
                  <a:lnTo>
                    <a:pt x="756439" y="127360"/>
                  </a:lnTo>
                  <a:cubicBezTo>
                    <a:pt x="756439" y="127360"/>
                    <a:pt x="759334" y="125430"/>
                    <a:pt x="759334" y="125430"/>
                  </a:cubicBezTo>
                  <a:lnTo>
                    <a:pt x="751615" y="118676"/>
                  </a:lnTo>
                  <a:lnTo>
                    <a:pt x="742932" y="109028"/>
                  </a:lnTo>
                  <a:lnTo>
                    <a:pt x="740037" y="102274"/>
                  </a:lnTo>
                  <a:lnTo>
                    <a:pt x="740037" y="92625"/>
                  </a:lnTo>
                  <a:cubicBezTo>
                    <a:pt x="740037" y="92625"/>
                    <a:pt x="735213" y="89731"/>
                    <a:pt x="735213" y="89731"/>
                  </a:cubicBezTo>
                  <a:lnTo>
                    <a:pt x="735213" y="85871"/>
                  </a:lnTo>
                  <a:cubicBezTo>
                    <a:pt x="735213" y="85871"/>
                    <a:pt x="730389" y="81047"/>
                    <a:pt x="730389" y="81047"/>
                  </a:cubicBezTo>
                  <a:lnTo>
                    <a:pt x="727494" y="75258"/>
                  </a:lnTo>
                  <a:lnTo>
                    <a:pt x="727494" y="72363"/>
                  </a:lnTo>
                  <a:lnTo>
                    <a:pt x="724599" y="65610"/>
                  </a:lnTo>
                  <a:lnTo>
                    <a:pt x="722670" y="63680"/>
                  </a:lnTo>
                  <a:lnTo>
                    <a:pt x="722670" y="58856"/>
                  </a:lnTo>
                  <a:cubicBezTo>
                    <a:pt x="722670" y="58856"/>
                    <a:pt x="730389" y="65610"/>
                    <a:pt x="730389" y="65610"/>
                  </a:cubicBezTo>
                  <a:lnTo>
                    <a:pt x="733283" y="65610"/>
                  </a:lnTo>
                  <a:cubicBezTo>
                    <a:pt x="733283" y="65610"/>
                    <a:pt x="740037" y="62715"/>
                    <a:pt x="740037" y="62715"/>
                  </a:cubicBezTo>
                  <a:lnTo>
                    <a:pt x="749686" y="55961"/>
                  </a:lnTo>
                  <a:lnTo>
                    <a:pt x="756439" y="53067"/>
                  </a:lnTo>
                  <a:lnTo>
                    <a:pt x="764158" y="51137"/>
                  </a:lnTo>
                  <a:lnTo>
                    <a:pt x="764158" y="57891"/>
                  </a:lnTo>
                  <a:cubicBezTo>
                    <a:pt x="764158" y="57891"/>
                    <a:pt x="771877" y="69469"/>
                    <a:pt x="771877" y="69469"/>
                  </a:cubicBezTo>
                  <a:lnTo>
                    <a:pt x="775736" y="71399"/>
                  </a:lnTo>
                  <a:lnTo>
                    <a:pt x="777666" y="74293"/>
                  </a:lnTo>
                  <a:lnTo>
                    <a:pt x="777666" y="81047"/>
                  </a:lnTo>
                  <a:cubicBezTo>
                    <a:pt x="777666" y="81047"/>
                    <a:pt x="781526" y="82977"/>
                    <a:pt x="781526" y="82977"/>
                  </a:cubicBezTo>
                  <a:lnTo>
                    <a:pt x="785385" y="86836"/>
                  </a:lnTo>
                  <a:lnTo>
                    <a:pt x="785385" y="95520"/>
                  </a:lnTo>
                  <a:cubicBezTo>
                    <a:pt x="785385" y="95520"/>
                    <a:pt x="790209" y="103239"/>
                    <a:pt x="790209" y="103239"/>
                  </a:cubicBezTo>
                  <a:lnTo>
                    <a:pt x="794068" y="103239"/>
                  </a:lnTo>
                  <a:lnTo>
                    <a:pt x="799857" y="114817"/>
                  </a:lnTo>
                  <a:lnTo>
                    <a:pt x="799857" y="118676"/>
                  </a:lnTo>
                  <a:cubicBezTo>
                    <a:pt x="799857" y="118676"/>
                    <a:pt x="807576" y="118676"/>
                    <a:pt x="807576" y="118676"/>
                  </a:cubicBezTo>
                  <a:lnTo>
                    <a:pt x="817225" y="118676"/>
                  </a:lnTo>
                  <a:cubicBezTo>
                    <a:pt x="817225" y="118676"/>
                    <a:pt x="825909" y="115782"/>
                    <a:pt x="825909" y="115782"/>
                  </a:cubicBezTo>
                  <a:lnTo>
                    <a:pt x="849065" y="102274"/>
                  </a:lnTo>
                  <a:lnTo>
                    <a:pt x="854854" y="102274"/>
                  </a:lnTo>
                  <a:cubicBezTo>
                    <a:pt x="854854" y="102274"/>
                    <a:pt x="853889" y="97450"/>
                    <a:pt x="853889" y="97450"/>
                  </a:cubicBezTo>
                  <a:lnTo>
                    <a:pt x="853889" y="89731"/>
                  </a:lnTo>
                  <a:cubicBezTo>
                    <a:pt x="853889" y="89731"/>
                    <a:pt x="851959" y="86836"/>
                    <a:pt x="851959" y="86836"/>
                  </a:cubicBezTo>
                  <a:lnTo>
                    <a:pt x="851959" y="82012"/>
                  </a:lnTo>
                  <a:cubicBezTo>
                    <a:pt x="851959" y="82012"/>
                    <a:pt x="849065" y="82012"/>
                    <a:pt x="849065" y="82012"/>
                  </a:cubicBezTo>
                  <a:lnTo>
                    <a:pt x="847135" y="77188"/>
                  </a:lnTo>
                  <a:lnTo>
                    <a:pt x="844241" y="77188"/>
                  </a:lnTo>
                  <a:cubicBezTo>
                    <a:pt x="844241" y="77188"/>
                    <a:pt x="844241" y="72363"/>
                    <a:pt x="844241" y="72363"/>
                  </a:cubicBezTo>
                  <a:lnTo>
                    <a:pt x="846170" y="69469"/>
                  </a:lnTo>
                  <a:lnTo>
                    <a:pt x="846170" y="67539"/>
                  </a:lnTo>
                  <a:cubicBezTo>
                    <a:pt x="846170" y="67539"/>
                    <a:pt x="849065" y="63680"/>
                    <a:pt x="849065" y="63680"/>
                  </a:cubicBezTo>
                  <a:lnTo>
                    <a:pt x="854854" y="59820"/>
                  </a:lnTo>
                  <a:lnTo>
                    <a:pt x="854854" y="57891"/>
                  </a:lnTo>
                  <a:cubicBezTo>
                    <a:pt x="854854" y="57891"/>
                    <a:pt x="860643" y="43418"/>
                    <a:pt x="860643" y="43418"/>
                  </a:cubicBezTo>
                  <a:lnTo>
                    <a:pt x="856784" y="38594"/>
                  </a:lnTo>
                  <a:lnTo>
                    <a:pt x="852924" y="29910"/>
                  </a:lnTo>
                  <a:lnTo>
                    <a:pt x="850030" y="26051"/>
                  </a:lnTo>
                  <a:lnTo>
                    <a:pt x="850030" y="22192"/>
                  </a:lnTo>
                  <a:cubicBezTo>
                    <a:pt x="850030" y="22192"/>
                    <a:pt x="850030" y="16402"/>
                    <a:pt x="850030" y="16402"/>
                  </a:cubicBezTo>
                  <a:lnTo>
                    <a:pt x="850030" y="8684"/>
                  </a:lnTo>
                  <a:cubicBezTo>
                    <a:pt x="850030" y="8684"/>
                    <a:pt x="850030" y="1930"/>
                    <a:pt x="850030" y="1930"/>
                  </a:cubicBezTo>
                  <a:lnTo>
                    <a:pt x="860643" y="0"/>
                  </a:lnTo>
                  <a:lnTo>
                    <a:pt x="860643" y="2895"/>
                  </a:lnTo>
                  <a:lnTo>
                    <a:pt x="867397" y="10613"/>
                  </a:lnTo>
                  <a:lnTo>
                    <a:pt x="861607" y="14473"/>
                  </a:lnTo>
                  <a:lnTo>
                    <a:pt x="868362" y="26051"/>
                  </a:lnTo>
                  <a:lnTo>
                    <a:pt x="868362" y="31840"/>
                  </a:lnTo>
                  <a:cubicBezTo>
                    <a:pt x="868362" y="31840"/>
                    <a:pt x="873186" y="37629"/>
                    <a:pt x="873186" y="37629"/>
                  </a:cubicBezTo>
                  <a:lnTo>
                    <a:pt x="875116" y="45348"/>
                  </a:lnTo>
                  <a:lnTo>
                    <a:pt x="877045" y="45348"/>
                  </a:lnTo>
                  <a:cubicBezTo>
                    <a:pt x="877045" y="45348"/>
                    <a:pt x="879940" y="56926"/>
                    <a:pt x="879940" y="56926"/>
                  </a:cubicBezTo>
                  <a:lnTo>
                    <a:pt x="884764" y="66574"/>
                  </a:lnTo>
                  <a:lnTo>
                    <a:pt x="887659" y="66574"/>
                  </a:lnTo>
                  <a:cubicBezTo>
                    <a:pt x="887659" y="66574"/>
                    <a:pt x="885729" y="77188"/>
                    <a:pt x="885729" y="77188"/>
                  </a:cubicBezTo>
                  <a:lnTo>
                    <a:pt x="891518" y="82977"/>
                  </a:lnTo>
                  <a:lnTo>
                    <a:pt x="893448" y="87801"/>
                  </a:lnTo>
                  <a:lnTo>
                    <a:pt x="896342" y="91660"/>
                  </a:lnTo>
                  <a:close/>
                </a:path>
              </a:pathLst>
            </a:custGeom>
            <a:grpFill/>
            <a:ln w="24100" cap="flat">
              <a:solidFill>
                <a:schemeClr val="bg1"/>
              </a:solidFill>
              <a:prstDash val="solid"/>
              <a:round/>
            </a:ln>
          </p:spPr>
          <p:txBody>
            <a:bodyPr rtlCol="0" anchor="ctr"/>
            <a:lstStyle/>
            <a:p>
              <a:endParaRPr lang="en-GB" dirty="0"/>
            </a:p>
          </p:txBody>
        </p:sp>
        <p:sp>
          <p:nvSpPr>
            <p:cNvPr id="25" name="Freeform: Shape 54">
              <a:extLst>
                <a:ext uri="{FF2B5EF4-FFF2-40B4-BE49-F238E27FC236}">
                  <a16:creationId xmlns:a16="http://schemas.microsoft.com/office/drawing/2014/main" id="{4E7C13DA-4C28-FF68-1F4C-0E0655F5D248}"/>
                </a:ext>
              </a:extLst>
            </p:cNvPr>
            <p:cNvSpPr/>
            <p:nvPr/>
          </p:nvSpPr>
          <p:spPr>
            <a:xfrm>
              <a:off x="9249072" y="4010102"/>
              <a:ext cx="575048" cy="326117"/>
            </a:xfrm>
            <a:custGeom>
              <a:avLst/>
              <a:gdLst>
                <a:gd name="connsiteX0" fmla="*/ 380150 w 575048"/>
                <a:gd name="connsiteY0" fmla="*/ 33769 h 326117"/>
                <a:gd name="connsiteX1" fmla="*/ 380150 w 575048"/>
                <a:gd name="connsiteY1" fmla="*/ 36664 h 326117"/>
                <a:gd name="connsiteX2" fmla="*/ 384009 w 575048"/>
                <a:gd name="connsiteY2" fmla="*/ 36664 h 326117"/>
                <a:gd name="connsiteX3" fmla="*/ 384009 w 575048"/>
                <a:gd name="connsiteY3" fmla="*/ 38594 h 326117"/>
                <a:gd name="connsiteX4" fmla="*/ 381114 w 575048"/>
                <a:gd name="connsiteY4" fmla="*/ 40523 h 326117"/>
                <a:gd name="connsiteX5" fmla="*/ 384974 w 575048"/>
                <a:gd name="connsiteY5" fmla="*/ 54031 h 326117"/>
                <a:gd name="connsiteX6" fmla="*/ 387868 w 575048"/>
                <a:gd name="connsiteY6" fmla="*/ 58856 h 326117"/>
                <a:gd name="connsiteX7" fmla="*/ 392693 w 575048"/>
                <a:gd name="connsiteY7" fmla="*/ 60785 h 326117"/>
                <a:gd name="connsiteX8" fmla="*/ 390762 w 575048"/>
                <a:gd name="connsiteY8" fmla="*/ 62715 h 326117"/>
                <a:gd name="connsiteX9" fmla="*/ 394622 w 575048"/>
                <a:gd name="connsiteY9" fmla="*/ 68504 h 326117"/>
                <a:gd name="connsiteX10" fmla="*/ 399446 w 575048"/>
                <a:gd name="connsiteY10" fmla="*/ 68504 h 326117"/>
                <a:gd name="connsiteX11" fmla="*/ 401376 w 575048"/>
                <a:gd name="connsiteY11" fmla="*/ 73328 h 326117"/>
                <a:gd name="connsiteX12" fmla="*/ 406200 w 575048"/>
                <a:gd name="connsiteY12" fmla="*/ 77188 h 326117"/>
                <a:gd name="connsiteX13" fmla="*/ 404271 w 575048"/>
                <a:gd name="connsiteY13" fmla="*/ 82977 h 326117"/>
                <a:gd name="connsiteX14" fmla="*/ 402341 w 575048"/>
                <a:gd name="connsiteY14" fmla="*/ 82977 h 326117"/>
                <a:gd name="connsiteX15" fmla="*/ 402341 w 575048"/>
                <a:gd name="connsiteY15" fmla="*/ 87801 h 326117"/>
                <a:gd name="connsiteX16" fmla="*/ 405235 w 575048"/>
                <a:gd name="connsiteY16" fmla="*/ 87801 h 326117"/>
                <a:gd name="connsiteX17" fmla="*/ 403306 w 575048"/>
                <a:gd name="connsiteY17" fmla="*/ 93590 h 326117"/>
                <a:gd name="connsiteX18" fmla="*/ 401376 w 575048"/>
                <a:gd name="connsiteY18" fmla="*/ 95520 h 326117"/>
                <a:gd name="connsiteX19" fmla="*/ 403306 w 575048"/>
                <a:gd name="connsiteY19" fmla="*/ 99379 h 326117"/>
                <a:gd name="connsiteX20" fmla="*/ 405235 w 575048"/>
                <a:gd name="connsiteY20" fmla="*/ 108063 h 326117"/>
                <a:gd name="connsiteX21" fmla="*/ 413919 w 575048"/>
                <a:gd name="connsiteY21" fmla="*/ 112887 h 326117"/>
                <a:gd name="connsiteX22" fmla="*/ 417779 w 575048"/>
                <a:gd name="connsiteY22" fmla="*/ 107098 h 326117"/>
                <a:gd name="connsiteX23" fmla="*/ 419708 w 575048"/>
                <a:gd name="connsiteY23" fmla="*/ 107098 h 326117"/>
                <a:gd name="connsiteX24" fmla="*/ 424533 w 575048"/>
                <a:gd name="connsiteY24" fmla="*/ 108063 h 326117"/>
                <a:gd name="connsiteX25" fmla="*/ 429357 w 575048"/>
                <a:gd name="connsiteY25" fmla="*/ 104203 h 326117"/>
                <a:gd name="connsiteX26" fmla="*/ 436110 w 575048"/>
                <a:gd name="connsiteY26" fmla="*/ 100344 h 326117"/>
                <a:gd name="connsiteX27" fmla="*/ 434181 w 575048"/>
                <a:gd name="connsiteY27" fmla="*/ 93590 h 326117"/>
                <a:gd name="connsiteX28" fmla="*/ 439005 w 575048"/>
                <a:gd name="connsiteY28" fmla="*/ 91661 h 326117"/>
                <a:gd name="connsiteX29" fmla="*/ 446724 w 575048"/>
                <a:gd name="connsiteY29" fmla="*/ 85871 h 326117"/>
                <a:gd name="connsiteX30" fmla="*/ 456372 w 575048"/>
                <a:gd name="connsiteY30" fmla="*/ 78152 h 326117"/>
                <a:gd name="connsiteX31" fmla="*/ 468916 w 575048"/>
                <a:gd name="connsiteY31" fmla="*/ 76223 h 326117"/>
                <a:gd name="connsiteX32" fmla="*/ 472775 w 575048"/>
                <a:gd name="connsiteY32" fmla="*/ 83942 h 326117"/>
                <a:gd name="connsiteX33" fmla="*/ 468916 w 575048"/>
                <a:gd name="connsiteY33" fmla="*/ 86836 h 326117"/>
                <a:gd name="connsiteX34" fmla="*/ 472775 w 575048"/>
                <a:gd name="connsiteY34" fmla="*/ 91661 h 326117"/>
                <a:gd name="connsiteX35" fmla="*/ 474704 w 575048"/>
                <a:gd name="connsiteY35" fmla="*/ 91661 h 326117"/>
                <a:gd name="connsiteX36" fmla="*/ 480493 w 575048"/>
                <a:gd name="connsiteY36" fmla="*/ 107098 h 326117"/>
                <a:gd name="connsiteX37" fmla="*/ 482423 w 575048"/>
                <a:gd name="connsiteY37" fmla="*/ 111922 h 326117"/>
                <a:gd name="connsiteX38" fmla="*/ 482423 w 575048"/>
                <a:gd name="connsiteY38" fmla="*/ 117711 h 326117"/>
                <a:gd name="connsiteX39" fmla="*/ 482423 w 575048"/>
                <a:gd name="connsiteY39" fmla="*/ 118676 h 326117"/>
                <a:gd name="connsiteX40" fmla="*/ 482423 w 575048"/>
                <a:gd name="connsiteY40" fmla="*/ 123500 h 326117"/>
                <a:gd name="connsiteX41" fmla="*/ 479529 w 575048"/>
                <a:gd name="connsiteY41" fmla="*/ 125430 h 326117"/>
                <a:gd name="connsiteX42" fmla="*/ 479529 w 575048"/>
                <a:gd name="connsiteY42" fmla="*/ 129289 h 326117"/>
                <a:gd name="connsiteX43" fmla="*/ 479529 w 575048"/>
                <a:gd name="connsiteY43" fmla="*/ 134114 h 326117"/>
                <a:gd name="connsiteX44" fmla="*/ 475669 w 575048"/>
                <a:gd name="connsiteY44" fmla="*/ 134114 h 326117"/>
                <a:gd name="connsiteX45" fmla="*/ 475669 w 575048"/>
                <a:gd name="connsiteY45" fmla="*/ 141832 h 326117"/>
                <a:gd name="connsiteX46" fmla="*/ 475669 w 575048"/>
                <a:gd name="connsiteY46" fmla="*/ 143762 h 326117"/>
                <a:gd name="connsiteX47" fmla="*/ 476635 w 575048"/>
                <a:gd name="connsiteY47" fmla="*/ 151481 h 326117"/>
                <a:gd name="connsiteX48" fmla="*/ 478564 w 575048"/>
                <a:gd name="connsiteY48" fmla="*/ 153411 h 326117"/>
                <a:gd name="connsiteX49" fmla="*/ 475669 w 575048"/>
                <a:gd name="connsiteY49" fmla="*/ 158235 h 326117"/>
                <a:gd name="connsiteX50" fmla="*/ 501720 w 575048"/>
                <a:gd name="connsiteY50" fmla="*/ 149551 h 326117"/>
                <a:gd name="connsiteX51" fmla="*/ 517158 w 575048"/>
                <a:gd name="connsiteY51" fmla="*/ 146657 h 326117"/>
                <a:gd name="connsiteX52" fmla="*/ 521982 w 575048"/>
                <a:gd name="connsiteY52" fmla="*/ 146657 h 326117"/>
                <a:gd name="connsiteX53" fmla="*/ 525841 w 575048"/>
                <a:gd name="connsiteY53" fmla="*/ 146657 h 326117"/>
                <a:gd name="connsiteX54" fmla="*/ 540314 w 575048"/>
                <a:gd name="connsiteY54" fmla="*/ 146657 h 326117"/>
                <a:gd name="connsiteX55" fmla="*/ 553822 w 575048"/>
                <a:gd name="connsiteY55" fmla="*/ 147621 h 326117"/>
                <a:gd name="connsiteX56" fmla="*/ 566365 w 575048"/>
                <a:gd name="connsiteY56" fmla="*/ 147621 h 326117"/>
                <a:gd name="connsiteX57" fmla="*/ 575049 w 575048"/>
                <a:gd name="connsiteY57" fmla="*/ 147621 h 326117"/>
                <a:gd name="connsiteX58" fmla="*/ 575049 w 575048"/>
                <a:gd name="connsiteY58" fmla="*/ 152446 h 326117"/>
                <a:gd name="connsiteX59" fmla="*/ 575049 w 575048"/>
                <a:gd name="connsiteY59" fmla="*/ 161129 h 326117"/>
                <a:gd name="connsiteX60" fmla="*/ 572154 w 575048"/>
                <a:gd name="connsiteY60" fmla="*/ 167883 h 326117"/>
                <a:gd name="connsiteX61" fmla="*/ 562506 w 575048"/>
                <a:gd name="connsiteY61" fmla="*/ 176567 h 326117"/>
                <a:gd name="connsiteX62" fmla="*/ 560576 w 575048"/>
                <a:gd name="connsiteY62" fmla="*/ 179462 h 326117"/>
                <a:gd name="connsiteX63" fmla="*/ 560576 w 575048"/>
                <a:gd name="connsiteY63" fmla="*/ 185250 h 326117"/>
                <a:gd name="connsiteX64" fmla="*/ 556716 w 575048"/>
                <a:gd name="connsiteY64" fmla="*/ 186215 h 326117"/>
                <a:gd name="connsiteX65" fmla="*/ 536455 w 575048"/>
                <a:gd name="connsiteY65" fmla="*/ 186215 h 326117"/>
                <a:gd name="connsiteX66" fmla="*/ 519087 w 575048"/>
                <a:gd name="connsiteY66" fmla="*/ 189110 h 326117"/>
                <a:gd name="connsiteX67" fmla="*/ 508474 w 575048"/>
                <a:gd name="connsiteY67" fmla="*/ 192004 h 326117"/>
                <a:gd name="connsiteX68" fmla="*/ 501720 w 575048"/>
                <a:gd name="connsiteY68" fmla="*/ 195864 h 326117"/>
                <a:gd name="connsiteX69" fmla="*/ 494001 w 575048"/>
                <a:gd name="connsiteY69" fmla="*/ 203583 h 326117"/>
                <a:gd name="connsiteX70" fmla="*/ 491107 w 575048"/>
                <a:gd name="connsiteY70" fmla="*/ 209372 h 326117"/>
                <a:gd name="connsiteX71" fmla="*/ 485318 w 575048"/>
                <a:gd name="connsiteY71" fmla="*/ 213231 h 326117"/>
                <a:gd name="connsiteX72" fmla="*/ 483388 w 575048"/>
                <a:gd name="connsiteY72" fmla="*/ 216125 h 326117"/>
                <a:gd name="connsiteX73" fmla="*/ 483388 w 575048"/>
                <a:gd name="connsiteY73" fmla="*/ 218055 h 326117"/>
                <a:gd name="connsiteX74" fmla="*/ 481458 w 575048"/>
                <a:gd name="connsiteY74" fmla="*/ 230598 h 326117"/>
                <a:gd name="connsiteX75" fmla="*/ 476635 w 575048"/>
                <a:gd name="connsiteY75" fmla="*/ 240247 h 326117"/>
                <a:gd name="connsiteX76" fmla="*/ 476635 w 575048"/>
                <a:gd name="connsiteY76" fmla="*/ 242176 h 326117"/>
                <a:gd name="connsiteX77" fmla="*/ 471810 w 575048"/>
                <a:gd name="connsiteY77" fmla="*/ 246036 h 326117"/>
                <a:gd name="connsiteX78" fmla="*/ 471810 w 575048"/>
                <a:gd name="connsiteY78" fmla="*/ 248930 h 326117"/>
                <a:gd name="connsiteX79" fmla="*/ 462162 w 575048"/>
                <a:gd name="connsiteY79" fmla="*/ 244106 h 326117"/>
                <a:gd name="connsiteX80" fmla="*/ 444794 w 575048"/>
                <a:gd name="connsiteY80" fmla="*/ 238317 h 326117"/>
                <a:gd name="connsiteX81" fmla="*/ 433216 w 575048"/>
                <a:gd name="connsiteY81" fmla="*/ 235422 h 326117"/>
                <a:gd name="connsiteX82" fmla="*/ 427427 w 575048"/>
                <a:gd name="connsiteY82" fmla="*/ 235422 h 326117"/>
                <a:gd name="connsiteX83" fmla="*/ 415849 w 575048"/>
                <a:gd name="connsiteY83" fmla="*/ 232528 h 326117"/>
                <a:gd name="connsiteX84" fmla="*/ 412954 w 575048"/>
                <a:gd name="connsiteY84" fmla="*/ 232528 h 326117"/>
                <a:gd name="connsiteX85" fmla="*/ 401376 w 575048"/>
                <a:gd name="connsiteY85" fmla="*/ 230598 h 326117"/>
                <a:gd name="connsiteX86" fmla="*/ 384974 w 575048"/>
                <a:gd name="connsiteY86" fmla="*/ 227704 h 326117"/>
                <a:gd name="connsiteX87" fmla="*/ 369536 w 575048"/>
                <a:gd name="connsiteY87" fmla="*/ 227704 h 326117"/>
                <a:gd name="connsiteX88" fmla="*/ 364712 w 575048"/>
                <a:gd name="connsiteY88" fmla="*/ 226739 h 326117"/>
                <a:gd name="connsiteX89" fmla="*/ 357958 w 575048"/>
                <a:gd name="connsiteY89" fmla="*/ 226739 h 326117"/>
                <a:gd name="connsiteX90" fmla="*/ 331908 w 575048"/>
                <a:gd name="connsiteY90" fmla="*/ 228669 h 326117"/>
                <a:gd name="connsiteX91" fmla="*/ 309716 w 575048"/>
                <a:gd name="connsiteY91" fmla="*/ 230598 h 326117"/>
                <a:gd name="connsiteX92" fmla="*/ 279806 w 575048"/>
                <a:gd name="connsiteY92" fmla="*/ 236388 h 326117"/>
                <a:gd name="connsiteX93" fmla="*/ 272087 w 575048"/>
                <a:gd name="connsiteY93" fmla="*/ 239282 h 326117"/>
                <a:gd name="connsiteX94" fmla="*/ 252789 w 575048"/>
                <a:gd name="connsiteY94" fmla="*/ 244106 h 326117"/>
                <a:gd name="connsiteX95" fmla="*/ 246035 w 575048"/>
                <a:gd name="connsiteY95" fmla="*/ 247001 h 326117"/>
                <a:gd name="connsiteX96" fmla="*/ 230598 w 575048"/>
                <a:gd name="connsiteY96" fmla="*/ 254719 h 326117"/>
                <a:gd name="connsiteX97" fmla="*/ 209372 w 575048"/>
                <a:gd name="connsiteY97" fmla="*/ 268227 h 326117"/>
                <a:gd name="connsiteX98" fmla="*/ 199723 w 575048"/>
                <a:gd name="connsiteY98" fmla="*/ 276911 h 326117"/>
                <a:gd name="connsiteX99" fmla="*/ 192004 w 575048"/>
                <a:gd name="connsiteY99" fmla="*/ 282700 h 326117"/>
                <a:gd name="connsiteX100" fmla="*/ 175602 w 575048"/>
                <a:gd name="connsiteY100" fmla="*/ 301032 h 326117"/>
                <a:gd name="connsiteX101" fmla="*/ 172708 w 575048"/>
                <a:gd name="connsiteY101" fmla="*/ 306821 h 326117"/>
                <a:gd name="connsiteX102" fmla="*/ 170778 w 575048"/>
                <a:gd name="connsiteY102" fmla="*/ 308751 h 326117"/>
                <a:gd name="connsiteX103" fmla="*/ 165954 w 575048"/>
                <a:gd name="connsiteY103" fmla="*/ 315505 h 326117"/>
                <a:gd name="connsiteX104" fmla="*/ 160164 w 575048"/>
                <a:gd name="connsiteY104" fmla="*/ 321294 h 326117"/>
                <a:gd name="connsiteX105" fmla="*/ 154375 w 575048"/>
                <a:gd name="connsiteY105" fmla="*/ 323223 h 326117"/>
                <a:gd name="connsiteX106" fmla="*/ 151481 w 575048"/>
                <a:gd name="connsiteY106" fmla="*/ 326118 h 326117"/>
                <a:gd name="connsiteX107" fmla="*/ 145692 w 575048"/>
                <a:gd name="connsiteY107" fmla="*/ 323223 h 326117"/>
                <a:gd name="connsiteX108" fmla="*/ 141833 w 575048"/>
                <a:gd name="connsiteY108" fmla="*/ 317434 h 326117"/>
                <a:gd name="connsiteX109" fmla="*/ 141833 w 575048"/>
                <a:gd name="connsiteY109" fmla="*/ 311645 h 326117"/>
                <a:gd name="connsiteX110" fmla="*/ 146656 w 575048"/>
                <a:gd name="connsiteY110" fmla="*/ 303926 h 326117"/>
                <a:gd name="connsiteX111" fmla="*/ 148586 w 575048"/>
                <a:gd name="connsiteY111" fmla="*/ 296208 h 326117"/>
                <a:gd name="connsiteX112" fmla="*/ 148586 w 575048"/>
                <a:gd name="connsiteY112" fmla="*/ 287524 h 326117"/>
                <a:gd name="connsiteX113" fmla="*/ 146656 w 575048"/>
                <a:gd name="connsiteY113" fmla="*/ 283665 h 326117"/>
                <a:gd name="connsiteX114" fmla="*/ 142797 w 575048"/>
                <a:gd name="connsiteY114" fmla="*/ 279805 h 326117"/>
                <a:gd name="connsiteX115" fmla="*/ 137973 w 575048"/>
                <a:gd name="connsiteY115" fmla="*/ 275946 h 326117"/>
                <a:gd name="connsiteX116" fmla="*/ 131219 w 575048"/>
                <a:gd name="connsiteY116" fmla="*/ 273051 h 326117"/>
                <a:gd name="connsiteX117" fmla="*/ 116746 w 575048"/>
                <a:gd name="connsiteY117" fmla="*/ 271122 h 326117"/>
                <a:gd name="connsiteX118" fmla="*/ 105168 w 575048"/>
                <a:gd name="connsiteY118" fmla="*/ 268227 h 326117"/>
                <a:gd name="connsiteX119" fmla="*/ 102274 w 575048"/>
                <a:gd name="connsiteY119" fmla="*/ 268227 h 326117"/>
                <a:gd name="connsiteX120" fmla="*/ 94555 w 575048"/>
                <a:gd name="connsiteY120" fmla="*/ 272087 h 326117"/>
                <a:gd name="connsiteX121" fmla="*/ 71398 w 575048"/>
                <a:gd name="connsiteY121" fmla="*/ 279805 h 326117"/>
                <a:gd name="connsiteX122" fmla="*/ 66575 w 575048"/>
                <a:gd name="connsiteY122" fmla="*/ 279805 h 326117"/>
                <a:gd name="connsiteX123" fmla="*/ 60785 w 575048"/>
                <a:gd name="connsiteY123" fmla="*/ 277876 h 326117"/>
                <a:gd name="connsiteX124" fmla="*/ 54996 w 575048"/>
                <a:gd name="connsiteY124" fmla="*/ 274016 h 326117"/>
                <a:gd name="connsiteX125" fmla="*/ 49207 w 575048"/>
                <a:gd name="connsiteY125" fmla="*/ 265333 h 326117"/>
                <a:gd name="connsiteX126" fmla="*/ 46312 w 575048"/>
                <a:gd name="connsiteY126" fmla="*/ 262438 h 326117"/>
                <a:gd name="connsiteX127" fmla="*/ 38594 w 575048"/>
                <a:gd name="connsiteY127" fmla="*/ 257614 h 326117"/>
                <a:gd name="connsiteX128" fmla="*/ 27016 w 575048"/>
                <a:gd name="connsiteY128" fmla="*/ 252790 h 326117"/>
                <a:gd name="connsiteX129" fmla="*/ 18332 w 575048"/>
                <a:gd name="connsiteY129" fmla="*/ 250860 h 326117"/>
                <a:gd name="connsiteX130" fmla="*/ 15437 w 575048"/>
                <a:gd name="connsiteY130" fmla="*/ 248930 h 326117"/>
                <a:gd name="connsiteX131" fmla="*/ 11578 w 575048"/>
                <a:gd name="connsiteY131" fmla="*/ 244106 h 326117"/>
                <a:gd name="connsiteX132" fmla="*/ 8683 w 575048"/>
                <a:gd name="connsiteY132" fmla="*/ 241212 h 326117"/>
                <a:gd name="connsiteX133" fmla="*/ 2894 w 575048"/>
                <a:gd name="connsiteY133" fmla="*/ 238317 h 326117"/>
                <a:gd name="connsiteX134" fmla="*/ 0 w 575048"/>
                <a:gd name="connsiteY134" fmla="*/ 234458 h 326117"/>
                <a:gd name="connsiteX135" fmla="*/ 0 w 575048"/>
                <a:gd name="connsiteY135" fmla="*/ 230598 h 326117"/>
                <a:gd name="connsiteX136" fmla="*/ 2894 w 575048"/>
                <a:gd name="connsiteY136" fmla="*/ 228669 h 326117"/>
                <a:gd name="connsiteX137" fmla="*/ 4824 w 575048"/>
                <a:gd name="connsiteY137" fmla="*/ 216125 h 326117"/>
                <a:gd name="connsiteX138" fmla="*/ 9648 w 575048"/>
                <a:gd name="connsiteY138" fmla="*/ 212266 h 326117"/>
                <a:gd name="connsiteX139" fmla="*/ 13508 w 575048"/>
                <a:gd name="connsiteY139" fmla="*/ 212266 h 326117"/>
                <a:gd name="connsiteX140" fmla="*/ 19297 w 575048"/>
                <a:gd name="connsiteY140" fmla="*/ 206477 h 326117"/>
                <a:gd name="connsiteX141" fmla="*/ 28945 w 575048"/>
                <a:gd name="connsiteY141" fmla="*/ 206477 h 326117"/>
                <a:gd name="connsiteX142" fmla="*/ 32804 w 575048"/>
                <a:gd name="connsiteY142" fmla="*/ 191040 h 326117"/>
                <a:gd name="connsiteX143" fmla="*/ 32804 w 575048"/>
                <a:gd name="connsiteY143" fmla="*/ 187180 h 326117"/>
                <a:gd name="connsiteX144" fmla="*/ 41488 w 575048"/>
                <a:gd name="connsiteY144" fmla="*/ 187180 h 326117"/>
                <a:gd name="connsiteX145" fmla="*/ 46312 w 575048"/>
                <a:gd name="connsiteY145" fmla="*/ 185250 h 326117"/>
                <a:gd name="connsiteX146" fmla="*/ 46312 w 575048"/>
                <a:gd name="connsiteY146" fmla="*/ 171743 h 326117"/>
                <a:gd name="connsiteX147" fmla="*/ 48242 w 575048"/>
                <a:gd name="connsiteY147" fmla="*/ 144727 h 326117"/>
                <a:gd name="connsiteX148" fmla="*/ 51137 w 575048"/>
                <a:gd name="connsiteY148" fmla="*/ 92625 h 326117"/>
                <a:gd name="connsiteX149" fmla="*/ 53066 w 575048"/>
                <a:gd name="connsiteY149" fmla="*/ 70434 h 326117"/>
                <a:gd name="connsiteX150" fmla="*/ 58856 w 575048"/>
                <a:gd name="connsiteY150" fmla="*/ 70434 h 326117"/>
                <a:gd name="connsiteX151" fmla="*/ 67539 w 575048"/>
                <a:gd name="connsiteY151" fmla="*/ 63680 h 326117"/>
                <a:gd name="connsiteX152" fmla="*/ 69469 w 575048"/>
                <a:gd name="connsiteY152" fmla="*/ 56926 h 326117"/>
                <a:gd name="connsiteX153" fmla="*/ 69469 w 575048"/>
                <a:gd name="connsiteY153" fmla="*/ 53066 h 326117"/>
                <a:gd name="connsiteX154" fmla="*/ 60785 w 575048"/>
                <a:gd name="connsiteY154" fmla="*/ 51137 h 326117"/>
                <a:gd name="connsiteX155" fmla="*/ 58856 w 575048"/>
                <a:gd name="connsiteY155" fmla="*/ 49207 h 326117"/>
                <a:gd name="connsiteX156" fmla="*/ 71398 w 575048"/>
                <a:gd name="connsiteY156" fmla="*/ 44383 h 326117"/>
                <a:gd name="connsiteX157" fmla="*/ 76223 w 575048"/>
                <a:gd name="connsiteY157" fmla="*/ 44383 h 326117"/>
                <a:gd name="connsiteX158" fmla="*/ 82012 w 575048"/>
                <a:gd name="connsiteY158" fmla="*/ 48242 h 326117"/>
                <a:gd name="connsiteX159" fmla="*/ 87801 w 575048"/>
                <a:gd name="connsiteY159" fmla="*/ 48242 h 326117"/>
                <a:gd name="connsiteX160" fmla="*/ 91660 w 575048"/>
                <a:gd name="connsiteY160" fmla="*/ 48242 h 326117"/>
                <a:gd name="connsiteX161" fmla="*/ 94555 w 575048"/>
                <a:gd name="connsiteY161" fmla="*/ 48242 h 326117"/>
                <a:gd name="connsiteX162" fmla="*/ 97450 w 575048"/>
                <a:gd name="connsiteY162" fmla="*/ 48242 h 326117"/>
                <a:gd name="connsiteX163" fmla="*/ 101308 w 575048"/>
                <a:gd name="connsiteY163" fmla="*/ 50172 h 326117"/>
                <a:gd name="connsiteX164" fmla="*/ 103239 w 575048"/>
                <a:gd name="connsiteY164" fmla="*/ 46313 h 326117"/>
                <a:gd name="connsiteX165" fmla="*/ 118676 w 575048"/>
                <a:gd name="connsiteY165" fmla="*/ 46313 h 326117"/>
                <a:gd name="connsiteX166" fmla="*/ 122535 w 575048"/>
                <a:gd name="connsiteY166" fmla="*/ 50172 h 326117"/>
                <a:gd name="connsiteX167" fmla="*/ 126395 w 575048"/>
                <a:gd name="connsiteY167" fmla="*/ 50172 h 326117"/>
                <a:gd name="connsiteX168" fmla="*/ 133149 w 575048"/>
                <a:gd name="connsiteY168" fmla="*/ 53066 h 326117"/>
                <a:gd name="connsiteX169" fmla="*/ 136043 w 575048"/>
                <a:gd name="connsiteY169" fmla="*/ 53066 h 326117"/>
                <a:gd name="connsiteX170" fmla="*/ 139902 w 575048"/>
                <a:gd name="connsiteY170" fmla="*/ 51137 h 326117"/>
                <a:gd name="connsiteX171" fmla="*/ 147621 w 575048"/>
                <a:gd name="connsiteY171" fmla="*/ 51137 h 326117"/>
                <a:gd name="connsiteX172" fmla="*/ 155340 w 575048"/>
                <a:gd name="connsiteY172" fmla="*/ 39559 h 326117"/>
                <a:gd name="connsiteX173" fmla="*/ 160164 w 575048"/>
                <a:gd name="connsiteY173" fmla="*/ 35699 h 326117"/>
                <a:gd name="connsiteX174" fmla="*/ 162094 w 575048"/>
                <a:gd name="connsiteY174" fmla="*/ 29910 h 326117"/>
                <a:gd name="connsiteX175" fmla="*/ 164989 w 575048"/>
                <a:gd name="connsiteY175" fmla="*/ 29910 h 326117"/>
                <a:gd name="connsiteX176" fmla="*/ 169813 w 575048"/>
                <a:gd name="connsiteY176" fmla="*/ 33769 h 326117"/>
                <a:gd name="connsiteX177" fmla="*/ 171743 w 575048"/>
                <a:gd name="connsiteY177" fmla="*/ 41488 h 326117"/>
                <a:gd name="connsiteX178" fmla="*/ 169813 w 575048"/>
                <a:gd name="connsiteY178" fmla="*/ 54996 h 326117"/>
                <a:gd name="connsiteX179" fmla="*/ 164989 w 575048"/>
                <a:gd name="connsiteY179" fmla="*/ 60785 h 326117"/>
                <a:gd name="connsiteX180" fmla="*/ 167883 w 575048"/>
                <a:gd name="connsiteY180" fmla="*/ 63680 h 326117"/>
                <a:gd name="connsiteX181" fmla="*/ 167883 w 575048"/>
                <a:gd name="connsiteY181" fmla="*/ 68504 h 326117"/>
                <a:gd name="connsiteX182" fmla="*/ 173672 w 575048"/>
                <a:gd name="connsiteY182" fmla="*/ 75258 h 326117"/>
                <a:gd name="connsiteX183" fmla="*/ 173672 w 575048"/>
                <a:gd name="connsiteY183" fmla="*/ 77188 h 326117"/>
                <a:gd name="connsiteX184" fmla="*/ 181391 w 575048"/>
                <a:gd name="connsiteY184" fmla="*/ 76223 h 326117"/>
                <a:gd name="connsiteX185" fmla="*/ 185250 w 575048"/>
                <a:gd name="connsiteY185" fmla="*/ 74293 h 326117"/>
                <a:gd name="connsiteX186" fmla="*/ 189110 w 575048"/>
                <a:gd name="connsiteY186" fmla="*/ 68504 h 326117"/>
                <a:gd name="connsiteX187" fmla="*/ 194899 w 575048"/>
                <a:gd name="connsiteY187" fmla="*/ 66574 h 326117"/>
                <a:gd name="connsiteX188" fmla="*/ 196829 w 575048"/>
                <a:gd name="connsiteY188" fmla="*/ 66574 h 326117"/>
                <a:gd name="connsiteX189" fmla="*/ 196829 w 575048"/>
                <a:gd name="connsiteY189" fmla="*/ 71398 h 326117"/>
                <a:gd name="connsiteX190" fmla="*/ 198758 w 575048"/>
                <a:gd name="connsiteY190" fmla="*/ 75258 h 326117"/>
                <a:gd name="connsiteX191" fmla="*/ 198758 w 575048"/>
                <a:gd name="connsiteY191" fmla="*/ 78152 h 326117"/>
                <a:gd name="connsiteX192" fmla="*/ 194899 w 575048"/>
                <a:gd name="connsiteY192" fmla="*/ 82012 h 326117"/>
                <a:gd name="connsiteX193" fmla="*/ 194899 w 575048"/>
                <a:gd name="connsiteY193" fmla="*/ 85871 h 326117"/>
                <a:gd name="connsiteX194" fmla="*/ 197793 w 575048"/>
                <a:gd name="connsiteY194" fmla="*/ 88766 h 326117"/>
                <a:gd name="connsiteX195" fmla="*/ 197793 w 575048"/>
                <a:gd name="connsiteY195" fmla="*/ 92625 h 326117"/>
                <a:gd name="connsiteX196" fmla="*/ 201653 w 575048"/>
                <a:gd name="connsiteY196" fmla="*/ 89731 h 326117"/>
                <a:gd name="connsiteX197" fmla="*/ 204547 w 575048"/>
                <a:gd name="connsiteY197" fmla="*/ 92625 h 326117"/>
                <a:gd name="connsiteX198" fmla="*/ 206477 w 575048"/>
                <a:gd name="connsiteY198" fmla="*/ 92625 h 326117"/>
                <a:gd name="connsiteX199" fmla="*/ 206477 w 575048"/>
                <a:gd name="connsiteY199" fmla="*/ 87801 h 326117"/>
                <a:gd name="connsiteX200" fmla="*/ 212266 w 575048"/>
                <a:gd name="connsiteY200" fmla="*/ 87801 h 326117"/>
                <a:gd name="connsiteX201" fmla="*/ 217091 w 575048"/>
                <a:gd name="connsiteY201" fmla="*/ 82012 h 326117"/>
                <a:gd name="connsiteX202" fmla="*/ 223844 w 575048"/>
                <a:gd name="connsiteY202" fmla="*/ 82012 h 326117"/>
                <a:gd name="connsiteX203" fmla="*/ 225774 w 575048"/>
                <a:gd name="connsiteY203" fmla="*/ 78152 h 326117"/>
                <a:gd name="connsiteX204" fmla="*/ 229633 w 575048"/>
                <a:gd name="connsiteY204" fmla="*/ 78152 h 326117"/>
                <a:gd name="connsiteX205" fmla="*/ 232528 w 575048"/>
                <a:gd name="connsiteY205" fmla="*/ 74293 h 326117"/>
                <a:gd name="connsiteX206" fmla="*/ 236387 w 575048"/>
                <a:gd name="connsiteY206" fmla="*/ 74293 h 326117"/>
                <a:gd name="connsiteX207" fmla="*/ 242177 w 575048"/>
                <a:gd name="connsiteY207" fmla="*/ 80082 h 326117"/>
                <a:gd name="connsiteX208" fmla="*/ 247966 w 575048"/>
                <a:gd name="connsiteY208" fmla="*/ 86836 h 326117"/>
                <a:gd name="connsiteX209" fmla="*/ 246035 w 575048"/>
                <a:gd name="connsiteY209" fmla="*/ 88766 h 326117"/>
                <a:gd name="connsiteX210" fmla="*/ 246035 w 575048"/>
                <a:gd name="connsiteY210" fmla="*/ 91661 h 326117"/>
                <a:gd name="connsiteX211" fmla="*/ 249895 w 575048"/>
                <a:gd name="connsiteY211" fmla="*/ 94555 h 326117"/>
                <a:gd name="connsiteX212" fmla="*/ 254719 w 575048"/>
                <a:gd name="connsiteY212" fmla="*/ 94555 h 326117"/>
                <a:gd name="connsiteX213" fmla="*/ 257614 w 575048"/>
                <a:gd name="connsiteY213" fmla="*/ 98414 h 326117"/>
                <a:gd name="connsiteX214" fmla="*/ 262438 w 575048"/>
                <a:gd name="connsiteY214" fmla="*/ 100344 h 326117"/>
                <a:gd name="connsiteX215" fmla="*/ 269192 w 575048"/>
                <a:gd name="connsiteY215" fmla="*/ 111922 h 326117"/>
                <a:gd name="connsiteX216" fmla="*/ 271122 w 575048"/>
                <a:gd name="connsiteY216" fmla="*/ 111922 h 326117"/>
                <a:gd name="connsiteX217" fmla="*/ 273052 w 575048"/>
                <a:gd name="connsiteY217" fmla="*/ 105168 h 326117"/>
                <a:gd name="connsiteX218" fmla="*/ 278841 w 575048"/>
                <a:gd name="connsiteY218" fmla="*/ 95520 h 326117"/>
                <a:gd name="connsiteX219" fmla="*/ 283665 w 575048"/>
                <a:gd name="connsiteY219" fmla="*/ 90695 h 326117"/>
                <a:gd name="connsiteX220" fmla="*/ 283665 w 575048"/>
                <a:gd name="connsiteY220" fmla="*/ 78152 h 326117"/>
                <a:gd name="connsiteX221" fmla="*/ 283665 w 575048"/>
                <a:gd name="connsiteY221" fmla="*/ 67539 h 326117"/>
                <a:gd name="connsiteX222" fmla="*/ 283665 w 575048"/>
                <a:gd name="connsiteY222" fmla="*/ 54996 h 326117"/>
                <a:gd name="connsiteX223" fmla="*/ 284629 w 575048"/>
                <a:gd name="connsiteY223" fmla="*/ 31840 h 326117"/>
                <a:gd name="connsiteX224" fmla="*/ 281735 w 575048"/>
                <a:gd name="connsiteY224" fmla="*/ 16402 h 326117"/>
                <a:gd name="connsiteX225" fmla="*/ 283665 w 575048"/>
                <a:gd name="connsiteY225" fmla="*/ 7719 h 326117"/>
                <a:gd name="connsiteX226" fmla="*/ 288489 w 575048"/>
                <a:gd name="connsiteY226" fmla="*/ 7719 h 326117"/>
                <a:gd name="connsiteX227" fmla="*/ 294278 w 575048"/>
                <a:gd name="connsiteY227" fmla="*/ 9648 h 326117"/>
                <a:gd name="connsiteX228" fmla="*/ 296208 w 575048"/>
                <a:gd name="connsiteY228" fmla="*/ 11578 h 326117"/>
                <a:gd name="connsiteX229" fmla="*/ 314540 w 575048"/>
                <a:gd name="connsiteY229" fmla="*/ 0 h 326117"/>
                <a:gd name="connsiteX230" fmla="*/ 319364 w 575048"/>
                <a:gd name="connsiteY230" fmla="*/ 10613 h 326117"/>
                <a:gd name="connsiteX231" fmla="*/ 322258 w 575048"/>
                <a:gd name="connsiteY231" fmla="*/ 13508 h 326117"/>
                <a:gd name="connsiteX232" fmla="*/ 325153 w 575048"/>
                <a:gd name="connsiteY232" fmla="*/ 18332 h 326117"/>
                <a:gd name="connsiteX233" fmla="*/ 332872 w 575048"/>
                <a:gd name="connsiteY233" fmla="*/ 24121 h 326117"/>
                <a:gd name="connsiteX234" fmla="*/ 355064 w 575048"/>
                <a:gd name="connsiteY234" fmla="*/ 28945 h 326117"/>
                <a:gd name="connsiteX235" fmla="*/ 359887 w 575048"/>
                <a:gd name="connsiteY235" fmla="*/ 30875 h 326117"/>
                <a:gd name="connsiteX236" fmla="*/ 365677 w 575048"/>
                <a:gd name="connsiteY236" fmla="*/ 34735 h 326117"/>
                <a:gd name="connsiteX237" fmla="*/ 369536 w 575048"/>
                <a:gd name="connsiteY237" fmla="*/ 34735 h 326117"/>
                <a:gd name="connsiteX238" fmla="*/ 375325 w 575048"/>
                <a:gd name="connsiteY238" fmla="*/ 29910 h 326117"/>
                <a:gd name="connsiteX239" fmla="*/ 378220 w 575048"/>
                <a:gd name="connsiteY239" fmla="*/ 33769 h 326117"/>
                <a:gd name="connsiteX240" fmla="*/ 381114 w 575048"/>
                <a:gd name="connsiteY240" fmla="*/ 33769 h 32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75048" h="326117">
                  <a:moveTo>
                    <a:pt x="380150" y="33769"/>
                  </a:moveTo>
                  <a:lnTo>
                    <a:pt x="380150" y="36664"/>
                  </a:lnTo>
                  <a:cubicBezTo>
                    <a:pt x="380150" y="36664"/>
                    <a:pt x="384009" y="36664"/>
                    <a:pt x="384009" y="36664"/>
                  </a:cubicBezTo>
                  <a:lnTo>
                    <a:pt x="384009" y="38594"/>
                  </a:lnTo>
                  <a:cubicBezTo>
                    <a:pt x="384009" y="38594"/>
                    <a:pt x="381114" y="40523"/>
                    <a:pt x="381114" y="40523"/>
                  </a:cubicBezTo>
                  <a:lnTo>
                    <a:pt x="384974" y="54031"/>
                  </a:lnTo>
                  <a:lnTo>
                    <a:pt x="387868" y="58856"/>
                  </a:lnTo>
                  <a:lnTo>
                    <a:pt x="392693" y="60785"/>
                  </a:lnTo>
                  <a:lnTo>
                    <a:pt x="390762" y="62715"/>
                  </a:lnTo>
                  <a:lnTo>
                    <a:pt x="394622" y="68504"/>
                  </a:lnTo>
                  <a:lnTo>
                    <a:pt x="399446" y="68504"/>
                  </a:lnTo>
                  <a:lnTo>
                    <a:pt x="401376" y="73328"/>
                  </a:lnTo>
                  <a:lnTo>
                    <a:pt x="406200" y="77188"/>
                  </a:lnTo>
                  <a:lnTo>
                    <a:pt x="404271" y="82977"/>
                  </a:lnTo>
                  <a:lnTo>
                    <a:pt x="402341" y="82977"/>
                  </a:lnTo>
                  <a:cubicBezTo>
                    <a:pt x="402341" y="82977"/>
                    <a:pt x="402341" y="87801"/>
                    <a:pt x="402341" y="87801"/>
                  </a:cubicBezTo>
                  <a:lnTo>
                    <a:pt x="405235" y="87801"/>
                  </a:lnTo>
                  <a:cubicBezTo>
                    <a:pt x="405235" y="87801"/>
                    <a:pt x="403306" y="93590"/>
                    <a:pt x="403306" y="93590"/>
                  </a:cubicBezTo>
                  <a:lnTo>
                    <a:pt x="401376" y="95520"/>
                  </a:lnTo>
                  <a:lnTo>
                    <a:pt x="403306" y="99379"/>
                  </a:lnTo>
                  <a:lnTo>
                    <a:pt x="405235" y="108063"/>
                  </a:lnTo>
                  <a:lnTo>
                    <a:pt x="413919" y="112887"/>
                  </a:lnTo>
                  <a:lnTo>
                    <a:pt x="417779" y="107098"/>
                  </a:lnTo>
                  <a:lnTo>
                    <a:pt x="419708" y="107098"/>
                  </a:lnTo>
                  <a:cubicBezTo>
                    <a:pt x="419708" y="107098"/>
                    <a:pt x="424533" y="108063"/>
                    <a:pt x="424533" y="108063"/>
                  </a:cubicBezTo>
                  <a:lnTo>
                    <a:pt x="429357" y="104203"/>
                  </a:lnTo>
                  <a:lnTo>
                    <a:pt x="436110" y="100344"/>
                  </a:lnTo>
                  <a:lnTo>
                    <a:pt x="434181" y="93590"/>
                  </a:lnTo>
                  <a:lnTo>
                    <a:pt x="439005" y="91661"/>
                  </a:lnTo>
                  <a:lnTo>
                    <a:pt x="446724" y="85871"/>
                  </a:lnTo>
                  <a:lnTo>
                    <a:pt x="456372" y="78152"/>
                  </a:lnTo>
                  <a:lnTo>
                    <a:pt x="468916" y="76223"/>
                  </a:lnTo>
                  <a:lnTo>
                    <a:pt x="472775" y="83942"/>
                  </a:lnTo>
                  <a:lnTo>
                    <a:pt x="468916" y="86836"/>
                  </a:lnTo>
                  <a:lnTo>
                    <a:pt x="472775" y="91661"/>
                  </a:lnTo>
                  <a:lnTo>
                    <a:pt x="474704" y="91661"/>
                  </a:lnTo>
                  <a:cubicBezTo>
                    <a:pt x="474704" y="91661"/>
                    <a:pt x="480493" y="107098"/>
                    <a:pt x="480493" y="107098"/>
                  </a:cubicBezTo>
                  <a:lnTo>
                    <a:pt x="482423" y="111922"/>
                  </a:lnTo>
                  <a:lnTo>
                    <a:pt x="482423" y="117711"/>
                  </a:lnTo>
                  <a:cubicBezTo>
                    <a:pt x="482423" y="117711"/>
                    <a:pt x="482423" y="118676"/>
                    <a:pt x="482423" y="118676"/>
                  </a:cubicBezTo>
                  <a:lnTo>
                    <a:pt x="482423" y="123500"/>
                  </a:lnTo>
                  <a:cubicBezTo>
                    <a:pt x="482423" y="123500"/>
                    <a:pt x="479529" y="125430"/>
                    <a:pt x="479529" y="125430"/>
                  </a:cubicBezTo>
                  <a:lnTo>
                    <a:pt x="479529" y="129289"/>
                  </a:lnTo>
                  <a:cubicBezTo>
                    <a:pt x="479529" y="129289"/>
                    <a:pt x="479529" y="134114"/>
                    <a:pt x="479529" y="134114"/>
                  </a:cubicBezTo>
                  <a:lnTo>
                    <a:pt x="475669" y="134114"/>
                  </a:lnTo>
                  <a:cubicBezTo>
                    <a:pt x="475669" y="134114"/>
                    <a:pt x="475669" y="141832"/>
                    <a:pt x="475669" y="141832"/>
                  </a:cubicBezTo>
                  <a:lnTo>
                    <a:pt x="475669" y="143762"/>
                  </a:lnTo>
                  <a:cubicBezTo>
                    <a:pt x="475669" y="143762"/>
                    <a:pt x="476635" y="151481"/>
                    <a:pt x="476635" y="151481"/>
                  </a:cubicBezTo>
                  <a:lnTo>
                    <a:pt x="478564" y="153411"/>
                  </a:lnTo>
                  <a:lnTo>
                    <a:pt x="475669" y="158235"/>
                  </a:lnTo>
                  <a:lnTo>
                    <a:pt x="501720" y="149551"/>
                  </a:lnTo>
                  <a:lnTo>
                    <a:pt x="517158" y="146657"/>
                  </a:lnTo>
                  <a:lnTo>
                    <a:pt x="521982" y="146657"/>
                  </a:lnTo>
                  <a:cubicBezTo>
                    <a:pt x="521982" y="146657"/>
                    <a:pt x="525841" y="146657"/>
                    <a:pt x="525841" y="146657"/>
                  </a:cubicBezTo>
                  <a:lnTo>
                    <a:pt x="540314" y="146657"/>
                  </a:lnTo>
                  <a:cubicBezTo>
                    <a:pt x="540314" y="146657"/>
                    <a:pt x="553822" y="147621"/>
                    <a:pt x="553822" y="147621"/>
                  </a:cubicBezTo>
                  <a:lnTo>
                    <a:pt x="566365" y="147621"/>
                  </a:lnTo>
                  <a:cubicBezTo>
                    <a:pt x="566365" y="147621"/>
                    <a:pt x="575049" y="147621"/>
                    <a:pt x="575049" y="147621"/>
                  </a:cubicBezTo>
                  <a:lnTo>
                    <a:pt x="575049" y="152446"/>
                  </a:lnTo>
                  <a:cubicBezTo>
                    <a:pt x="575049" y="152446"/>
                    <a:pt x="575049" y="161129"/>
                    <a:pt x="575049" y="161129"/>
                  </a:cubicBezTo>
                  <a:lnTo>
                    <a:pt x="572154" y="167883"/>
                  </a:lnTo>
                  <a:lnTo>
                    <a:pt x="562506" y="176567"/>
                  </a:lnTo>
                  <a:lnTo>
                    <a:pt x="560576" y="179462"/>
                  </a:lnTo>
                  <a:lnTo>
                    <a:pt x="560576" y="185250"/>
                  </a:lnTo>
                  <a:cubicBezTo>
                    <a:pt x="560576" y="185250"/>
                    <a:pt x="556716" y="186215"/>
                    <a:pt x="556716" y="186215"/>
                  </a:cubicBezTo>
                  <a:lnTo>
                    <a:pt x="536455" y="186215"/>
                  </a:lnTo>
                  <a:cubicBezTo>
                    <a:pt x="536455" y="186215"/>
                    <a:pt x="519087" y="189110"/>
                    <a:pt x="519087" y="189110"/>
                  </a:cubicBezTo>
                  <a:lnTo>
                    <a:pt x="508474" y="192004"/>
                  </a:lnTo>
                  <a:lnTo>
                    <a:pt x="501720" y="195864"/>
                  </a:lnTo>
                  <a:lnTo>
                    <a:pt x="494001" y="203583"/>
                  </a:lnTo>
                  <a:lnTo>
                    <a:pt x="491107" y="209372"/>
                  </a:lnTo>
                  <a:lnTo>
                    <a:pt x="485318" y="213231"/>
                  </a:lnTo>
                  <a:lnTo>
                    <a:pt x="483388" y="216125"/>
                  </a:lnTo>
                  <a:lnTo>
                    <a:pt x="483388" y="218055"/>
                  </a:lnTo>
                  <a:cubicBezTo>
                    <a:pt x="483388" y="218055"/>
                    <a:pt x="481458" y="230598"/>
                    <a:pt x="481458" y="230598"/>
                  </a:cubicBezTo>
                  <a:lnTo>
                    <a:pt x="476635" y="240247"/>
                  </a:lnTo>
                  <a:lnTo>
                    <a:pt x="476635" y="242176"/>
                  </a:lnTo>
                  <a:lnTo>
                    <a:pt x="471810" y="246036"/>
                  </a:lnTo>
                  <a:lnTo>
                    <a:pt x="471810" y="248930"/>
                  </a:lnTo>
                  <a:cubicBezTo>
                    <a:pt x="471810" y="248930"/>
                    <a:pt x="462162" y="244106"/>
                    <a:pt x="462162" y="244106"/>
                  </a:cubicBezTo>
                  <a:lnTo>
                    <a:pt x="444794" y="238317"/>
                  </a:lnTo>
                  <a:lnTo>
                    <a:pt x="433216" y="235422"/>
                  </a:lnTo>
                  <a:lnTo>
                    <a:pt x="427427" y="235422"/>
                  </a:lnTo>
                  <a:cubicBezTo>
                    <a:pt x="427427" y="235422"/>
                    <a:pt x="415849" y="232528"/>
                    <a:pt x="415849" y="232528"/>
                  </a:cubicBezTo>
                  <a:lnTo>
                    <a:pt x="412954" y="232528"/>
                  </a:lnTo>
                  <a:lnTo>
                    <a:pt x="401376" y="230598"/>
                  </a:lnTo>
                  <a:lnTo>
                    <a:pt x="384974" y="227704"/>
                  </a:lnTo>
                  <a:lnTo>
                    <a:pt x="369536" y="227704"/>
                  </a:lnTo>
                  <a:cubicBezTo>
                    <a:pt x="369536" y="227704"/>
                    <a:pt x="364712" y="226739"/>
                    <a:pt x="364712" y="226739"/>
                  </a:cubicBezTo>
                  <a:lnTo>
                    <a:pt x="357958" y="226739"/>
                  </a:lnTo>
                  <a:cubicBezTo>
                    <a:pt x="357958" y="226739"/>
                    <a:pt x="331908" y="228669"/>
                    <a:pt x="331908" y="228669"/>
                  </a:cubicBezTo>
                  <a:lnTo>
                    <a:pt x="309716" y="230598"/>
                  </a:lnTo>
                  <a:lnTo>
                    <a:pt x="279806" y="236388"/>
                  </a:lnTo>
                  <a:lnTo>
                    <a:pt x="272087" y="239282"/>
                  </a:lnTo>
                  <a:lnTo>
                    <a:pt x="252789" y="244106"/>
                  </a:lnTo>
                  <a:lnTo>
                    <a:pt x="246035" y="247001"/>
                  </a:lnTo>
                  <a:lnTo>
                    <a:pt x="230598" y="254719"/>
                  </a:lnTo>
                  <a:lnTo>
                    <a:pt x="209372" y="268227"/>
                  </a:lnTo>
                  <a:lnTo>
                    <a:pt x="199723" y="276911"/>
                  </a:lnTo>
                  <a:lnTo>
                    <a:pt x="192004" y="282700"/>
                  </a:lnTo>
                  <a:lnTo>
                    <a:pt x="175602" y="301032"/>
                  </a:lnTo>
                  <a:lnTo>
                    <a:pt x="172708" y="306821"/>
                  </a:lnTo>
                  <a:lnTo>
                    <a:pt x="170778" y="308751"/>
                  </a:lnTo>
                  <a:lnTo>
                    <a:pt x="165954" y="315505"/>
                  </a:lnTo>
                  <a:lnTo>
                    <a:pt x="160164" y="321294"/>
                  </a:lnTo>
                  <a:lnTo>
                    <a:pt x="154375" y="323223"/>
                  </a:lnTo>
                  <a:lnTo>
                    <a:pt x="151481" y="326118"/>
                  </a:lnTo>
                  <a:lnTo>
                    <a:pt x="145692" y="323223"/>
                  </a:lnTo>
                  <a:lnTo>
                    <a:pt x="141833" y="317434"/>
                  </a:lnTo>
                  <a:lnTo>
                    <a:pt x="141833" y="311645"/>
                  </a:lnTo>
                  <a:lnTo>
                    <a:pt x="146656" y="303926"/>
                  </a:lnTo>
                  <a:lnTo>
                    <a:pt x="148586" y="296208"/>
                  </a:lnTo>
                  <a:lnTo>
                    <a:pt x="148586" y="287524"/>
                  </a:lnTo>
                  <a:cubicBezTo>
                    <a:pt x="148586" y="287524"/>
                    <a:pt x="146656" y="283665"/>
                    <a:pt x="146656" y="283665"/>
                  </a:cubicBezTo>
                  <a:lnTo>
                    <a:pt x="142797" y="279805"/>
                  </a:lnTo>
                  <a:lnTo>
                    <a:pt x="137973" y="275946"/>
                  </a:lnTo>
                  <a:lnTo>
                    <a:pt x="131219" y="273051"/>
                  </a:lnTo>
                  <a:lnTo>
                    <a:pt x="116746" y="271122"/>
                  </a:lnTo>
                  <a:lnTo>
                    <a:pt x="105168" y="268227"/>
                  </a:lnTo>
                  <a:lnTo>
                    <a:pt x="102274" y="268227"/>
                  </a:lnTo>
                  <a:lnTo>
                    <a:pt x="94555" y="272087"/>
                  </a:lnTo>
                  <a:lnTo>
                    <a:pt x="71398" y="279805"/>
                  </a:lnTo>
                  <a:lnTo>
                    <a:pt x="66575" y="279805"/>
                  </a:lnTo>
                  <a:cubicBezTo>
                    <a:pt x="66575" y="279805"/>
                    <a:pt x="60785" y="277876"/>
                    <a:pt x="60785" y="277876"/>
                  </a:cubicBezTo>
                  <a:lnTo>
                    <a:pt x="54996" y="274016"/>
                  </a:lnTo>
                  <a:lnTo>
                    <a:pt x="49207" y="265333"/>
                  </a:lnTo>
                  <a:lnTo>
                    <a:pt x="46312" y="262438"/>
                  </a:lnTo>
                  <a:lnTo>
                    <a:pt x="38594" y="257614"/>
                  </a:lnTo>
                  <a:lnTo>
                    <a:pt x="27016" y="252790"/>
                  </a:lnTo>
                  <a:lnTo>
                    <a:pt x="18332" y="250860"/>
                  </a:lnTo>
                  <a:lnTo>
                    <a:pt x="15437" y="248930"/>
                  </a:lnTo>
                  <a:lnTo>
                    <a:pt x="11578" y="244106"/>
                  </a:lnTo>
                  <a:lnTo>
                    <a:pt x="8683" y="241212"/>
                  </a:lnTo>
                  <a:lnTo>
                    <a:pt x="2894" y="238317"/>
                  </a:lnTo>
                  <a:lnTo>
                    <a:pt x="0" y="234458"/>
                  </a:lnTo>
                  <a:lnTo>
                    <a:pt x="0" y="230598"/>
                  </a:lnTo>
                  <a:cubicBezTo>
                    <a:pt x="0" y="230598"/>
                    <a:pt x="2894" y="228669"/>
                    <a:pt x="2894" y="228669"/>
                  </a:cubicBezTo>
                  <a:lnTo>
                    <a:pt x="4824" y="216125"/>
                  </a:lnTo>
                  <a:lnTo>
                    <a:pt x="9648" y="212266"/>
                  </a:lnTo>
                  <a:lnTo>
                    <a:pt x="13508" y="212266"/>
                  </a:lnTo>
                  <a:cubicBezTo>
                    <a:pt x="13508" y="212266"/>
                    <a:pt x="19297" y="206477"/>
                    <a:pt x="19297" y="206477"/>
                  </a:cubicBezTo>
                  <a:lnTo>
                    <a:pt x="28945" y="206477"/>
                  </a:lnTo>
                  <a:cubicBezTo>
                    <a:pt x="28945" y="206477"/>
                    <a:pt x="32804" y="191040"/>
                    <a:pt x="32804" y="191040"/>
                  </a:cubicBezTo>
                  <a:lnTo>
                    <a:pt x="32804" y="187180"/>
                  </a:lnTo>
                  <a:cubicBezTo>
                    <a:pt x="32804" y="187180"/>
                    <a:pt x="41488" y="187180"/>
                    <a:pt x="41488" y="187180"/>
                  </a:cubicBezTo>
                  <a:lnTo>
                    <a:pt x="46312" y="185250"/>
                  </a:lnTo>
                  <a:lnTo>
                    <a:pt x="46312" y="171743"/>
                  </a:lnTo>
                  <a:cubicBezTo>
                    <a:pt x="46312" y="171743"/>
                    <a:pt x="48242" y="144727"/>
                    <a:pt x="48242" y="144727"/>
                  </a:cubicBezTo>
                  <a:lnTo>
                    <a:pt x="51137" y="92625"/>
                  </a:lnTo>
                  <a:lnTo>
                    <a:pt x="53066" y="70434"/>
                  </a:lnTo>
                  <a:lnTo>
                    <a:pt x="58856" y="70434"/>
                  </a:lnTo>
                  <a:cubicBezTo>
                    <a:pt x="58856" y="70434"/>
                    <a:pt x="67539" y="63680"/>
                    <a:pt x="67539" y="63680"/>
                  </a:cubicBezTo>
                  <a:lnTo>
                    <a:pt x="69469" y="56926"/>
                  </a:lnTo>
                  <a:lnTo>
                    <a:pt x="69469" y="53066"/>
                  </a:lnTo>
                  <a:cubicBezTo>
                    <a:pt x="69469" y="53066"/>
                    <a:pt x="60785" y="51137"/>
                    <a:pt x="60785" y="51137"/>
                  </a:cubicBezTo>
                  <a:lnTo>
                    <a:pt x="58856" y="49207"/>
                  </a:lnTo>
                  <a:lnTo>
                    <a:pt x="71398" y="44383"/>
                  </a:lnTo>
                  <a:lnTo>
                    <a:pt x="76223" y="44383"/>
                  </a:lnTo>
                  <a:cubicBezTo>
                    <a:pt x="76223" y="44383"/>
                    <a:pt x="82012" y="48242"/>
                    <a:pt x="82012" y="48242"/>
                  </a:cubicBezTo>
                  <a:lnTo>
                    <a:pt x="87801" y="48242"/>
                  </a:lnTo>
                  <a:cubicBezTo>
                    <a:pt x="87801" y="48242"/>
                    <a:pt x="91660" y="48242"/>
                    <a:pt x="91660" y="48242"/>
                  </a:cubicBezTo>
                  <a:lnTo>
                    <a:pt x="94555" y="48242"/>
                  </a:lnTo>
                  <a:cubicBezTo>
                    <a:pt x="94555" y="48242"/>
                    <a:pt x="97450" y="48242"/>
                    <a:pt x="97450" y="48242"/>
                  </a:cubicBezTo>
                  <a:lnTo>
                    <a:pt x="101308" y="50172"/>
                  </a:lnTo>
                  <a:lnTo>
                    <a:pt x="103239" y="46313"/>
                  </a:lnTo>
                  <a:lnTo>
                    <a:pt x="118676" y="46313"/>
                  </a:lnTo>
                  <a:lnTo>
                    <a:pt x="122535" y="50172"/>
                  </a:lnTo>
                  <a:lnTo>
                    <a:pt x="126395" y="50172"/>
                  </a:lnTo>
                  <a:cubicBezTo>
                    <a:pt x="126395" y="50172"/>
                    <a:pt x="133149" y="53066"/>
                    <a:pt x="133149" y="53066"/>
                  </a:cubicBezTo>
                  <a:lnTo>
                    <a:pt x="136043" y="53066"/>
                  </a:lnTo>
                  <a:cubicBezTo>
                    <a:pt x="136043" y="53066"/>
                    <a:pt x="139902" y="51137"/>
                    <a:pt x="139902" y="51137"/>
                  </a:cubicBezTo>
                  <a:lnTo>
                    <a:pt x="147621" y="51137"/>
                  </a:lnTo>
                  <a:cubicBezTo>
                    <a:pt x="147621" y="51137"/>
                    <a:pt x="155340" y="39559"/>
                    <a:pt x="155340" y="39559"/>
                  </a:cubicBezTo>
                  <a:lnTo>
                    <a:pt x="160164" y="35699"/>
                  </a:lnTo>
                  <a:lnTo>
                    <a:pt x="162094" y="29910"/>
                  </a:lnTo>
                  <a:lnTo>
                    <a:pt x="164989" y="29910"/>
                  </a:lnTo>
                  <a:cubicBezTo>
                    <a:pt x="164989" y="29910"/>
                    <a:pt x="169813" y="33769"/>
                    <a:pt x="169813" y="33769"/>
                  </a:cubicBezTo>
                  <a:lnTo>
                    <a:pt x="171743" y="41488"/>
                  </a:lnTo>
                  <a:lnTo>
                    <a:pt x="169813" y="54996"/>
                  </a:lnTo>
                  <a:lnTo>
                    <a:pt x="164989" y="60785"/>
                  </a:lnTo>
                  <a:lnTo>
                    <a:pt x="167883" y="63680"/>
                  </a:lnTo>
                  <a:lnTo>
                    <a:pt x="167883" y="68504"/>
                  </a:lnTo>
                  <a:cubicBezTo>
                    <a:pt x="167883" y="68504"/>
                    <a:pt x="173672" y="75258"/>
                    <a:pt x="173672" y="75258"/>
                  </a:cubicBezTo>
                  <a:lnTo>
                    <a:pt x="173672" y="77188"/>
                  </a:lnTo>
                  <a:cubicBezTo>
                    <a:pt x="173672" y="77188"/>
                    <a:pt x="181391" y="76223"/>
                    <a:pt x="181391" y="76223"/>
                  </a:cubicBezTo>
                  <a:lnTo>
                    <a:pt x="185250" y="74293"/>
                  </a:lnTo>
                  <a:lnTo>
                    <a:pt x="189110" y="68504"/>
                  </a:lnTo>
                  <a:lnTo>
                    <a:pt x="194899" y="66574"/>
                  </a:lnTo>
                  <a:lnTo>
                    <a:pt x="196829" y="66574"/>
                  </a:lnTo>
                  <a:cubicBezTo>
                    <a:pt x="196829" y="66574"/>
                    <a:pt x="196829" y="71398"/>
                    <a:pt x="196829" y="71398"/>
                  </a:cubicBezTo>
                  <a:lnTo>
                    <a:pt x="198758" y="75258"/>
                  </a:lnTo>
                  <a:lnTo>
                    <a:pt x="198758" y="78152"/>
                  </a:lnTo>
                  <a:cubicBezTo>
                    <a:pt x="198758" y="78152"/>
                    <a:pt x="194899" y="82012"/>
                    <a:pt x="194899" y="82012"/>
                  </a:cubicBezTo>
                  <a:lnTo>
                    <a:pt x="194899" y="85871"/>
                  </a:lnTo>
                  <a:cubicBezTo>
                    <a:pt x="194899" y="85871"/>
                    <a:pt x="197793" y="88766"/>
                    <a:pt x="197793" y="88766"/>
                  </a:cubicBezTo>
                  <a:lnTo>
                    <a:pt x="197793" y="92625"/>
                  </a:lnTo>
                  <a:cubicBezTo>
                    <a:pt x="197793" y="92625"/>
                    <a:pt x="201653" y="89731"/>
                    <a:pt x="201653" y="89731"/>
                  </a:cubicBezTo>
                  <a:lnTo>
                    <a:pt x="204547" y="92625"/>
                  </a:lnTo>
                  <a:lnTo>
                    <a:pt x="206477" y="92625"/>
                  </a:lnTo>
                  <a:cubicBezTo>
                    <a:pt x="206477" y="92625"/>
                    <a:pt x="206477" y="87801"/>
                    <a:pt x="206477" y="87801"/>
                  </a:cubicBezTo>
                  <a:lnTo>
                    <a:pt x="212266" y="87801"/>
                  </a:lnTo>
                  <a:cubicBezTo>
                    <a:pt x="212266" y="87801"/>
                    <a:pt x="217091" y="82012"/>
                    <a:pt x="217091" y="82012"/>
                  </a:cubicBezTo>
                  <a:lnTo>
                    <a:pt x="223844" y="82012"/>
                  </a:lnTo>
                  <a:cubicBezTo>
                    <a:pt x="223844" y="82012"/>
                    <a:pt x="225774" y="78152"/>
                    <a:pt x="225774" y="78152"/>
                  </a:cubicBezTo>
                  <a:lnTo>
                    <a:pt x="229633" y="78152"/>
                  </a:lnTo>
                  <a:cubicBezTo>
                    <a:pt x="229633" y="78152"/>
                    <a:pt x="232528" y="74293"/>
                    <a:pt x="232528" y="74293"/>
                  </a:cubicBezTo>
                  <a:lnTo>
                    <a:pt x="236387" y="74293"/>
                  </a:lnTo>
                  <a:cubicBezTo>
                    <a:pt x="236387" y="74293"/>
                    <a:pt x="242177" y="80082"/>
                    <a:pt x="242177" y="80082"/>
                  </a:cubicBezTo>
                  <a:lnTo>
                    <a:pt x="247966" y="86836"/>
                  </a:lnTo>
                  <a:lnTo>
                    <a:pt x="246035" y="88766"/>
                  </a:lnTo>
                  <a:lnTo>
                    <a:pt x="246035" y="91661"/>
                  </a:lnTo>
                  <a:cubicBezTo>
                    <a:pt x="246035" y="91661"/>
                    <a:pt x="249895" y="94555"/>
                    <a:pt x="249895" y="94555"/>
                  </a:cubicBezTo>
                  <a:lnTo>
                    <a:pt x="254719" y="94555"/>
                  </a:lnTo>
                  <a:cubicBezTo>
                    <a:pt x="254719" y="94555"/>
                    <a:pt x="257614" y="98414"/>
                    <a:pt x="257614" y="98414"/>
                  </a:cubicBezTo>
                  <a:lnTo>
                    <a:pt x="262438" y="100344"/>
                  </a:lnTo>
                  <a:lnTo>
                    <a:pt x="269192" y="111922"/>
                  </a:lnTo>
                  <a:lnTo>
                    <a:pt x="271122" y="111922"/>
                  </a:lnTo>
                  <a:cubicBezTo>
                    <a:pt x="271122" y="111922"/>
                    <a:pt x="273052" y="105168"/>
                    <a:pt x="273052" y="105168"/>
                  </a:cubicBezTo>
                  <a:lnTo>
                    <a:pt x="278841" y="95520"/>
                  </a:lnTo>
                  <a:lnTo>
                    <a:pt x="283665" y="90695"/>
                  </a:lnTo>
                  <a:lnTo>
                    <a:pt x="283665" y="78152"/>
                  </a:lnTo>
                  <a:cubicBezTo>
                    <a:pt x="283665" y="78152"/>
                    <a:pt x="283665" y="67539"/>
                    <a:pt x="283665" y="67539"/>
                  </a:cubicBezTo>
                  <a:lnTo>
                    <a:pt x="283665" y="54996"/>
                  </a:lnTo>
                  <a:cubicBezTo>
                    <a:pt x="283665" y="54996"/>
                    <a:pt x="284629" y="31840"/>
                    <a:pt x="284629" y="31840"/>
                  </a:cubicBezTo>
                  <a:lnTo>
                    <a:pt x="281735" y="16402"/>
                  </a:lnTo>
                  <a:lnTo>
                    <a:pt x="283665" y="7719"/>
                  </a:lnTo>
                  <a:lnTo>
                    <a:pt x="288489" y="7719"/>
                  </a:lnTo>
                  <a:cubicBezTo>
                    <a:pt x="288489" y="7719"/>
                    <a:pt x="294278" y="9648"/>
                    <a:pt x="294278" y="9648"/>
                  </a:cubicBezTo>
                  <a:lnTo>
                    <a:pt x="296208" y="11578"/>
                  </a:lnTo>
                  <a:lnTo>
                    <a:pt x="314540" y="0"/>
                  </a:lnTo>
                  <a:lnTo>
                    <a:pt x="319364" y="10613"/>
                  </a:lnTo>
                  <a:lnTo>
                    <a:pt x="322258" y="13508"/>
                  </a:lnTo>
                  <a:lnTo>
                    <a:pt x="325153" y="18332"/>
                  </a:lnTo>
                  <a:lnTo>
                    <a:pt x="332872" y="24121"/>
                  </a:lnTo>
                  <a:lnTo>
                    <a:pt x="355064" y="28945"/>
                  </a:lnTo>
                  <a:lnTo>
                    <a:pt x="359887" y="30875"/>
                  </a:lnTo>
                  <a:lnTo>
                    <a:pt x="365677" y="34735"/>
                  </a:lnTo>
                  <a:lnTo>
                    <a:pt x="369536" y="34735"/>
                  </a:lnTo>
                  <a:cubicBezTo>
                    <a:pt x="369536" y="34735"/>
                    <a:pt x="375325" y="29910"/>
                    <a:pt x="375325" y="29910"/>
                  </a:cubicBezTo>
                  <a:lnTo>
                    <a:pt x="378220" y="33769"/>
                  </a:lnTo>
                  <a:lnTo>
                    <a:pt x="381114" y="33769"/>
                  </a:lnTo>
                  <a:close/>
                </a:path>
              </a:pathLst>
            </a:custGeom>
            <a:grpFill/>
            <a:ln w="24100" cap="flat">
              <a:solidFill>
                <a:schemeClr val="bg1"/>
              </a:solidFill>
              <a:prstDash val="solid"/>
              <a:round/>
            </a:ln>
          </p:spPr>
          <p:txBody>
            <a:bodyPr rtlCol="0" anchor="ctr"/>
            <a:lstStyle/>
            <a:p>
              <a:endParaRPr lang="en-GB"/>
            </a:p>
          </p:txBody>
        </p:sp>
        <p:sp>
          <p:nvSpPr>
            <p:cNvPr id="26" name="Freeform: Shape 55">
              <a:extLst>
                <a:ext uri="{FF2B5EF4-FFF2-40B4-BE49-F238E27FC236}">
                  <a16:creationId xmlns:a16="http://schemas.microsoft.com/office/drawing/2014/main" id="{55FED4C2-F93C-F59B-287A-5B055363C044}"/>
                </a:ext>
              </a:extLst>
            </p:cNvPr>
            <p:cNvSpPr/>
            <p:nvPr/>
          </p:nvSpPr>
          <p:spPr>
            <a:xfrm>
              <a:off x="7790224" y="3330850"/>
              <a:ext cx="1858294" cy="1427972"/>
            </a:xfrm>
            <a:custGeom>
              <a:avLst/>
              <a:gdLst>
                <a:gd name="connsiteX0" fmla="*/ 1593927 w 1858294"/>
                <a:gd name="connsiteY0" fmla="*/ 224809 h 1427972"/>
                <a:gd name="connsiteX1" fmla="*/ 1593927 w 1858294"/>
                <a:gd name="connsiteY1" fmla="*/ 230598 h 1427972"/>
                <a:gd name="connsiteX2" fmla="*/ 1593927 w 1858294"/>
                <a:gd name="connsiteY2" fmla="*/ 240247 h 1427972"/>
                <a:gd name="connsiteX3" fmla="*/ 1596822 w 1858294"/>
                <a:gd name="connsiteY3" fmla="*/ 253755 h 1427972"/>
                <a:gd name="connsiteX4" fmla="*/ 1601645 w 1858294"/>
                <a:gd name="connsiteY4" fmla="*/ 253755 h 1427972"/>
                <a:gd name="connsiteX5" fmla="*/ 1604541 w 1858294"/>
                <a:gd name="connsiteY5" fmla="*/ 253755 h 1427972"/>
                <a:gd name="connsiteX6" fmla="*/ 1608399 w 1858294"/>
                <a:gd name="connsiteY6" fmla="*/ 257614 h 1427972"/>
                <a:gd name="connsiteX7" fmla="*/ 1613224 w 1858294"/>
                <a:gd name="connsiteY7" fmla="*/ 259544 h 1427972"/>
                <a:gd name="connsiteX8" fmla="*/ 1619013 w 1858294"/>
                <a:gd name="connsiteY8" fmla="*/ 267263 h 1427972"/>
                <a:gd name="connsiteX9" fmla="*/ 1619013 w 1858294"/>
                <a:gd name="connsiteY9" fmla="*/ 270157 h 1427972"/>
                <a:gd name="connsiteX10" fmla="*/ 1622872 w 1858294"/>
                <a:gd name="connsiteY10" fmla="*/ 275946 h 1427972"/>
                <a:gd name="connsiteX11" fmla="*/ 1630591 w 1858294"/>
                <a:gd name="connsiteY11" fmla="*/ 277876 h 1427972"/>
                <a:gd name="connsiteX12" fmla="*/ 1637345 w 1858294"/>
                <a:gd name="connsiteY12" fmla="*/ 280770 h 1427972"/>
                <a:gd name="connsiteX13" fmla="*/ 1642170 w 1858294"/>
                <a:gd name="connsiteY13" fmla="*/ 291384 h 1427972"/>
                <a:gd name="connsiteX14" fmla="*/ 1646993 w 1858294"/>
                <a:gd name="connsiteY14" fmla="*/ 293313 h 1427972"/>
                <a:gd name="connsiteX15" fmla="*/ 1652783 w 1858294"/>
                <a:gd name="connsiteY15" fmla="*/ 296208 h 1427972"/>
                <a:gd name="connsiteX16" fmla="*/ 1656642 w 1858294"/>
                <a:gd name="connsiteY16" fmla="*/ 308751 h 1427972"/>
                <a:gd name="connsiteX17" fmla="*/ 1660501 w 1858294"/>
                <a:gd name="connsiteY17" fmla="*/ 316470 h 1427972"/>
                <a:gd name="connsiteX18" fmla="*/ 1666291 w 1858294"/>
                <a:gd name="connsiteY18" fmla="*/ 318399 h 1427972"/>
                <a:gd name="connsiteX19" fmla="*/ 1666291 w 1858294"/>
                <a:gd name="connsiteY19" fmla="*/ 321294 h 1427972"/>
                <a:gd name="connsiteX20" fmla="*/ 1669185 w 1858294"/>
                <a:gd name="connsiteY20" fmla="*/ 326118 h 1427972"/>
                <a:gd name="connsiteX21" fmla="*/ 1671115 w 1858294"/>
                <a:gd name="connsiteY21" fmla="*/ 335767 h 1427972"/>
                <a:gd name="connsiteX22" fmla="*/ 1676904 w 1858294"/>
                <a:gd name="connsiteY22" fmla="*/ 341556 h 1427972"/>
                <a:gd name="connsiteX23" fmla="*/ 1680763 w 1858294"/>
                <a:gd name="connsiteY23" fmla="*/ 347345 h 1427972"/>
                <a:gd name="connsiteX24" fmla="*/ 1686552 w 1858294"/>
                <a:gd name="connsiteY24" fmla="*/ 353134 h 1427972"/>
                <a:gd name="connsiteX25" fmla="*/ 1686552 w 1858294"/>
                <a:gd name="connsiteY25" fmla="*/ 359888 h 1427972"/>
                <a:gd name="connsiteX26" fmla="*/ 1689447 w 1858294"/>
                <a:gd name="connsiteY26" fmla="*/ 363747 h 1427972"/>
                <a:gd name="connsiteX27" fmla="*/ 1696201 w 1858294"/>
                <a:gd name="connsiteY27" fmla="*/ 370501 h 1427972"/>
                <a:gd name="connsiteX28" fmla="*/ 1702955 w 1858294"/>
                <a:gd name="connsiteY28" fmla="*/ 376290 h 1427972"/>
                <a:gd name="connsiteX29" fmla="*/ 1713568 w 1858294"/>
                <a:gd name="connsiteY29" fmla="*/ 384009 h 1427972"/>
                <a:gd name="connsiteX30" fmla="*/ 1715497 w 1858294"/>
                <a:gd name="connsiteY30" fmla="*/ 387868 h 1427972"/>
                <a:gd name="connsiteX31" fmla="*/ 1719357 w 1858294"/>
                <a:gd name="connsiteY31" fmla="*/ 392693 h 1427972"/>
                <a:gd name="connsiteX32" fmla="*/ 1719357 w 1858294"/>
                <a:gd name="connsiteY32" fmla="*/ 395587 h 1427972"/>
                <a:gd name="connsiteX33" fmla="*/ 1724181 w 1858294"/>
                <a:gd name="connsiteY33" fmla="*/ 401376 h 1427972"/>
                <a:gd name="connsiteX34" fmla="*/ 1726111 w 1858294"/>
                <a:gd name="connsiteY34" fmla="*/ 408130 h 1427972"/>
                <a:gd name="connsiteX35" fmla="*/ 1740584 w 1858294"/>
                <a:gd name="connsiteY35" fmla="*/ 403306 h 1427972"/>
                <a:gd name="connsiteX36" fmla="*/ 1743478 w 1858294"/>
                <a:gd name="connsiteY36" fmla="*/ 401376 h 1427972"/>
                <a:gd name="connsiteX37" fmla="*/ 1752162 w 1858294"/>
                <a:gd name="connsiteY37" fmla="*/ 392693 h 1427972"/>
                <a:gd name="connsiteX38" fmla="*/ 1754091 w 1858294"/>
                <a:gd name="connsiteY38" fmla="*/ 388833 h 1427972"/>
                <a:gd name="connsiteX39" fmla="*/ 1754091 w 1858294"/>
                <a:gd name="connsiteY39" fmla="*/ 386903 h 1427972"/>
                <a:gd name="connsiteX40" fmla="*/ 1756986 w 1858294"/>
                <a:gd name="connsiteY40" fmla="*/ 383044 h 1427972"/>
                <a:gd name="connsiteX41" fmla="*/ 1761810 w 1858294"/>
                <a:gd name="connsiteY41" fmla="*/ 380149 h 1427972"/>
                <a:gd name="connsiteX42" fmla="*/ 1771459 w 1858294"/>
                <a:gd name="connsiteY42" fmla="*/ 376290 h 1427972"/>
                <a:gd name="connsiteX43" fmla="*/ 1777248 w 1858294"/>
                <a:gd name="connsiteY43" fmla="*/ 372431 h 1427972"/>
                <a:gd name="connsiteX44" fmla="*/ 1780143 w 1858294"/>
                <a:gd name="connsiteY44" fmla="*/ 372431 h 1427972"/>
                <a:gd name="connsiteX45" fmla="*/ 1782072 w 1858294"/>
                <a:gd name="connsiteY45" fmla="*/ 374361 h 1427972"/>
                <a:gd name="connsiteX46" fmla="*/ 1791720 w 1858294"/>
                <a:gd name="connsiteY46" fmla="*/ 378220 h 1427972"/>
                <a:gd name="connsiteX47" fmla="*/ 1796545 w 1858294"/>
                <a:gd name="connsiteY47" fmla="*/ 382079 h 1427972"/>
                <a:gd name="connsiteX48" fmla="*/ 1799439 w 1858294"/>
                <a:gd name="connsiteY48" fmla="*/ 382079 h 1427972"/>
                <a:gd name="connsiteX49" fmla="*/ 1802334 w 1858294"/>
                <a:gd name="connsiteY49" fmla="*/ 384009 h 1427972"/>
                <a:gd name="connsiteX50" fmla="*/ 1805228 w 1858294"/>
                <a:gd name="connsiteY50" fmla="*/ 384009 h 1427972"/>
                <a:gd name="connsiteX51" fmla="*/ 1811018 w 1858294"/>
                <a:gd name="connsiteY51" fmla="*/ 384974 h 1427972"/>
                <a:gd name="connsiteX52" fmla="*/ 1817772 w 1858294"/>
                <a:gd name="connsiteY52" fmla="*/ 383044 h 1427972"/>
                <a:gd name="connsiteX53" fmla="*/ 1821631 w 1858294"/>
                <a:gd name="connsiteY53" fmla="*/ 383044 h 1427972"/>
                <a:gd name="connsiteX54" fmla="*/ 1824526 w 1858294"/>
                <a:gd name="connsiteY54" fmla="*/ 381115 h 1427972"/>
                <a:gd name="connsiteX55" fmla="*/ 1826455 w 1858294"/>
                <a:gd name="connsiteY55" fmla="*/ 383044 h 1427972"/>
                <a:gd name="connsiteX56" fmla="*/ 1823560 w 1858294"/>
                <a:gd name="connsiteY56" fmla="*/ 386903 h 1427972"/>
                <a:gd name="connsiteX57" fmla="*/ 1820666 w 1858294"/>
                <a:gd name="connsiteY57" fmla="*/ 392693 h 1427972"/>
                <a:gd name="connsiteX58" fmla="*/ 1820666 w 1858294"/>
                <a:gd name="connsiteY58" fmla="*/ 399446 h 1427972"/>
                <a:gd name="connsiteX59" fmla="*/ 1817772 w 1858294"/>
                <a:gd name="connsiteY59" fmla="*/ 404271 h 1427972"/>
                <a:gd name="connsiteX60" fmla="*/ 1813912 w 1858294"/>
                <a:gd name="connsiteY60" fmla="*/ 410060 h 1427972"/>
                <a:gd name="connsiteX61" fmla="*/ 1813912 w 1858294"/>
                <a:gd name="connsiteY61" fmla="*/ 414884 h 1427972"/>
                <a:gd name="connsiteX62" fmla="*/ 1811982 w 1858294"/>
                <a:gd name="connsiteY62" fmla="*/ 424533 h 1427972"/>
                <a:gd name="connsiteX63" fmla="*/ 1815842 w 1858294"/>
                <a:gd name="connsiteY63" fmla="*/ 433216 h 1427972"/>
                <a:gd name="connsiteX64" fmla="*/ 1817772 w 1858294"/>
                <a:gd name="connsiteY64" fmla="*/ 441900 h 1427972"/>
                <a:gd name="connsiteX65" fmla="*/ 1812947 w 1858294"/>
                <a:gd name="connsiteY65" fmla="*/ 448654 h 1427972"/>
                <a:gd name="connsiteX66" fmla="*/ 1807158 w 1858294"/>
                <a:gd name="connsiteY66" fmla="*/ 456372 h 1427972"/>
                <a:gd name="connsiteX67" fmla="*/ 1804264 w 1858294"/>
                <a:gd name="connsiteY67" fmla="*/ 462162 h 1427972"/>
                <a:gd name="connsiteX68" fmla="*/ 1792685 w 1858294"/>
                <a:gd name="connsiteY68" fmla="*/ 459267 h 1427972"/>
                <a:gd name="connsiteX69" fmla="*/ 1784001 w 1858294"/>
                <a:gd name="connsiteY69" fmla="*/ 459267 h 1427972"/>
                <a:gd name="connsiteX70" fmla="*/ 1781107 w 1858294"/>
                <a:gd name="connsiteY70" fmla="*/ 458302 h 1427972"/>
                <a:gd name="connsiteX71" fmla="*/ 1778213 w 1858294"/>
                <a:gd name="connsiteY71" fmla="*/ 460232 h 1427972"/>
                <a:gd name="connsiteX72" fmla="*/ 1773389 w 1858294"/>
                <a:gd name="connsiteY72" fmla="*/ 469880 h 1427972"/>
                <a:gd name="connsiteX73" fmla="*/ 1767599 w 1858294"/>
                <a:gd name="connsiteY73" fmla="*/ 478564 h 1427972"/>
                <a:gd name="connsiteX74" fmla="*/ 1773389 w 1858294"/>
                <a:gd name="connsiteY74" fmla="*/ 482423 h 1427972"/>
                <a:gd name="connsiteX75" fmla="*/ 1775318 w 1858294"/>
                <a:gd name="connsiteY75" fmla="*/ 485318 h 1427972"/>
                <a:gd name="connsiteX76" fmla="*/ 1775318 w 1858294"/>
                <a:gd name="connsiteY76" fmla="*/ 490142 h 1427972"/>
                <a:gd name="connsiteX77" fmla="*/ 1769529 w 1858294"/>
                <a:gd name="connsiteY77" fmla="*/ 494001 h 1427972"/>
                <a:gd name="connsiteX78" fmla="*/ 1769529 w 1858294"/>
                <a:gd name="connsiteY78" fmla="*/ 500755 h 1427972"/>
                <a:gd name="connsiteX79" fmla="*/ 1773389 w 1858294"/>
                <a:gd name="connsiteY79" fmla="*/ 507509 h 1427972"/>
                <a:gd name="connsiteX80" fmla="*/ 1768564 w 1858294"/>
                <a:gd name="connsiteY80" fmla="*/ 518123 h 1427972"/>
                <a:gd name="connsiteX81" fmla="*/ 1768564 w 1858294"/>
                <a:gd name="connsiteY81" fmla="*/ 528736 h 1427972"/>
                <a:gd name="connsiteX82" fmla="*/ 1760845 w 1858294"/>
                <a:gd name="connsiteY82" fmla="*/ 536455 h 1427972"/>
                <a:gd name="connsiteX83" fmla="*/ 1763740 w 1858294"/>
                <a:gd name="connsiteY83" fmla="*/ 542244 h 1427972"/>
                <a:gd name="connsiteX84" fmla="*/ 1760845 w 1858294"/>
                <a:gd name="connsiteY84" fmla="*/ 544173 h 1427972"/>
                <a:gd name="connsiteX85" fmla="*/ 1760845 w 1858294"/>
                <a:gd name="connsiteY85" fmla="*/ 546103 h 1427972"/>
                <a:gd name="connsiteX86" fmla="*/ 1765670 w 1858294"/>
                <a:gd name="connsiteY86" fmla="*/ 552857 h 1427972"/>
                <a:gd name="connsiteX87" fmla="*/ 1765670 w 1858294"/>
                <a:gd name="connsiteY87" fmla="*/ 556717 h 1427972"/>
                <a:gd name="connsiteX88" fmla="*/ 1774353 w 1858294"/>
                <a:gd name="connsiteY88" fmla="*/ 558646 h 1427972"/>
                <a:gd name="connsiteX89" fmla="*/ 1780143 w 1858294"/>
                <a:gd name="connsiteY89" fmla="*/ 558646 h 1427972"/>
                <a:gd name="connsiteX90" fmla="*/ 1798474 w 1858294"/>
                <a:gd name="connsiteY90" fmla="*/ 565400 h 1427972"/>
                <a:gd name="connsiteX91" fmla="*/ 1812947 w 1858294"/>
                <a:gd name="connsiteY91" fmla="*/ 561541 h 1427972"/>
                <a:gd name="connsiteX92" fmla="*/ 1815842 w 1858294"/>
                <a:gd name="connsiteY92" fmla="*/ 559611 h 1427972"/>
                <a:gd name="connsiteX93" fmla="*/ 1822595 w 1858294"/>
                <a:gd name="connsiteY93" fmla="*/ 556717 h 1427972"/>
                <a:gd name="connsiteX94" fmla="*/ 1822595 w 1858294"/>
                <a:gd name="connsiteY94" fmla="*/ 548033 h 1427972"/>
                <a:gd name="connsiteX95" fmla="*/ 1825490 w 1858294"/>
                <a:gd name="connsiteY95" fmla="*/ 541279 h 1427972"/>
                <a:gd name="connsiteX96" fmla="*/ 1833209 w 1858294"/>
                <a:gd name="connsiteY96" fmla="*/ 541279 h 1427972"/>
                <a:gd name="connsiteX97" fmla="*/ 1836103 w 1858294"/>
                <a:gd name="connsiteY97" fmla="*/ 548998 h 1427972"/>
                <a:gd name="connsiteX98" fmla="*/ 1836103 w 1858294"/>
                <a:gd name="connsiteY98" fmla="*/ 550927 h 1427972"/>
                <a:gd name="connsiteX99" fmla="*/ 1838033 w 1858294"/>
                <a:gd name="connsiteY99" fmla="*/ 554787 h 1427972"/>
                <a:gd name="connsiteX100" fmla="*/ 1838033 w 1858294"/>
                <a:gd name="connsiteY100" fmla="*/ 557681 h 1427972"/>
                <a:gd name="connsiteX101" fmla="*/ 1839963 w 1858294"/>
                <a:gd name="connsiteY101" fmla="*/ 560576 h 1427972"/>
                <a:gd name="connsiteX102" fmla="*/ 1839963 w 1858294"/>
                <a:gd name="connsiteY102" fmla="*/ 566365 h 1427972"/>
                <a:gd name="connsiteX103" fmla="*/ 1839963 w 1858294"/>
                <a:gd name="connsiteY103" fmla="*/ 569260 h 1427972"/>
                <a:gd name="connsiteX104" fmla="*/ 1836103 w 1858294"/>
                <a:gd name="connsiteY104" fmla="*/ 569260 h 1427972"/>
                <a:gd name="connsiteX105" fmla="*/ 1837068 w 1858294"/>
                <a:gd name="connsiteY105" fmla="*/ 574084 h 1427972"/>
                <a:gd name="connsiteX106" fmla="*/ 1839963 w 1858294"/>
                <a:gd name="connsiteY106" fmla="*/ 574084 h 1427972"/>
                <a:gd name="connsiteX107" fmla="*/ 1841893 w 1858294"/>
                <a:gd name="connsiteY107" fmla="*/ 578908 h 1427972"/>
                <a:gd name="connsiteX108" fmla="*/ 1844787 w 1858294"/>
                <a:gd name="connsiteY108" fmla="*/ 580838 h 1427972"/>
                <a:gd name="connsiteX109" fmla="*/ 1844787 w 1858294"/>
                <a:gd name="connsiteY109" fmla="*/ 583732 h 1427972"/>
                <a:gd name="connsiteX110" fmla="*/ 1838998 w 1858294"/>
                <a:gd name="connsiteY110" fmla="*/ 589521 h 1427972"/>
                <a:gd name="connsiteX111" fmla="*/ 1841893 w 1858294"/>
                <a:gd name="connsiteY111" fmla="*/ 596275 h 1427972"/>
                <a:gd name="connsiteX112" fmla="*/ 1847682 w 1858294"/>
                <a:gd name="connsiteY112" fmla="*/ 596275 h 1427972"/>
                <a:gd name="connsiteX113" fmla="*/ 1849611 w 1858294"/>
                <a:gd name="connsiteY113" fmla="*/ 599170 h 1427972"/>
                <a:gd name="connsiteX114" fmla="*/ 1843822 w 1858294"/>
                <a:gd name="connsiteY114" fmla="*/ 599170 h 1427972"/>
                <a:gd name="connsiteX115" fmla="*/ 1846717 w 1858294"/>
                <a:gd name="connsiteY115" fmla="*/ 604959 h 1427972"/>
                <a:gd name="connsiteX116" fmla="*/ 1853470 w 1858294"/>
                <a:gd name="connsiteY116" fmla="*/ 607853 h 1427972"/>
                <a:gd name="connsiteX117" fmla="*/ 1855401 w 1858294"/>
                <a:gd name="connsiteY117" fmla="*/ 610748 h 1427972"/>
                <a:gd name="connsiteX118" fmla="*/ 1858295 w 1858294"/>
                <a:gd name="connsiteY118" fmla="*/ 610748 h 1427972"/>
                <a:gd name="connsiteX119" fmla="*/ 1856365 w 1858294"/>
                <a:gd name="connsiteY119" fmla="*/ 618467 h 1427972"/>
                <a:gd name="connsiteX120" fmla="*/ 1851541 w 1858294"/>
                <a:gd name="connsiteY120" fmla="*/ 618467 h 1427972"/>
                <a:gd name="connsiteX121" fmla="*/ 1849611 w 1858294"/>
                <a:gd name="connsiteY121" fmla="*/ 618467 h 1427972"/>
                <a:gd name="connsiteX122" fmla="*/ 1853470 w 1858294"/>
                <a:gd name="connsiteY122" fmla="*/ 624256 h 1427972"/>
                <a:gd name="connsiteX123" fmla="*/ 1847682 w 1858294"/>
                <a:gd name="connsiteY123" fmla="*/ 626186 h 1427972"/>
                <a:gd name="connsiteX124" fmla="*/ 1845752 w 1858294"/>
                <a:gd name="connsiteY124" fmla="*/ 623291 h 1427972"/>
                <a:gd name="connsiteX125" fmla="*/ 1842857 w 1858294"/>
                <a:gd name="connsiteY125" fmla="*/ 623291 h 1427972"/>
                <a:gd name="connsiteX126" fmla="*/ 1838033 w 1858294"/>
                <a:gd name="connsiteY126" fmla="*/ 626186 h 1427972"/>
                <a:gd name="connsiteX127" fmla="*/ 1836103 w 1858294"/>
                <a:gd name="connsiteY127" fmla="*/ 634869 h 1427972"/>
                <a:gd name="connsiteX128" fmla="*/ 1838033 w 1858294"/>
                <a:gd name="connsiteY128" fmla="*/ 638728 h 1427972"/>
                <a:gd name="connsiteX129" fmla="*/ 1835139 w 1858294"/>
                <a:gd name="connsiteY129" fmla="*/ 642588 h 1427972"/>
                <a:gd name="connsiteX130" fmla="*/ 1837068 w 1858294"/>
                <a:gd name="connsiteY130" fmla="*/ 648377 h 1427972"/>
                <a:gd name="connsiteX131" fmla="*/ 1840928 w 1858294"/>
                <a:gd name="connsiteY131" fmla="*/ 648377 h 1427972"/>
                <a:gd name="connsiteX132" fmla="*/ 1840928 w 1858294"/>
                <a:gd name="connsiteY132" fmla="*/ 651271 h 1427972"/>
                <a:gd name="connsiteX133" fmla="*/ 1837068 w 1858294"/>
                <a:gd name="connsiteY133" fmla="*/ 653201 h 1427972"/>
                <a:gd name="connsiteX134" fmla="*/ 1835139 w 1858294"/>
                <a:gd name="connsiteY134" fmla="*/ 657061 h 1427972"/>
                <a:gd name="connsiteX135" fmla="*/ 1833209 w 1858294"/>
                <a:gd name="connsiteY135" fmla="*/ 657061 h 1427972"/>
                <a:gd name="connsiteX136" fmla="*/ 1832244 w 1858294"/>
                <a:gd name="connsiteY136" fmla="*/ 661885 h 1427972"/>
                <a:gd name="connsiteX137" fmla="*/ 1834174 w 1858294"/>
                <a:gd name="connsiteY137" fmla="*/ 665744 h 1427972"/>
                <a:gd name="connsiteX138" fmla="*/ 1838998 w 1858294"/>
                <a:gd name="connsiteY138" fmla="*/ 668639 h 1427972"/>
                <a:gd name="connsiteX139" fmla="*/ 1836103 w 1858294"/>
                <a:gd name="connsiteY139" fmla="*/ 671533 h 1427972"/>
                <a:gd name="connsiteX140" fmla="*/ 1831279 w 1858294"/>
                <a:gd name="connsiteY140" fmla="*/ 677322 h 1427972"/>
                <a:gd name="connsiteX141" fmla="*/ 1827420 w 1858294"/>
                <a:gd name="connsiteY141" fmla="*/ 677322 h 1427972"/>
                <a:gd name="connsiteX142" fmla="*/ 1824526 w 1858294"/>
                <a:gd name="connsiteY142" fmla="*/ 681182 h 1427972"/>
                <a:gd name="connsiteX143" fmla="*/ 1824526 w 1858294"/>
                <a:gd name="connsiteY143" fmla="*/ 687936 h 1427972"/>
                <a:gd name="connsiteX144" fmla="*/ 1831279 w 1858294"/>
                <a:gd name="connsiteY144" fmla="*/ 693725 h 1427972"/>
                <a:gd name="connsiteX145" fmla="*/ 1837068 w 1858294"/>
                <a:gd name="connsiteY145" fmla="*/ 696619 h 1427972"/>
                <a:gd name="connsiteX146" fmla="*/ 1837068 w 1858294"/>
                <a:gd name="connsiteY146" fmla="*/ 700479 h 1427972"/>
                <a:gd name="connsiteX147" fmla="*/ 1841893 w 1858294"/>
                <a:gd name="connsiteY147" fmla="*/ 704338 h 1427972"/>
                <a:gd name="connsiteX148" fmla="*/ 1838998 w 1858294"/>
                <a:gd name="connsiteY148" fmla="*/ 706268 h 1427972"/>
                <a:gd name="connsiteX149" fmla="*/ 1838998 w 1858294"/>
                <a:gd name="connsiteY149" fmla="*/ 709162 h 1427972"/>
                <a:gd name="connsiteX150" fmla="*/ 1839963 w 1858294"/>
                <a:gd name="connsiteY150" fmla="*/ 712057 h 1427972"/>
                <a:gd name="connsiteX151" fmla="*/ 1838033 w 1858294"/>
                <a:gd name="connsiteY151" fmla="*/ 713987 h 1427972"/>
                <a:gd name="connsiteX152" fmla="*/ 1835139 w 1858294"/>
                <a:gd name="connsiteY152" fmla="*/ 713987 h 1427972"/>
                <a:gd name="connsiteX153" fmla="*/ 1832244 w 1858294"/>
                <a:gd name="connsiteY153" fmla="*/ 709162 h 1427972"/>
                <a:gd name="connsiteX154" fmla="*/ 1826455 w 1858294"/>
                <a:gd name="connsiteY154" fmla="*/ 713987 h 1427972"/>
                <a:gd name="connsiteX155" fmla="*/ 1822595 w 1858294"/>
                <a:gd name="connsiteY155" fmla="*/ 713987 h 1427972"/>
                <a:gd name="connsiteX156" fmla="*/ 1816807 w 1858294"/>
                <a:gd name="connsiteY156" fmla="*/ 709162 h 1427972"/>
                <a:gd name="connsiteX157" fmla="*/ 1811982 w 1858294"/>
                <a:gd name="connsiteY157" fmla="*/ 707232 h 1427972"/>
                <a:gd name="connsiteX158" fmla="*/ 1789791 w 1858294"/>
                <a:gd name="connsiteY158" fmla="*/ 702408 h 1427972"/>
                <a:gd name="connsiteX159" fmla="*/ 1782072 w 1858294"/>
                <a:gd name="connsiteY159" fmla="*/ 696619 h 1427972"/>
                <a:gd name="connsiteX160" fmla="*/ 1779178 w 1858294"/>
                <a:gd name="connsiteY160" fmla="*/ 691795 h 1427972"/>
                <a:gd name="connsiteX161" fmla="*/ 1776283 w 1858294"/>
                <a:gd name="connsiteY161" fmla="*/ 688900 h 1427972"/>
                <a:gd name="connsiteX162" fmla="*/ 1771459 w 1858294"/>
                <a:gd name="connsiteY162" fmla="*/ 678287 h 1427972"/>
                <a:gd name="connsiteX163" fmla="*/ 1753126 w 1858294"/>
                <a:gd name="connsiteY163" fmla="*/ 689866 h 1427972"/>
                <a:gd name="connsiteX164" fmla="*/ 1751197 w 1858294"/>
                <a:gd name="connsiteY164" fmla="*/ 687936 h 1427972"/>
                <a:gd name="connsiteX165" fmla="*/ 1745408 w 1858294"/>
                <a:gd name="connsiteY165" fmla="*/ 685041 h 1427972"/>
                <a:gd name="connsiteX166" fmla="*/ 1740584 w 1858294"/>
                <a:gd name="connsiteY166" fmla="*/ 685041 h 1427972"/>
                <a:gd name="connsiteX167" fmla="*/ 1738654 w 1858294"/>
                <a:gd name="connsiteY167" fmla="*/ 694690 h 1427972"/>
                <a:gd name="connsiteX168" fmla="*/ 1741549 w 1858294"/>
                <a:gd name="connsiteY168" fmla="*/ 710127 h 1427972"/>
                <a:gd name="connsiteX169" fmla="*/ 1739619 w 1858294"/>
                <a:gd name="connsiteY169" fmla="*/ 733283 h 1427972"/>
                <a:gd name="connsiteX170" fmla="*/ 1739619 w 1858294"/>
                <a:gd name="connsiteY170" fmla="*/ 745826 h 1427972"/>
                <a:gd name="connsiteX171" fmla="*/ 1739619 w 1858294"/>
                <a:gd name="connsiteY171" fmla="*/ 756440 h 1427972"/>
                <a:gd name="connsiteX172" fmla="*/ 1739619 w 1858294"/>
                <a:gd name="connsiteY172" fmla="*/ 768983 h 1427972"/>
                <a:gd name="connsiteX173" fmla="*/ 1735759 w 1858294"/>
                <a:gd name="connsiteY173" fmla="*/ 773807 h 1427972"/>
                <a:gd name="connsiteX174" fmla="*/ 1729970 w 1858294"/>
                <a:gd name="connsiteY174" fmla="*/ 783455 h 1427972"/>
                <a:gd name="connsiteX175" fmla="*/ 1728041 w 1858294"/>
                <a:gd name="connsiteY175" fmla="*/ 789245 h 1427972"/>
                <a:gd name="connsiteX176" fmla="*/ 1726111 w 1858294"/>
                <a:gd name="connsiteY176" fmla="*/ 789245 h 1427972"/>
                <a:gd name="connsiteX177" fmla="*/ 1719357 w 1858294"/>
                <a:gd name="connsiteY177" fmla="*/ 778631 h 1427972"/>
                <a:gd name="connsiteX178" fmla="*/ 1714533 w 1858294"/>
                <a:gd name="connsiteY178" fmla="*/ 776701 h 1427972"/>
                <a:gd name="connsiteX179" fmla="*/ 1711638 w 1858294"/>
                <a:gd name="connsiteY179" fmla="*/ 773807 h 1427972"/>
                <a:gd name="connsiteX180" fmla="*/ 1706814 w 1858294"/>
                <a:gd name="connsiteY180" fmla="*/ 773807 h 1427972"/>
                <a:gd name="connsiteX181" fmla="*/ 1703920 w 1858294"/>
                <a:gd name="connsiteY181" fmla="*/ 769948 h 1427972"/>
                <a:gd name="connsiteX182" fmla="*/ 1703920 w 1858294"/>
                <a:gd name="connsiteY182" fmla="*/ 767053 h 1427972"/>
                <a:gd name="connsiteX183" fmla="*/ 1704884 w 1858294"/>
                <a:gd name="connsiteY183" fmla="*/ 765123 h 1427972"/>
                <a:gd name="connsiteX184" fmla="*/ 1699095 w 1858294"/>
                <a:gd name="connsiteY184" fmla="*/ 758370 h 1427972"/>
                <a:gd name="connsiteX185" fmla="*/ 1693306 w 1858294"/>
                <a:gd name="connsiteY185" fmla="*/ 753545 h 1427972"/>
                <a:gd name="connsiteX186" fmla="*/ 1689447 w 1858294"/>
                <a:gd name="connsiteY186" fmla="*/ 753545 h 1427972"/>
                <a:gd name="connsiteX187" fmla="*/ 1686552 w 1858294"/>
                <a:gd name="connsiteY187" fmla="*/ 755475 h 1427972"/>
                <a:gd name="connsiteX188" fmla="*/ 1682693 w 1858294"/>
                <a:gd name="connsiteY188" fmla="*/ 755475 h 1427972"/>
                <a:gd name="connsiteX189" fmla="*/ 1680763 w 1858294"/>
                <a:gd name="connsiteY189" fmla="*/ 758370 h 1427972"/>
                <a:gd name="connsiteX190" fmla="*/ 1674009 w 1858294"/>
                <a:gd name="connsiteY190" fmla="*/ 758370 h 1427972"/>
                <a:gd name="connsiteX191" fmla="*/ 1669185 w 1858294"/>
                <a:gd name="connsiteY191" fmla="*/ 765123 h 1427972"/>
                <a:gd name="connsiteX192" fmla="*/ 1663396 w 1858294"/>
                <a:gd name="connsiteY192" fmla="*/ 765123 h 1427972"/>
                <a:gd name="connsiteX193" fmla="*/ 1663396 w 1858294"/>
                <a:gd name="connsiteY193" fmla="*/ 768983 h 1427972"/>
                <a:gd name="connsiteX194" fmla="*/ 1661466 w 1858294"/>
                <a:gd name="connsiteY194" fmla="*/ 768983 h 1427972"/>
                <a:gd name="connsiteX195" fmla="*/ 1658572 w 1858294"/>
                <a:gd name="connsiteY195" fmla="*/ 767053 h 1427972"/>
                <a:gd name="connsiteX196" fmla="*/ 1655677 w 1858294"/>
                <a:gd name="connsiteY196" fmla="*/ 769948 h 1427972"/>
                <a:gd name="connsiteX197" fmla="*/ 1655677 w 1858294"/>
                <a:gd name="connsiteY197" fmla="*/ 766088 h 1427972"/>
                <a:gd name="connsiteX198" fmla="*/ 1650853 w 1858294"/>
                <a:gd name="connsiteY198" fmla="*/ 763194 h 1427972"/>
                <a:gd name="connsiteX199" fmla="*/ 1650853 w 1858294"/>
                <a:gd name="connsiteY199" fmla="*/ 759334 h 1427972"/>
                <a:gd name="connsiteX200" fmla="*/ 1654712 w 1858294"/>
                <a:gd name="connsiteY200" fmla="*/ 755475 h 1427972"/>
                <a:gd name="connsiteX201" fmla="*/ 1654712 w 1858294"/>
                <a:gd name="connsiteY201" fmla="*/ 752580 h 1427972"/>
                <a:gd name="connsiteX202" fmla="*/ 1653747 w 1858294"/>
                <a:gd name="connsiteY202" fmla="*/ 748721 h 1427972"/>
                <a:gd name="connsiteX203" fmla="*/ 1653747 w 1858294"/>
                <a:gd name="connsiteY203" fmla="*/ 745826 h 1427972"/>
                <a:gd name="connsiteX204" fmla="*/ 1652783 w 1858294"/>
                <a:gd name="connsiteY204" fmla="*/ 744862 h 1427972"/>
                <a:gd name="connsiteX205" fmla="*/ 1646993 w 1858294"/>
                <a:gd name="connsiteY205" fmla="*/ 746791 h 1427972"/>
                <a:gd name="connsiteX206" fmla="*/ 1643134 w 1858294"/>
                <a:gd name="connsiteY206" fmla="*/ 752580 h 1427972"/>
                <a:gd name="connsiteX207" fmla="*/ 1639274 w 1858294"/>
                <a:gd name="connsiteY207" fmla="*/ 754510 h 1427972"/>
                <a:gd name="connsiteX208" fmla="*/ 1632521 w 1858294"/>
                <a:gd name="connsiteY208" fmla="*/ 754510 h 1427972"/>
                <a:gd name="connsiteX209" fmla="*/ 1632521 w 1858294"/>
                <a:gd name="connsiteY209" fmla="*/ 753545 h 1427972"/>
                <a:gd name="connsiteX210" fmla="*/ 1625767 w 1858294"/>
                <a:gd name="connsiteY210" fmla="*/ 746791 h 1427972"/>
                <a:gd name="connsiteX211" fmla="*/ 1625767 w 1858294"/>
                <a:gd name="connsiteY211" fmla="*/ 741967 h 1427972"/>
                <a:gd name="connsiteX212" fmla="*/ 1622872 w 1858294"/>
                <a:gd name="connsiteY212" fmla="*/ 739073 h 1427972"/>
                <a:gd name="connsiteX213" fmla="*/ 1627697 w 1858294"/>
                <a:gd name="connsiteY213" fmla="*/ 733283 h 1427972"/>
                <a:gd name="connsiteX214" fmla="*/ 1629626 w 1858294"/>
                <a:gd name="connsiteY214" fmla="*/ 719776 h 1427972"/>
                <a:gd name="connsiteX215" fmla="*/ 1627697 w 1858294"/>
                <a:gd name="connsiteY215" fmla="*/ 712057 h 1427972"/>
                <a:gd name="connsiteX216" fmla="*/ 1622872 w 1858294"/>
                <a:gd name="connsiteY216" fmla="*/ 709162 h 1427972"/>
                <a:gd name="connsiteX217" fmla="*/ 1619978 w 1858294"/>
                <a:gd name="connsiteY217" fmla="*/ 709162 h 1427972"/>
                <a:gd name="connsiteX218" fmla="*/ 1618048 w 1858294"/>
                <a:gd name="connsiteY218" fmla="*/ 714951 h 1427972"/>
                <a:gd name="connsiteX219" fmla="*/ 1613224 w 1858294"/>
                <a:gd name="connsiteY219" fmla="*/ 718811 h 1427972"/>
                <a:gd name="connsiteX220" fmla="*/ 1605505 w 1858294"/>
                <a:gd name="connsiteY220" fmla="*/ 728459 h 1427972"/>
                <a:gd name="connsiteX221" fmla="*/ 1597787 w 1858294"/>
                <a:gd name="connsiteY221" fmla="*/ 728459 h 1427972"/>
                <a:gd name="connsiteX222" fmla="*/ 1593927 w 1858294"/>
                <a:gd name="connsiteY222" fmla="*/ 732319 h 1427972"/>
                <a:gd name="connsiteX223" fmla="*/ 1591032 w 1858294"/>
                <a:gd name="connsiteY223" fmla="*/ 732319 h 1427972"/>
                <a:gd name="connsiteX224" fmla="*/ 1584278 w 1858294"/>
                <a:gd name="connsiteY224" fmla="*/ 728459 h 1427972"/>
                <a:gd name="connsiteX225" fmla="*/ 1580419 w 1858294"/>
                <a:gd name="connsiteY225" fmla="*/ 728459 h 1427972"/>
                <a:gd name="connsiteX226" fmla="*/ 1576560 w 1858294"/>
                <a:gd name="connsiteY226" fmla="*/ 724600 h 1427972"/>
                <a:gd name="connsiteX227" fmla="*/ 1561122 w 1858294"/>
                <a:gd name="connsiteY227" fmla="*/ 724600 h 1427972"/>
                <a:gd name="connsiteX228" fmla="*/ 1559193 w 1858294"/>
                <a:gd name="connsiteY228" fmla="*/ 728459 h 1427972"/>
                <a:gd name="connsiteX229" fmla="*/ 1555333 w 1858294"/>
                <a:gd name="connsiteY229" fmla="*/ 726529 h 1427972"/>
                <a:gd name="connsiteX230" fmla="*/ 1552439 w 1858294"/>
                <a:gd name="connsiteY230" fmla="*/ 728459 h 1427972"/>
                <a:gd name="connsiteX231" fmla="*/ 1549544 w 1858294"/>
                <a:gd name="connsiteY231" fmla="*/ 728459 h 1427972"/>
                <a:gd name="connsiteX232" fmla="*/ 1545685 w 1858294"/>
                <a:gd name="connsiteY232" fmla="*/ 728459 h 1427972"/>
                <a:gd name="connsiteX233" fmla="*/ 1539895 w 1858294"/>
                <a:gd name="connsiteY233" fmla="*/ 728459 h 1427972"/>
                <a:gd name="connsiteX234" fmla="*/ 1534106 w 1858294"/>
                <a:gd name="connsiteY234" fmla="*/ 723635 h 1427972"/>
                <a:gd name="connsiteX235" fmla="*/ 1529282 w 1858294"/>
                <a:gd name="connsiteY235" fmla="*/ 723635 h 1427972"/>
                <a:gd name="connsiteX236" fmla="*/ 1516739 w 1858294"/>
                <a:gd name="connsiteY236" fmla="*/ 727494 h 1427972"/>
                <a:gd name="connsiteX237" fmla="*/ 1518669 w 1858294"/>
                <a:gd name="connsiteY237" fmla="*/ 729424 h 1427972"/>
                <a:gd name="connsiteX238" fmla="*/ 1527353 w 1858294"/>
                <a:gd name="connsiteY238" fmla="*/ 731354 h 1427972"/>
                <a:gd name="connsiteX239" fmla="*/ 1527353 w 1858294"/>
                <a:gd name="connsiteY239" fmla="*/ 735213 h 1427972"/>
                <a:gd name="connsiteX240" fmla="*/ 1526388 w 1858294"/>
                <a:gd name="connsiteY240" fmla="*/ 741967 h 1427972"/>
                <a:gd name="connsiteX241" fmla="*/ 1517704 w 1858294"/>
                <a:gd name="connsiteY241" fmla="*/ 747756 h 1427972"/>
                <a:gd name="connsiteX242" fmla="*/ 1511915 w 1858294"/>
                <a:gd name="connsiteY242" fmla="*/ 747756 h 1427972"/>
                <a:gd name="connsiteX243" fmla="*/ 1509985 w 1858294"/>
                <a:gd name="connsiteY243" fmla="*/ 770913 h 1427972"/>
                <a:gd name="connsiteX244" fmla="*/ 1507091 w 1858294"/>
                <a:gd name="connsiteY244" fmla="*/ 823014 h 1427972"/>
                <a:gd name="connsiteX245" fmla="*/ 1505161 w 1858294"/>
                <a:gd name="connsiteY245" fmla="*/ 850030 h 1427972"/>
                <a:gd name="connsiteX246" fmla="*/ 1505161 w 1858294"/>
                <a:gd name="connsiteY246" fmla="*/ 863538 h 1427972"/>
                <a:gd name="connsiteX247" fmla="*/ 1500337 w 1858294"/>
                <a:gd name="connsiteY247" fmla="*/ 865468 h 1427972"/>
                <a:gd name="connsiteX248" fmla="*/ 1490689 w 1858294"/>
                <a:gd name="connsiteY248" fmla="*/ 865468 h 1427972"/>
                <a:gd name="connsiteX249" fmla="*/ 1490689 w 1858294"/>
                <a:gd name="connsiteY249" fmla="*/ 868362 h 1427972"/>
                <a:gd name="connsiteX250" fmla="*/ 1486829 w 1858294"/>
                <a:gd name="connsiteY250" fmla="*/ 882835 h 1427972"/>
                <a:gd name="connsiteX251" fmla="*/ 1477181 w 1858294"/>
                <a:gd name="connsiteY251" fmla="*/ 882835 h 1427972"/>
                <a:gd name="connsiteX252" fmla="*/ 1471391 w 1858294"/>
                <a:gd name="connsiteY252" fmla="*/ 888624 h 1427972"/>
                <a:gd name="connsiteX253" fmla="*/ 1467532 w 1858294"/>
                <a:gd name="connsiteY253" fmla="*/ 888624 h 1427972"/>
                <a:gd name="connsiteX254" fmla="*/ 1462708 w 1858294"/>
                <a:gd name="connsiteY254" fmla="*/ 893448 h 1427972"/>
                <a:gd name="connsiteX255" fmla="*/ 1460778 w 1858294"/>
                <a:gd name="connsiteY255" fmla="*/ 905991 h 1427972"/>
                <a:gd name="connsiteX256" fmla="*/ 1458849 w 1858294"/>
                <a:gd name="connsiteY256" fmla="*/ 907921 h 1427972"/>
                <a:gd name="connsiteX257" fmla="*/ 1458849 w 1858294"/>
                <a:gd name="connsiteY257" fmla="*/ 911780 h 1427972"/>
                <a:gd name="connsiteX258" fmla="*/ 1460778 w 1858294"/>
                <a:gd name="connsiteY258" fmla="*/ 915640 h 1427972"/>
                <a:gd name="connsiteX259" fmla="*/ 1466567 w 1858294"/>
                <a:gd name="connsiteY259" fmla="*/ 918534 h 1427972"/>
                <a:gd name="connsiteX260" fmla="*/ 1469462 w 1858294"/>
                <a:gd name="connsiteY260" fmla="*/ 921428 h 1427972"/>
                <a:gd name="connsiteX261" fmla="*/ 1473321 w 1858294"/>
                <a:gd name="connsiteY261" fmla="*/ 926253 h 1427972"/>
                <a:gd name="connsiteX262" fmla="*/ 1476216 w 1858294"/>
                <a:gd name="connsiteY262" fmla="*/ 928182 h 1427972"/>
                <a:gd name="connsiteX263" fmla="*/ 1484899 w 1858294"/>
                <a:gd name="connsiteY263" fmla="*/ 930112 h 1427972"/>
                <a:gd name="connsiteX264" fmla="*/ 1496478 w 1858294"/>
                <a:gd name="connsiteY264" fmla="*/ 934936 h 1427972"/>
                <a:gd name="connsiteX265" fmla="*/ 1504196 w 1858294"/>
                <a:gd name="connsiteY265" fmla="*/ 939761 h 1427972"/>
                <a:gd name="connsiteX266" fmla="*/ 1507091 w 1858294"/>
                <a:gd name="connsiteY266" fmla="*/ 942655 h 1427972"/>
                <a:gd name="connsiteX267" fmla="*/ 1512880 w 1858294"/>
                <a:gd name="connsiteY267" fmla="*/ 951339 h 1427972"/>
                <a:gd name="connsiteX268" fmla="*/ 1518669 w 1858294"/>
                <a:gd name="connsiteY268" fmla="*/ 955198 h 1427972"/>
                <a:gd name="connsiteX269" fmla="*/ 1524458 w 1858294"/>
                <a:gd name="connsiteY269" fmla="*/ 958093 h 1427972"/>
                <a:gd name="connsiteX270" fmla="*/ 1529282 w 1858294"/>
                <a:gd name="connsiteY270" fmla="*/ 958093 h 1427972"/>
                <a:gd name="connsiteX271" fmla="*/ 1552439 w 1858294"/>
                <a:gd name="connsiteY271" fmla="*/ 950374 h 1427972"/>
                <a:gd name="connsiteX272" fmla="*/ 1560157 w 1858294"/>
                <a:gd name="connsiteY272" fmla="*/ 946515 h 1427972"/>
                <a:gd name="connsiteX273" fmla="*/ 1563052 w 1858294"/>
                <a:gd name="connsiteY273" fmla="*/ 946515 h 1427972"/>
                <a:gd name="connsiteX274" fmla="*/ 1574630 w 1858294"/>
                <a:gd name="connsiteY274" fmla="*/ 949409 h 1427972"/>
                <a:gd name="connsiteX275" fmla="*/ 1589103 w 1858294"/>
                <a:gd name="connsiteY275" fmla="*/ 951339 h 1427972"/>
                <a:gd name="connsiteX276" fmla="*/ 1595857 w 1858294"/>
                <a:gd name="connsiteY276" fmla="*/ 954233 h 1427972"/>
                <a:gd name="connsiteX277" fmla="*/ 1600681 w 1858294"/>
                <a:gd name="connsiteY277" fmla="*/ 958093 h 1427972"/>
                <a:gd name="connsiteX278" fmla="*/ 1604541 w 1858294"/>
                <a:gd name="connsiteY278" fmla="*/ 961952 h 1427972"/>
                <a:gd name="connsiteX279" fmla="*/ 1604541 w 1858294"/>
                <a:gd name="connsiteY279" fmla="*/ 965811 h 1427972"/>
                <a:gd name="connsiteX280" fmla="*/ 1606470 w 1858294"/>
                <a:gd name="connsiteY280" fmla="*/ 974495 h 1427972"/>
                <a:gd name="connsiteX281" fmla="*/ 1604541 w 1858294"/>
                <a:gd name="connsiteY281" fmla="*/ 982214 h 1427972"/>
                <a:gd name="connsiteX282" fmla="*/ 1599716 w 1858294"/>
                <a:gd name="connsiteY282" fmla="*/ 989932 h 1427972"/>
                <a:gd name="connsiteX283" fmla="*/ 1599716 w 1858294"/>
                <a:gd name="connsiteY283" fmla="*/ 995722 h 1427972"/>
                <a:gd name="connsiteX284" fmla="*/ 1603576 w 1858294"/>
                <a:gd name="connsiteY284" fmla="*/ 1001511 h 1427972"/>
                <a:gd name="connsiteX285" fmla="*/ 1609364 w 1858294"/>
                <a:gd name="connsiteY285" fmla="*/ 1004405 h 1427972"/>
                <a:gd name="connsiteX286" fmla="*/ 1607435 w 1858294"/>
                <a:gd name="connsiteY286" fmla="*/ 1007300 h 1427972"/>
                <a:gd name="connsiteX287" fmla="*/ 1612259 w 1858294"/>
                <a:gd name="connsiteY287" fmla="*/ 1016948 h 1427972"/>
                <a:gd name="connsiteX288" fmla="*/ 1619013 w 1858294"/>
                <a:gd name="connsiteY288" fmla="*/ 1020808 h 1427972"/>
                <a:gd name="connsiteX289" fmla="*/ 1621908 w 1858294"/>
                <a:gd name="connsiteY289" fmla="*/ 1023702 h 1427972"/>
                <a:gd name="connsiteX290" fmla="*/ 1621908 w 1858294"/>
                <a:gd name="connsiteY290" fmla="*/ 1031421 h 1427972"/>
                <a:gd name="connsiteX291" fmla="*/ 1616118 w 1858294"/>
                <a:gd name="connsiteY291" fmla="*/ 1039140 h 1427972"/>
                <a:gd name="connsiteX292" fmla="*/ 1607435 w 1858294"/>
                <a:gd name="connsiteY292" fmla="*/ 1055542 h 1427972"/>
                <a:gd name="connsiteX293" fmla="*/ 1602610 w 1858294"/>
                <a:gd name="connsiteY293" fmla="*/ 1069050 h 1427972"/>
                <a:gd name="connsiteX294" fmla="*/ 1602610 w 1858294"/>
                <a:gd name="connsiteY294" fmla="*/ 1080628 h 1427972"/>
                <a:gd name="connsiteX295" fmla="*/ 1602610 w 1858294"/>
                <a:gd name="connsiteY295" fmla="*/ 1083523 h 1427972"/>
                <a:gd name="connsiteX296" fmla="*/ 1606470 w 1858294"/>
                <a:gd name="connsiteY296" fmla="*/ 1088347 h 1427972"/>
                <a:gd name="connsiteX297" fmla="*/ 1606470 w 1858294"/>
                <a:gd name="connsiteY297" fmla="*/ 1094136 h 1427972"/>
                <a:gd name="connsiteX298" fmla="*/ 1609364 w 1858294"/>
                <a:gd name="connsiteY298" fmla="*/ 1094136 h 1427972"/>
                <a:gd name="connsiteX299" fmla="*/ 1616118 w 1858294"/>
                <a:gd name="connsiteY299" fmla="*/ 1102820 h 1427972"/>
                <a:gd name="connsiteX300" fmla="*/ 1620943 w 1858294"/>
                <a:gd name="connsiteY300" fmla="*/ 1106679 h 1427972"/>
                <a:gd name="connsiteX301" fmla="*/ 1638310 w 1858294"/>
                <a:gd name="connsiteY301" fmla="*/ 1103784 h 1427972"/>
                <a:gd name="connsiteX302" fmla="*/ 1642170 w 1858294"/>
                <a:gd name="connsiteY302" fmla="*/ 1103784 h 1427972"/>
                <a:gd name="connsiteX303" fmla="*/ 1647958 w 1858294"/>
                <a:gd name="connsiteY303" fmla="*/ 1103784 h 1427972"/>
                <a:gd name="connsiteX304" fmla="*/ 1645064 w 1858294"/>
                <a:gd name="connsiteY304" fmla="*/ 1111503 h 1427972"/>
                <a:gd name="connsiteX305" fmla="*/ 1643134 w 1858294"/>
                <a:gd name="connsiteY305" fmla="*/ 1115363 h 1427972"/>
                <a:gd name="connsiteX306" fmla="*/ 1640239 w 1858294"/>
                <a:gd name="connsiteY306" fmla="*/ 1117292 h 1427972"/>
                <a:gd name="connsiteX307" fmla="*/ 1637345 w 1858294"/>
                <a:gd name="connsiteY307" fmla="*/ 1123081 h 1427972"/>
                <a:gd name="connsiteX308" fmla="*/ 1634451 w 1858294"/>
                <a:gd name="connsiteY308" fmla="*/ 1130800 h 1427972"/>
                <a:gd name="connsiteX309" fmla="*/ 1625767 w 1858294"/>
                <a:gd name="connsiteY309" fmla="*/ 1133695 h 1427972"/>
                <a:gd name="connsiteX310" fmla="*/ 1620943 w 1858294"/>
                <a:gd name="connsiteY310" fmla="*/ 1133695 h 1427972"/>
                <a:gd name="connsiteX311" fmla="*/ 1616118 w 1858294"/>
                <a:gd name="connsiteY311" fmla="*/ 1136589 h 1427972"/>
                <a:gd name="connsiteX312" fmla="*/ 1611294 w 1858294"/>
                <a:gd name="connsiteY312" fmla="*/ 1139484 h 1427972"/>
                <a:gd name="connsiteX313" fmla="*/ 1604541 w 1858294"/>
                <a:gd name="connsiteY313" fmla="*/ 1147203 h 1427972"/>
                <a:gd name="connsiteX314" fmla="*/ 1601645 w 1858294"/>
                <a:gd name="connsiteY314" fmla="*/ 1152992 h 1427972"/>
                <a:gd name="connsiteX315" fmla="*/ 1595857 w 1858294"/>
                <a:gd name="connsiteY315" fmla="*/ 1166500 h 1427972"/>
                <a:gd name="connsiteX316" fmla="*/ 1595857 w 1858294"/>
                <a:gd name="connsiteY316" fmla="*/ 1173254 h 1427972"/>
                <a:gd name="connsiteX317" fmla="*/ 1594892 w 1858294"/>
                <a:gd name="connsiteY317" fmla="*/ 1179043 h 1427972"/>
                <a:gd name="connsiteX318" fmla="*/ 1596822 w 1858294"/>
                <a:gd name="connsiteY318" fmla="*/ 1187726 h 1427972"/>
                <a:gd name="connsiteX319" fmla="*/ 1602610 w 1858294"/>
                <a:gd name="connsiteY319" fmla="*/ 1190621 h 1427972"/>
                <a:gd name="connsiteX320" fmla="*/ 1615153 w 1858294"/>
                <a:gd name="connsiteY320" fmla="*/ 1190621 h 1427972"/>
                <a:gd name="connsiteX321" fmla="*/ 1616118 w 1858294"/>
                <a:gd name="connsiteY321" fmla="*/ 1191585 h 1427972"/>
                <a:gd name="connsiteX322" fmla="*/ 1610329 w 1858294"/>
                <a:gd name="connsiteY322" fmla="*/ 1194480 h 1427972"/>
                <a:gd name="connsiteX323" fmla="*/ 1606470 w 1858294"/>
                <a:gd name="connsiteY323" fmla="*/ 1197375 h 1427972"/>
                <a:gd name="connsiteX324" fmla="*/ 1602610 w 1858294"/>
                <a:gd name="connsiteY324" fmla="*/ 1207023 h 1427972"/>
                <a:gd name="connsiteX325" fmla="*/ 1602610 w 1858294"/>
                <a:gd name="connsiteY325" fmla="*/ 1210882 h 1427972"/>
                <a:gd name="connsiteX326" fmla="*/ 1602610 w 1858294"/>
                <a:gd name="connsiteY326" fmla="*/ 1216672 h 1427972"/>
                <a:gd name="connsiteX327" fmla="*/ 1605505 w 1858294"/>
                <a:gd name="connsiteY327" fmla="*/ 1221496 h 1427972"/>
                <a:gd name="connsiteX328" fmla="*/ 1603576 w 1858294"/>
                <a:gd name="connsiteY328" fmla="*/ 1223426 h 1427972"/>
                <a:gd name="connsiteX329" fmla="*/ 1600681 w 1858294"/>
                <a:gd name="connsiteY329" fmla="*/ 1223426 h 1427972"/>
                <a:gd name="connsiteX330" fmla="*/ 1594892 w 1858294"/>
                <a:gd name="connsiteY330" fmla="*/ 1228250 h 1427972"/>
                <a:gd name="connsiteX331" fmla="*/ 1590068 w 1858294"/>
                <a:gd name="connsiteY331" fmla="*/ 1231144 h 1427972"/>
                <a:gd name="connsiteX332" fmla="*/ 1580419 w 1858294"/>
                <a:gd name="connsiteY332" fmla="*/ 1231144 h 1427972"/>
                <a:gd name="connsiteX333" fmla="*/ 1565947 w 1858294"/>
                <a:gd name="connsiteY333" fmla="*/ 1231144 h 1427972"/>
                <a:gd name="connsiteX334" fmla="*/ 1558228 w 1858294"/>
                <a:gd name="connsiteY334" fmla="*/ 1231144 h 1427972"/>
                <a:gd name="connsiteX335" fmla="*/ 1550509 w 1858294"/>
                <a:gd name="connsiteY335" fmla="*/ 1232109 h 1427972"/>
                <a:gd name="connsiteX336" fmla="*/ 1546649 w 1858294"/>
                <a:gd name="connsiteY336" fmla="*/ 1232109 h 1427972"/>
                <a:gd name="connsiteX337" fmla="*/ 1540860 w 1858294"/>
                <a:gd name="connsiteY337" fmla="*/ 1232109 h 1427972"/>
                <a:gd name="connsiteX338" fmla="*/ 1537001 w 1858294"/>
                <a:gd name="connsiteY338" fmla="*/ 1232109 h 1427972"/>
                <a:gd name="connsiteX339" fmla="*/ 1524458 w 1858294"/>
                <a:gd name="connsiteY339" fmla="*/ 1230179 h 1427972"/>
                <a:gd name="connsiteX340" fmla="*/ 1520599 w 1858294"/>
                <a:gd name="connsiteY340" fmla="*/ 1230179 h 1427972"/>
                <a:gd name="connsiteX341" fmla="*/ 1504196 w 1858294"/>
                <a:gd name="connsiteY341" fmla="*/ 1232109 h 1427972"/>
                <a:gd name="connsiteX342" fmla="*/ 1491653 w 1858294"/>
                <a:gd name="connsiteY342" fmla="*/ 1235969 h 1427972"/>
                <a:gd name="connsiteX343" fmla="*/ 1484899 w 1858294"/>
                <a:gd name="connsiteY343" fmla="*/ 1235969 h 1427972"/>
                <a:gd name="connsiteX344" fmla="*/ 1480075 w 1858294"/>
                <a:gd name="connsiteY344" fmla="*/ 1238863 h 1427972"/>
                <a:gd name="connsiteX345" fmla="*/ 1474286 w 1858294"/>
                <a:gd name="connsiteY345" fmla="*/ 1247547 h 1427972"/>
                <a:gd name="connsiteX346" fmla="*/ 1469462 w 1858294"/>
                <a:gd name="connsiteY346" fmla="*/ 1250441 h 1427972"/>
                <a:gd name="connsiteX347" fmla="*/ 1462708 w 1858294"/>
                <a:gd name="connsiteY347" fmla="*/ 1258160 h 1427972"/>
                <a:gd name="connsiteX348" fmla="*/ 1458849 w 1858294"/>
                <a:gd name="connsiteY348" fmla="*/ 1260090 h 1427972"/>
                <a:gd name="connsiteX349" fmla="*/ 1440516 w 1858294"/>
                <a:gd name="connsiteY349" fmla="*/ 1264914 h 1427972"/>
                <a:gd name="connsiteX350" fmla="*/ 1435692 w 1858294"/>
                <a:gd name="connsiteY350" fmla="*/ 1267808 h 1427972"/>
                <a:gd name="connsiteX351" fmla="*/ 1431833 w 1858294"/>
                <a:gd name="connsiteY351" fmla="*/ 1264914 h 1427972"/>
                <a:gd name="connsiteX352" fmla="*/ 1426043 w 1858294"/>
                <a:gd name="connsiteY352" fmla="*/ 1255265 h 1427972"/>
                <a:gd name="connsiteX353" fmla="*/ 1426043 w 1858294"/>
                <a:gd name="connsiteY353" fmla="*/ 1252371 h 1427972"/>
                <a:gd name="connsiteX354" fmla="*/ 1426043 w 1858294"/>
                <a:gd name="connsiteY354" fmla="*/ 1247547 h 1427972"/>
                <a:gd name="connsiteX355" fmla="*/ 1424114 w 1858294"/>
                <a:gd name="connsiteY355" fmla="*/ 1245617 h 1427972"/>
                <a:gd name="connsiteX356" fmla="*/ 1424114 w 1858294"/>
                <a:gd name="connsiteY356" fmla="*/ 1239828 h 1427972"/>
                <a:gd name="connsiteX357" fmla="*/ 1422184 w 1858294"/>
                <a:gd name="connsiteY357" fmla="*/ 1231144 h 1427972"/>
                <a:gd name="connsiteX358" fmla="*/ 1424114 w 1858294"/>
                <a:gd name="connsiteY358" fmla="*/ 1231144 h 1427972"/>
                <a:gd name="connsiteX359" fmla="*/ 1424114 w 1858294"/>
                <a:gd name="connsiteY359" fmla="*/ 1227285 h 1427972"/>
                <a:gd name="connsiteX360" fmla="*/ 1421220 w 1858294"/>
                <a:gd name="connsiteY360" fmla="*/ 1224390 h 1427972"/>
                <a:gd name="connsiteX361" fmla="*/ 1416395 w 1858294"/>
                <a:gd name="connsiteY361" fmla="*/ 1228250 h 1427972"/>
                <a:gd name="connsiteX362" fmla="*/ 1411571 w 1858294"/>
                <a:gd name="connsiteY362" fmla="*/ 1228250 h 1427972"/>
                <a:gd name="connsiteX363" fmla="*/ 1408676 w 1858294"/>
                <a:gd name="connsiteY363" fmla="*/ 1229215 h 1427972"/>
                <a:gd name="connsiteX364" fmla="*/ 1403852 w 1858294"/>
                <a:gd name="connsiteY364" fmla="*/ 1224390 h 1427972"/>
                <a:gd name="connsiteX365" fmla="*/ 1403852 w 1858294"/>
                <a:gd name="connsiteY365" fmla="*/ 1219566 h 1427972"/>
                <a:gd name="connsiteX366" fmla="*/ 1399993 w 1858294"/>
                <a:gd name="connsiteY366" fmla="*/ 1219566 h 1427972"/>
                <a:gd name="connsiteX367" fmla="*/ 1396133 w 1858294"/>
                <a:gd name="connsiteY367" fmla="*/ 1221496 h 1427972"/>
                <a:gd name="connsiteX368" fmla="*/ 1391309 w 1858294"/>
                <a:gd name="connsiteY368" fmla="*/ 1221496 h 1427972"/>
                <a:gd name="connsiteX369" fmla="*/ 1382626 w 1858294"/>
                <a:gd name="connsiteY369" fmla="*/ 1216672 h 1427972"/>
                <a:gd name="connsiteX370" fmla="*/ 1374907 w 1858294"/>
                <a:gd name="connsiteY370" fmla="*/ 1214742 h 1427972"/>
                <a:gd name="connsiteX371" fmla="*/ 1366223 w 1858294"/>
                <a:gd name="connsiteY371" fmla="*/ 1212812 h 1427972"/>
                <a:gd name="connsiteX372" fmla="*/ 1358504 w 1858294"/>
                <a:gd name="connsiteY372" fmla="*/ 1215707 h 1427972"/>
                <a:gd name="connsiteX373" fmla="*/ 1351750 w 1858294"/>
                <a:gd name="connsiteY373" fmla="*/ 1215707 h 1427972"/>
                <a:gd name="connsiteX374" fmla="*/ 1348856 w 1858294"/>
                <a:gd name="connsiteY374" fmla="*/ 1212812 h 1427972"/>
                <a:gd name="connsiteX375" fmla="*/ 1345962 w 1858294"/>
                <a:gd name="connsiteY375" fmla="*/ 1210882 h 1427972"/>
                <a:gd name="connsiteX376" fmla="*/ 1339208 w 1858294"/>
                <a:gd name="connsiteY376" fmla="*/ 1210882 h 1427972"/>
                <a:gd name="connsiteX377" fmla="*/ 1334383 w 1858294"/>
                <a:gd name="connsiteY377" fmla="*/ 1204129 h 1427972"/>
                <a:gd name="connsiteX378" fmla="*/ 1327629 w 1858294"/>
                <a:gd name="connsiteY378" fmla="*/ 1199304 h 1427972"/>
                <a:gd name="connsiteX379" fmla="*/ 1324735 w 1858294"/>
                <a:gd name="connsiteY379" fmla="*/ 1199304 h 1427972"/>
                <a:gd name="connsiteX380" fmla="*/ 1317016 w 1858294"/>
                <a:gd name="connsiteY380" fmla="*/ 1194480 h 1427972"/>
                <a:gd name="connsiteX381" fmla="*/ 1314122 w 1858294"/>
                <a:gd name="connsiteY381" fmla="*/ 1187726 h 1427972"/>
                <a:gd name="connsiteX382" fmla="*/ 1317981 w 1858294"/>
                <a:gd name="connsiteY382" fmla="*/ 1183867 h 1427972"/>
                <a:gd name="connsiteX383" fmla="*/ 1317981 w 1858294"/>
                <a:gd name="connsiteY383" fmla="*/ 1181937 h 1427972"/>
                <a:gd name="connsiteX384" fmla="*/ 1310262 w 1858294"/>
                <a:gd name="connsiteY384" fmla="*/ 1177113 h 1427972"/>
                <a:gd name="connsiteX385" fmla="*/ 1304473 w 1858294"/>
                <a:gd name="connsiteY385" fmla="*/ 1179043 h 1427972"/>
                <a:gd name="connsiteX386" fmla="*/ 1302543 w 1858294"/>
                <a:gd name="connsiteY386" fmla="*/ 1182902 h 1427972"/>
                <a:gd name="connsiteX387" fmla="*/ 1297719 w 1858294"/>
                <a:gd name="connsiteY387" fmla="*/ 1182902 h 1427972"/>
                <a:gd name="connsiteX388" fmla="*/ 1295789 w 1858294"/>
                <a:gd name="connsiteY388" fmla="*/ 1181937 h 1427972"/>
                <a:gd name="connsiteX389" fmla="*/ 1292895 w 1858294"/>
                <a:gd name="connsiteY389" fmla="*/ 1186761 h 1427972"/>
                <a:gd name="connsiteX390" fmla="*/ 1290000 w 1858294"/>
                <a:gd name="connsiteY390" fmla="*/ 1186761 h 1427972"/>
                <a:gd name="connsiteX391" fmla="*/ 1290000 w 1858294"/>
                <a:gd name="connsiteY391" fmla="*/ 1181937 h 1427972"/>
                <a:gd name="connsiteX392" fmla="*/ 1287106 w 1858294"/>
                <a:gd name="connsiteY392" fmla="*/ 1180007 h 1427972"/>
                <a:gd name="connsiteX393" fmla="*/ 1282281 w 1858294"/>
                <a:gd name="connsiteY393" fmla="*/ 1180007 h 1427972"/>
                <a:gd name="connsiteX394" fmla="*/ 1280352 w 1858294"/>
                <a:gd name="connsiteY394" fmla="*/ 1175183 h 1427972"/>
                <a:gd name="connsiteX395" fmla="*/ 1275528 w 1858294"/>
                <a:gd name="connsiteY395" fmla="*/ 1171324 h 1427972"/>
                <a:gd name="connsiteX396" fmla="*/ 1270703 w 1858294"/>
                <a:gd name="connsiteY396" fmla="*/ 1171324 h 1427972"/>
                <a:gd name="connsiteX397" fmla="*/ 1264914 w 1858294"/>
                <a:gd name="connsiteY397" fmla="*/ 1171324 h 1427972"/>
                <a:gd name="connsiteX398" fmla="*/ 1261055 w 1858294"/>
                <a:gd name="connsiteY398" fmla="*/ 1171324 h 1427972"/>
                <a:gd name="connsiteX399" fmla="*/ 1254301 w 1858294"/>
                <a:gd name="connsiteY399" fmla="*/ 1173254 h 1427972"/>
                <a:gd name="connsiteX400" fmla="*/ 1252371 w 1858294"/>
                <a:gd name="connsiteY400" fmla="*/ 1171324 h 1427972"/>
                <a:gd name="connsiteX401" fmla="*/ 1246582 w 1858294"/>
                <a:gd name="connsiteY401" fmla="*/ 1171324 h 1427972"/>
                <a:gd name="connsiteX402" fmla="*/ 1239828 w 1858294"/>
                <a:gd name="connsiteY402" fmla="*/ 1171324 h 1427972"/>
                <a:gd name="connsiteX403" fmla="*/ 1233074 w 1858294"/>
                <a:gd name="connsiteY403" fmla="*/ 1168429 h 1427972"/>
                <a:gd name="connsiteX404" fmla="*/ 1227285 w 1858294"/>
                <a:gd name="connsiteY404" fmla="*/ 1170359 h 1427972"/>
                <a:gd name="connsiteX405" fmla="*/ 1227285 w 1858294"/>
                <a:gd name="connsiteY405" fmla="*/ 1166500 h 1427972"/>
                <a:gd name="connsiteX406" fmla="*/ 1231145 w 1858294"/>
                <a:gd name="connsiteY406" fmla="*/ 1164570 h 1427972"/>
                <a:gd name="connsiteX407" fmla="*/ 1231145 w 1858294"/>
                <a:gd name="connsiteY407" fmla="*/ 1160710 h 1427972"/>
                <a:gd name="connsiteX408" fmla="*/ 1223426 w 1858294"/>
                <a:gd name="connsiteY408" fmla="*/ 1154922 h 1427972"/>
                <a:gd name="connsiteX409" fmla="*/ 1213777 w 1858294"/>
                <a:gd name="connsiteY409" fmla="*/ 1150097 h 1427972"/>
                <a:gd name="connsiteX410" fmla="*/ 1208953 w 1858294"/>
                <a:gd name="connsiteY410" fmla="*/ 1150097 h 1427972"/>
                <a:gd name="connsiteX411" fmla="*/ 1201235 w 1858294"/>
                <a:gd name="connsiteY411" fmla="*/ 1152027 h 1427972"/>
                <a:gd name="connsiteX412" fmla="*/ 1196410 w 1858294"/>
                <a:gd name="connsiteY412" fmla="*/ 1152027 h 1427972"/>
                <a:gd name="connsiteX413" fmla="*/ 1191586 w 1858294"/>
                <a:gd name="connsiteY413" fmla="*/ 1153957 h 1427972"/>
                <a:gd name="connsiteX414" fmla="*/ 1186762 w 1858294"/>
                <a:gd name="connsiteY414" fmla="*/ 1153957 h 1427972"/>
                <a:gd name="connsiteX415" fmla="*/ 1182902 w 1858294"/>
                <a:gd name="connsiteY415" fmla="*/ 1153957 h 1427972"/>
                <a:gd name="connsiteX416" fmla="*/ 1175183 w 1858294"/>
                <a:gd name="connsiteY416" fmla="*/ 1155886 h 1427972"/>
                <a:gd name="connsiteX417" fmla="*/ 1170360 w 1858294"/>
                <a:gd name="connsiteY417" fmla="*/ 1160710 h 1427972"/>
                <a:gd name="connsiteX418" fmla="*/ 1170360 w 1858294"/>
                <a:gd name="connsiteY418" fmla="*/ 1164570 h 1427972"/>
                <a:gd name="connsiteX419" fmla="*/ 1165535 w 1858294"/>
                <a:gd name="connsiteY419" fmla="*/ 1164570 h 1427972"/>
                <a:gd name="connsiteX420" fmla="*/ 1162641 w 1858294"/>
                <a:gd name="connsiteY420" fmla="*/ 1164570 h 1427972"/>
                <a:gd name="connsiteX421" fmla="*/ 1160711 w 1858294"/>
                <a:gd name="connsiteY421" fmla="*/ 1165535 h 1427972"/>
                <a:gd name="connsiteX422" fmla="*/ 1147203 w 1858294"/>
                <a:gd name="connsiteY422" fmla="*/ 1165535 h 1427972"/>
                <a:gd name="connsiteX423" fmla="*/ 1134660 w 1858294"/>
                <a:gd name="connsiteY423" fmla="*/ 1165535 h 1427972"/>
                <a:gd name="connsiteX424" fmla="*/ 1134660 w 1858294"/>
                <a:gd name="connsiteY424" fmla="*/ 1159746 h 1427972"/>
                <a:gd name="connsiteX425" fmla="*/ 1131766 w 1858294"/>
                <a:gd name="connsiteY425" fmla="*/ 1157816 h 1427972"/>
                <a:gd name="connsiteX426" fmla="*/ 1128871 w 1858294"/>
                <a:gd name="connsiteY426" fmla="*/ 1157816 h 1427972"/>
                <a:gd name="connsiteX427" fmla="*/ 1126941 w 1858294"/>
                <a:gd name="connsiteY427" fmla="*/ 1163605 h 1427972"/>
                <a:gd name="connsiteX428" fmla="*/ 1119222 w 1858294"/>
                <a:gd name="connsiteY428" fmla="*/ 1161675 h 1427972"/>
                <a:gd name="connsiteX429" fmla="*/ 1110539 w 1858294"/>
                <a:gd name="connsiteY429" fmla="*/ 1161675 h 1427972"/>
                <a:gd name="connsiteX430" fmla="*/ 1101855 w 1858294"/>
                <a:gd name="connsiteY430" fmla="*/ 1154922 h 1427972"/>
                <a:gd name="connsiteX431" fmla="*/ 1097996 w 1858294"/>
                <a:gd name="connsiteY431" fmla="*/ 1152992 h 1427972"/>
                <a:gd name="connsiteX432" fmla="*/ 1091242 w 1858294"/>
                <a:gd name="connsiteY432" fmla="*/ 1152992 h 1427972"/>
                <a:gd name="connsiteX433" fmla="*/ 1084488 w 1858294"/>
                <a:gd name="connsiteY433" fmla="*/ 1152992 h 1427972"/>
                <a:gd name="connsiteX434" fmla="*/ 1082558 w 1858294"/>
                <a:gd name="connsiteY434" fmla="*/ 1151062 h 1427972"/>
                <a:gd name="connsiteX435" fmla="*/ 1068085 w 1858294"/>
                <a:gd name="connsiteY435" fmla="*/ 1149132 h 1427972"/>
                <a:gd name="connsiteX436" fmla="*/ 1055543 w 1858294"/>
                <a:gd name="connsiteY436" fmla="*/ 1149132 h 1427972"/>
                <a:gd name="connsiteX437" fmla="*/ 1042035 w 1858294"/>
                <a:gd name="connsiteY437" fmla="*/ 1143343 h 1427972"/>
                <a:gd name="connsiteX438" fmla="*/ 1029491 w 1858294"/>
                <a:gd name="connsiteY438" fmla="*/ 1141413 h 1427972"/>
                <a:gd name="connsiteX439" fmla="*/ 1018879 w 1858294"/>
                <a:gd name="connsiteY439" fmla="*/ 1141413 h 1427972"/>
                <a:gd name="connsiteX440" fmla="*/ 1014054 w 1858294"/>
                <a:gd name="connsiteY440" fmla="*/ 1141413 h 1427972"/>
                <a:gd name="connsiteX441" fmla="*/ 1009230 w 1858294"/>
                <a:gd name="connsiteY441" fmla="*/ 1143343 h 1427972"/>
                <a:gd name="connsiteX442" fmla="*/ 1001511 w 1858294"/>
                <a:gd name="connsiteY442" fmla="*/ 1138519 h 1427972"/>
                <a:gd name="connsiteX443" fmla="*/ 997652 w 1858294"/>
                <a:gd name="connsiteY443" fmla="*/ 1138519 h 1427972"/>
                <a:gd name="connsiteX444" fmla="*/ 990898 w 1858294"/>
                <a:gd name="connsiteY444" fmla="*/ 1129835 h 1427972"/>
                <a:gd name="connsiteX445" fmla="*/ 990898 w 1858294"/>
                <a:gd name="connsiteY445" fmla="*/ 1126941 h 1427972"/>
                <a:gd name="connsiteX446" fmla="*/ 982214 w 1858294"/>
                <a:gd name="connsiteY446" fmla="*/ 1125011 h 1427972"/>
                <a:gd name="connsiteX447" fmla="*/ 976425 w 1858294"/>
                <a:gd name="connsiteY447" fmla="*/ 1125011 h 1427972"/>
                <a:gd name="connsiteX448" fmla="*/ 967741 w 1858294"/>
                <a:gd name="connsiteY448" fmla="*/ 1127906 h 1427972"/>
                <a:gd name="connsiteX449" fmla="*/ 961952 w 1858294"/>
                <a:gd name="connsiteY449" fmla="*/ 1127906 h 1427972"/>
                <a:gd name="connsiteX450" fmla="*/ 958093 w 1858294"/>
                <a:gd name="connsiteY450" fmla="*/ 1127906 h 1427972"/>
                <a:gd name="connsiteX451" fmla="*/ 950374 w 1858294"/>
                <a:gd name="connsiteY451" fmla="*/ 1125976 h 1427972"/>
                <a:gd name="connsiteX452" fmla="*/ 940726 w 1858294"/>
                <a:gd name="connsiteY452" fmla="*/ 1125976 h 1427972"/>
                <a:gd name="connsiteX453" fmla="*/ 932042 w 1858294"/>
                <a:gd name="connsiteY453" fmla="*/ 1124047 h 1427972"/>
                <a:gd name="connsiteX454" fmla="*/ 927218 w 1858294"/>
                <a:gd name="connsiteY454" fmla="*/ 1121152 h 1427972"/>
                <a:gd name="connsiteX455" fmla="*/ 922394 w 1858294"/>
                <a:gd name="connsiteY455" fmla="*/ 1121152 h 1427972"/>
                <a:gd name="connsiteX456" fmla="*/ 920464 w 1858294"/>
                <a:gd name="connsiteY456" fmla="*/ 1116328 h 1427972"/>
                <a:gd name="connsiteX457" fmla="*/ 916604 w 1858294"/>
                <a:gd name="connsiteY457" fmla="*/ 1116328 h 1427972"/>
                <a:gd name="connsiteX458" fmla="*/ 911781 w 1858294"/>
                <a:gd name="connsiteY458" fmla="*/ 1116328 h 1427972"/>
                <a:gd name="connsiteX459" fmla="*/ 896343 w 1858294"/>
                <a:gd name="connsiteY459" fmla="*/ 1113433 h 1427972"/>
                <a:gd name="connsiteX460" fmla="*/ 893448 w 1858294"/>
                <a:gd name="connsiteY460" fmla="*/ 1113433 h 1427972"/>
                <a:gd name="connsiteX461" fmla="*/ 879940 w 1858294"/>
                <a:gd name="connsiteY461" fmla="*/ 1117292 h 1427972"/>
                <a:gd name="connsiteX462" fmla="*/ 874152 w 1858294"/>
                <a:gd name="connsiteY462" fmla="*/ 1119222 h 1427972"/>
                <a:gd name="connsiteX463" fmla="*/ 874152 w 1858294"/>
                <a:gd name="connsiteY463" fmla="*/ 1123081 h 1427972"/>
                <a:gd name="connsiteX464" fmla="*/ 869327 w 1858294"/>
                <a:gd name="connsiteY464" fmla="*/ 1123081 h 1427972"/>
                <a:gd name="connsiteX465" fmla="*/ 865468 w 1858294"/>
                <a:gd name="connsiteY465" fmla="*/ 1119222 h 1427972"/>
                <a:gd name="connsiteX466" fmla="*/ 855819 w 1858294"/>
                <a:gd name="connsiteY466" fmla="*/ 1117292 h 1427972"/>
                <a:gd name="connsiteX467" fmla="*/ 852925 w 1858294"/>
                <a:gd name="connsiteY467" fmla="*/ 1115363 h 1427972"/>
                <a:gd name="connsiteX468" fmla="*/ 844241 w 1858294"/>
                <a:gd name="connsiteY468" fmla="*/ 1118257 h 1427972"/>
                <a:gd name="connsiteX469" fmla="*/ 836522 w 1858294"/>
                <a:gd name="connsiteY469" fmla="*/ 1124047 h 1427972"/>
                <a:gd name="connsiteX470" fmla="*/ 830733 w 1858294"/>
                <a:gd name="connsiteY470" fmla="*/ 1129835 h 1427972"/>
                <a:gd name="connsiteX471" fmla="*/ 823014 w 1858294"/>
                <a:gd name="connsiteY471" fmla="*/ 1137554 h 1427972"/>
                <a:gd name="connsiteX472" fmla="*/ 811436 w 1858294"/>
                <a:gd name="connsiteY472" fmla="*/ 1152027 h 1427972"/>
                <a:gd name="connsiteX473" fmla="*/ 807577 w 1858294"/>
                <a:gd name="connsiteY473" fmla="*/ 1160710 h 1427972"/>
                <a:gd name="connsiteX474" fmla="*/ 804683 w 1858294"/>
                <a:gd name="connsiteY474" fmla="*/ 1169394 h 1427972"/>
                <a:gd name="connsiteX475" fmla="*/ 804683 w 1858294"/>
                <a:gd name="connsiteY475" fmla="*/ 1173254 h 1427972"/>
                <a:gd name="connsiteX476" fmla="*/ 806612 w 1858294"/>
                <a:gd name="connsiteY476" fmla="*/ 1180007 h 1427972"/>
                <a:gd name="connsiteX477" fmla="*/ 809506 w 1858294"/>
                <a:gd name="connsiteY477" fmla="*/ 1182902 h 1427972"/>
                <a:gd name="connsiteX478" fmla="*/ 812401 w 1858294"/>
                <a:gd name="connsiteY478" fmla="*/ 1180972 h 1427972"/>
                <a:gd name="connsiteX479" fmla="*/ 815296 w 1858294"/>
                <a:gd name="connsiteY479" fmla="*/ 1183867 h 1427972"/>
                <a:gd name="connsiteX480" fmla="*/ 818190 w 1858294"/>
                <a:gd name="connsiteY480" fmla="*/ 1183867 h 1427972"/>
                <a:gd name="connsiteX481" fmla="*/ 818190 w 1858294"/>
                <a:gd name="connsiteY481" fmla="*/ 1188691 h 1427972"/>
                <a:gd name="connsiteX482" fmla="*/ 811436 w 1858294"/>
                <a:gd name="connsiteY482" fmla="*/ 1193515 h 1427972"/>
                <a:gd name="connsiteX483" fmla="*/ 805647 w 1858294"/>
                <a:gd name="connsiteY483" fmla="*/ 1195445 h 1427972"/>
                <a:gd name="connsiteX484" fmla="*/ 805647 w 1858294"/>
                <a:gd name="connsiteY484" fmla="*/ 1197375 h 1427972"/>
                <a:gd name="connsiteX485" fmla="*/ 808542 w 1858294"/>
                <a:gd name="connsiteY485" fmla="*/ 1204129 h 1427972"/>
                <a:gd name="connsiteX486" fmla="*/ 803718 w 1858294"/>
                <a:gd name="connsiteY486" fmla="*/ 1206058 h 1427972"/>
                <a:gd name="connsiteX487" fmla="*/ 803718 w 1858294"/>
                <a:gd name="connsiteY487" fmla="*/ 1207988 h 1427972"/>
                <a:gd name="connsiteX488" fmla="*/ 796964 w 1858294"/>
                <a:gd name="connsiteY488" fmla="*/ 1210882 h 1427972"/>
                <a:gd name="connsiteX489" fmla="*/ 792139 w 1858294"/>
                <a:gd name="connsiteY489" fmla="*/ 1212812 h 1427972"/>
                <a:gd name="connsiteX490" fmla="*/ 792139 w 1858294"/>
                <a:gd name="connsiteY490" fmla="*/ 1217636 h 1427972"/>
                <a:gd name="connsiteX491" fmla="*/ 789245 w 1858294"/>
                <a:gd name="connsiteY491" fmla="*/ 1219566 h 1427972"/>
                <a:gd name="connsiteX492" fmla="*/ 784421 w 1858294"/>
                <a:gd name="connsiteY492" fmla="*/ 1221496 h 1427972"/>
                <a:gd name="connsiteX493" fmla="*/ 781526 w 1858294"/>
                <a:gd name="connsiteY493" fmla="*/ 1224390 h 1427972"/>
                <a:gd name="connsiteX494" fmla="*/ 779596 w 1858294"/>
                <a:gd name="connsiteY494" fmla="*/ 1227285 h 1427972"/>
                <a:gd name="connsiteX495" fmla="*/ 777667 w 1858294"/>
                <a:gd name="connsiteY495" fmla="*/ 1235004 h 1427972"/>
                <a:gd name="connsiteX496" fmla="*/ 774772 w 1858294"/>
                <a:gd name="connsiteY496" fmla="*/ 1240793 h 1427972"/>
                <a:gd name="connsiteX497" fmla="*/ 774772 w 1858294"/>
                <a:gd name="connsiteY497" fmla="*/ 1245617 h 1427972"/>
                <a:gd name="connsiteX498" fmla="*/ 776702 w 1858294"/>
                <a:gd name="connsiteY498" fmla="*/ 1256230 h 1427972"/>
                <a:gd name="connsiteX499" fmla="*/ 779596 w 1858294"/>
                <a:gd name="connsiteY499" fmla="*/ 1262019 h 1427972"/>
                <a:gd name="connsiteX500" fmla="*/ 782491 w 1858294"/>
                <a:gd name="connsiteY500" fmla="*/ 1270703 h 1427972"/>
                <a:gd name="connsiteX501" fmla="*/ 787315 w 1858294"/>
                <a:gd name="connsiteY501" fmla="*/ 1277457 h 1427972"/>
                <a:gd name="connsiteX502" fmla="*/ 792139 w 1858294"/>
                <a:gd name="connsiteY502" fmla="*/ 1277457 h 1427972"/>
                <a:gd name="connsiteX503" fmla="*/ 795034 w 1858294"/>
                <a:gd name="connsiteY503" fmla="*/ 1277457 h 1427972"/>
                <a:gd name="connsiteX504" fmla="*/ 796964 w 1858294"/>
                <a:gd name="connsiteY504" fmla="*/ 1279387 h 1427972"/>
                <a:gd name="connsiteX505" fmla="*/ 799858 w 1858294"/>
                <a:gd name="connsiteY505" fmla="*/ 1279387 h 1427972"/>
                <a:gd name="connsiteX506" fmla="*/ 802752 w 1858294"/>
                <a:gd name="connsiteY506" fmla="*/ 1282281 h 1427972"/>
                <a:gd name="connsiteX507" fmla="*/ 810471 w 1858294"/>
                <a:gd name="connsiteY507" fmla="*/ 1286140 h 1427972"/>
                <a:gd name="connsiteX508" fmla="*/ 818190 w 1858294"/>
                <a:gd name="connsiteY508" fmla="*/ 1286140 h 1427972"/>
                <a:gd name="connsiteX509" fmla="*/ 818190 w 1858294"/>
                <a:gd name="connsiteY509" fmla="*/ 1282281 h 1427972"/>
                <a:gd name="connsiteX510" fmla="*/ 821085 w 1858294"/>
                <a:gd name="connsiteY510" fmla="*/ 1282281 h 1427972"/>
                <a:gd name="connsiteX511" fmla="*/ 830733 w 1858294"/>
                <a:gd name="connsiteY511" fmla="*/ 1279387 h 1427972"/>
                <a:gd name="connsiteX512" fmla="*/ 830733 w 1858294"/>
                <a:gd name="connsiteY512" fmla="*/ 1282281 h 1427972"/>
                <a:gd name="connsiteX513" fmla="*/ 823014 w 1858294"/>
                <a:gd name="connsiteY513" fmla="*/ 1282281 h 1427972"/>
                <a:gd name="connsiteX514" fmla="*/ 821085 w 1858294"/>
                <a:gd name="connsiteY514" fmla="*/ 1284211 h 1427972"/>
                <a:gd name="connsiteX515" fmla="*/ 823979 w 1858294"/>
                <a:gd name="connsiteY515" fmla="*/ 1286140 h 1427972"/>
                <a:gd name="connsiteX516" fmla="*/ 833628 w 1858294"/>
                <a:gd name="connsiteY516" fmla="*/ 1288070 h 1427972"/>
                <a:gd name="connsiteX517" fmla="*/ 837487 w 1858294"/>
                <a:gd name="connsiteY517" fmla="*/ 1288070 h 1427972"/>
                <a:gd name="connsiteX518" fmla="*/ 837487 w 1858294"/>
                <a:gd name="connsiteY518" fmla="*/ 1291930 h 1427972"/>
                <a:gd name="connsiteX519" fmla="*/ 840381 w 1858294"/>
                <a:gd name="connsiteY519" fmla="*/ 1295789 h 1427972"/>
                <a:gd name="connsiteX520" fmla="*/ 845206 w 1858294"/>
                <a:gd name="connsiteY520" fmla="*/ 1302543 h 1427972"/>
                <a:gd name="connsiteX521" fmla="*/ 848100 w 1858294"/>
                <a:gd name="connsiteY521" fmla="*/ 1308332 h 1427972"/>
                <a:gd name="connsiteX522" fmla="*/ 848100 w 1858294"/>
                <a:gd name="connsiteY522" fmla="*/ 1312191 h 1427972"/>
                <a:gd name="connsiteX523" fmla="*/ 852925 w 1858294"/>
                <a:gd name="connsiteY523" fmla="*/ 1320875 h 1427972"/>
                <a:gd name="connsiteX524" fmla="*/ 853889 w 1858294"/>
                <a:gd name="connsiteY524" fmla="*/ 1320875 h 1427972"/>
                <a:gd name="connsiteX525" fmla="*/ 857749 w 1858294"/>
                <a:gd name="connsiteY525" fmla="*/ 1332453 h 1427972"/>
                <a:gd name="connsiteX526" fmla="*/ 857749 w 1858294"/>
                <a:gd name="connsiteY526" fmla="*/ 1336312 h 1427972"/>
                <a:gd name="connsiteX527" fmla="*/ 854854 w 1858294"/>
                <a:gd name="connsiteY527" fmla="*/ 1338242 h 1427972"/>
                <a:gd name="connsiteX528" fmla="*/ 852925 w 1858294"/>
                <a:gd name="connsiteY528" fmla="*/ 1351750 h 1427972"/>
                <a:gd name="connsiteX529" fmla="*/ 850030 w 1858294"/>
                <a:gd name="connsiteY529" fmla="*/ 1355609 h 1427972"/>
                <a:gd name="connsiteX530" fmla="*/ 841346 w 1858294"/>
                <a:gd name="connsiteY530" fmla="*/ 1362363 h 1427972"/>
                <a:gd name="connsiteX531" fmla="*/ 836522 w 1858294"/>
                <a:gd name="connsiteY531" fmla="*/ 1364293 h 1427972"/>
                <a:gd name="connsiteX532" fmla="*/ 834593 w 1858294"/>
                <a:gd name="connsiteY532" fmla="*/ 1370082 h 1427972"/>
                <a:gd name="connsiteX533" fmla="*/ 825909 w 1858294"/>
                <a:gd name="connsiteY533" fmla="*/ 1380696 h 1427972"/>
                <a:gd name="connsiteX534" fmla="*/ 822050 w 1858294"/>
                <a:gd name="connsiteY534" fmla="*/ 1383590 h 1427972"/>
                <a:gd name="connsiteX535" fmla="*/ 822050 w 1858294"/>
                <a:gd name="connsiteY535" fmla="*/ 1392274 h 1427972"/>
                <a:gd name="connsiteX536" fmla="*/ 819155 w 1858294"/>
                <a:gd name="connsiteY536" fmla="*/ 1397098 h 1427972"/>
                <a:gd name="connsiteX537" fmla="*/ 816260 w 1858294"/>
                <a:gd name="connsiteY537" fmla="*/ 1399992 h 1427972"/>
                <a:gd name="connsiteX538" fmla="*/ 814331 w 1858294"/>
                <a:gd name="connsiteY538" fmla="*/ 1405782 h 1427972"/>
                <a:gd name="connsiteX539" fmla="*/ 814331 w 1858294"/>
                <a:gd name="connsiteY539" fmla="*/ 1407711 h 1427972"/>
                <a:gd name="connsiteX540" fmla="*/ 805647 w 1858294"/>
                <a:gd name="connsiteY540" fmla="*/ 1414465 h 1427972"/>
                <a:gd name="connsiteX541" fmla="*/ 805647 w 1858294"/>
                <a:gd name="connsiteY541" fmla="*/ 1417360 h 1427972"/>
                <a:gd name="connsiteX542" fmla="*/ 798893 w 1858294"/>
                <a:gd name="connsiteY542" fmla="*/ 1419289 h 1427972"/>
                <a:gd name="connsiteX543" fmla="*/ 798893 w 1858294"/>
                <a:gd name="connsiteY543" fmla="*/ 1422184 h 1427972"/>
                <a:gd name="connsiteX544" fmla="*/ 795034 w 1858294"/>
                <a:gd name="connsiteY544" fmla="*/ 1424114 h 1427972"/>
                <a:gd name="connsiteX545" fmla="*/ 792139 w 1858294"/>
                <a:gd name="connsiteY545" fmla="*/ 1427973 h 1427972"/>
                <a:gd name="connsiteX546" fmla="*/ 789245 w 1858294"/>
                <a:gd name="connsiteY546" fmla="*/ 1427973 h 1427972"/>
                <a:gd name="connsiteX547" fmla="*/ 787315 w 1858294"/>
                <a:gd name="connsiteY547" fmla="*/ 1426043 h 1427972"/>
                <a:gd name="connsiteX548" fmla="*/ 787315 w 1858294"/>
                <a:gd name="connsiteY548" fmla="*/ 1420254 h 1427972"/>
                <a:gd name="connsiteX549" fmla="*/ 786350 w 1858294"/>
                <a:gd name="connsiteY549" fmla="*/ 1413500 h 1427972"/>
                <a:gd name="connsiteX550" fmla="*/ 786350 w 1858294"/>
                <a:gd name="connsiteY550" fmla="*/ 1407711 h 1427972"/>
                <a:gd name="connsiteX551" fmla="*/ 793104 w 1858294"/>
                <a:gd name="connsiteY551" fmla="*/ 1398063 h 1427972"/>
                <a:gd name="connsiteX552" fmla="*/ 793104 w 1858294"/>
                <a:gd name="connsiteY552" fmla="*/ 1388414 h 1427972"/>
                <a:gd name="connsiteX553" fmla="*/ 792139 w 1858294"/>
                <a:gd name="connsiteY553" fmla="*/ 1383590 h 1427972"/>
                <a:gd name="connsiteX554" fmla="*/ 795999 w 1858294"/>
                <a:gd name="connsiteY554" fmla="*/ 1366223 h 1427972"/>
                <a:gd name="connsiteX555" fmla="*/ 795999 w 1858294"/>
                <a:gd name="connsiteY555" fmla="*/ 1361399 h 1427972"/>
                <a:gd name="connsiteX556" fmla="*/ 792139 w 1858294"/>
                <a:gd name="connsiteY556" fmla="*/ 1357539 h 1427972"/>
                <a:gd name="connsiteX557" fmla="*/ 794069 w 1858294"/>
                <a:gd name="connsiteY557" fmla="*/ 1349821 h 1427972"/>
                <a:gd name="connsiteX558" fmla="*/ 798893 w 1858294"/>
                <a:gd name="connsiteY558" fmla="*/ 1342102 h 1427972"/>
                <a:gd name="connsiteX559" fmla="*/ 798893 w 1858294"/>
                <a:gd name="connsiteY559" fmla="*/ 1331488 h 1427972"/>
                <a:gd name="connsiteX560" fmla="*/ 799858 w 1858294"/>
                <a:gd name="connsiteY560" fmla="*/ 1329559 h 1427972"/>
                <a:gd name="connsiteX561" fmla="*/ 802752 w 1858294"/>
                <a:gd name="connsiteY561" fmla="*/ 1321840 h 1427972"/>
                <a:gd name="connsiteX562" fmla="*/ 805647 w 1858294"/>
                <a:gd name="connsiteY562" fmla="*/ 1317981 h 1427972"/>
                <a:gd name="connsiteX563" fmla="*/ 805647 w 1858294"/>
                <a:gd name="connsiteY563" fmla="*/ 1314121 h 1427972"/>
                <a:gd name="connsiteX564" fmla="*/ 802752 w 1858294"/>
                <a:gd name="connsiteY564" fmla="*/ 1308332 h 1427972"/>
                <a:gd name="connsiteX565" fmla="*/ 796964 w 1858294"/>
                <a:gd name="connsiteY565" fmla="*/ 1301578 h 1427972"/>
                <a:gd name="connsiteX566" fmla="*/ 780561 w 1858294"/>
                <a:gd name="connsiteY566" fmla="*/ 1283246 h 1427972"/>
                <a:gd name="connsiteX567" fmla="*/ 761264 w 1858294"/>
                <a:gd name="connsiteY567" fmla="*/ 1262984 h 1427972"/>
                <a:gd name="connsiteX568" fmla="*/ 748721 w 1858294"/>
                <a:gd name="connsiteY568" fmla="*/ 1249476 h 1427972"/>
                <a:gd name="connsiteX569" fmla="*/ 728460 w 1858294"/>
                <a:gd name="connsiteY569" fmla="*/ 1229215 h 1427972"/>
                <a:gd name="connsiteX570" fmla="*/ 720741 w 1858294"/>
                <a:gd name="connsiteY570" fmla="*/ 1222461 h 1427972"/>
                <a:gd name="connsiteX571" fmla="*/ 680217 w 1858294"/>
                <a:gd name="connsiteY571" fmla="*/ 1184832 h 1427972"/>
                <a:gd name="connsiteX572" fmla="*/ 653202 w 1858294"/>
                <a:gd name="connsiteY572" fmla="*/ 1161675 h 1427972"/>
                <a:gd name="connsiteX573" fmla="*/ 639694 w 1858294"/>
                <a:gd name="connsiteY573" fmla="*/ 1151062 h 1427972"/>
                <a:gd name="connsiteX574" fmla="*/ 614608 w 1858294"/>
                <a:gd name="connsiteY574" fmla="*/ 1129835 h 1427972"/>
                <a:gd name="connsiteX575" fmla="*/ 580838 w 1858294"/>
                <a:gd name="connsiteY575" fmla="*/ 1103784 h 1427972"/>
                <a:gd name="connsiteX576" fmla="*/ 561541 w 1858294"/>
                <a:gd name="connsiteY576" fmla="*/ 1088347 h 1427972"/>
                <a:gd name="connsiteX577" fmla="*/ 542244 w 1858294"/>
                <a:gd name="connsiteY577" fmla="*/ 1073874 h 1427972"/>
                <a:gd name="connsiteX578" fmla="*/ 534525 w 1858294"/>
                <a:gd name="connsiteY578" fmla="*/ 1069050 h 1427972"/>
                <a:gd name="connsiteX579" fmla="*/ 524877 w 1858294"/>
                <a:gd name="connsiteY579" fmla="*/ 1061331 h 1427972"/>
                <a:gd name="connsiteX580" fmla="*/ 496896 w 1858294"/>
                <a:gd name="connsiteY580" fmla="*/ 1042999 h 1427972"/>
                <a:gd name="connsiteX581" fmla="*/ 450583 w 1858294"/>
                <a:gd name="connsiteY581" fmla="*/ 1013089 h 1427972"/>
                <a:gd name="connsiteX582" fmla="*/ 437075 w 1858294"/>
                <a:gd name="connsiteY582" fmla="*/ 1004405 h 1427972"/>
                <a:gd name="connsiteX583" fmla="*/ 407165 w 1858294"/>
                <a:gd name="connsiteY583" fmla="*/ 987038 h 1427972"/>
                <a:gd name="connsiteX584" fmla="*/ 397517 w 1858294"/>
                <a:gd name="connsiteY584" fmla="*/ 982214 h 1427972"/>
                <a:gd name="connsiteX585" fmla="*/ 393658 w 1858294"/>
                <a:gd name="connsiteY585" fmla="*/ 979319 h 1427972"/>
                <a:gd name="connsiteX586" fmla="*/ 372431 w 1858294"/>
                <a:gd name="connsiteY586" fmla="*/ 966776 h 1427972"/>
                <a:gd name="connsiteX587" fmla="*/ 366642 w 1858294"/>
                <a:gd name="connsiteY587" fmla="*/ 962917 h 1427972"/>
                <a:gd name="connsiteX588" fmla="*/ 357958 w 1858294"/>
                <a:gd name="connsiteY588" fmla="*/ 959057 h 1427972"/>
                <a:gd name="connsiteX589" fmla="*/ 349275 w 1858294"/>
                <a:gd name="connsiteY589" fmla="*/ 953269 h 1427972"/>
                <a:gd name="connsiteX590" fmla="*/ 345415 w 1858294"/>
                <a:gd name="connsiteY590" fmla="*/ 949409 h 1427972"/>
                <a:gd name="connsiteX591" fmla="*/ 333837 w 1858294"/>
                <a:gd name="connsiteY591" fmla="*/ 943620 h 1427972"/>
                <a:gd name="connsiteX592" fmla="*/ 324189 w 1858294"/>
                <a:gd name="connsiteY592" fmla="*/ 939761 h 1427972"/>
                <a:gd name="connsiteX593" fmla="*/ 307786 w 1858294"/>
                <a:gd name="connsiteY593" fmla="*/ 931077 h 1427972"/>
                <a:gd name="connsiteX594" fmla="*/ 304892 w 1858294"/>
                <a:gd name="connsiteY594" fmla="*/ 931077 h 1427972"/>
                <a:gd name="connsiteX595" fmla="*/ 302962 w 1858294"/>
                <a:gd name="connsiteY595" fmla="*/ 928182 h 1427972"/>
                <a:gd name="connsiteX596" fmla="*/ 293314 w 1858294"/>
                <a:gd name="connsiteY596" fmla="*/ 924323 h 1427972"/>
                <a:gd name="connsiteX597" fmla="*/ 291384 w 1858294"/>
                <a:gd name="connsiteY597" fmla="*/ 922394 h 1427972"/>
                <a:gd name="connsiteX598" fmla="*/ 279806 w 1858294"/>
                <a:gd name="connsiteY598" fmla="*/ 916604 h 1427972"/>
                <a:gd name="connsiteX599" fmla="*/ 259544 w 1858294"/>
                <a:gd name="connsiteY599" fmla="*/ 908885 h 1427972"/>
                <a:gd name="connsiteX600" fmla="*/ 255685 w 1858294"/>
                <a:gd name="connsiteY600" fmla="*/ 908885 h 1427972"/>
                <a:gd name="connsiteX601" fmla="*/ 246036 w 1858294"/>
                <a:gd name="connsiteY601" fmla="*/ 909850 h 1427972"/>
                <a:gd name="connsiteX602" fmla="*/ 238317 w 1858294"/>
                <a:gd name="connsiteY602" fmla="*/ 905991 h 1427972"/>
                <a:gd name="connsiteX603" fmla="*/ 236388 w 1858294"/>
                <a:gd name="connsiteY603" fmla="*/ 905991 h 1427972"/>
                <a:gd name="connsiteX604" fmla="*/ 229634 w 1858294"/>
                <a:gd name="connsiteY604" fmla="*/ 908885 h 1427972"/>
                <a:gd name="connsiteX605" fmla="*/ 223844 w 1858294"/>
                <a:gd name="connsiteY605" fmla="*/ 905991 h 1427972"/>
                <a:gd name="connsiteX606" fmla="*/ 220950 w 1858294"/>
                <a:gd name="connsiteY606" fmla="*/ 903097 h 1427972"/>
                <a:gd name="connsiteX607" fmla="*/ 215161 w 1858294"/>
                <a:gd name="connsiteY607" fmla="*/ 900202 h 1427972"/>
                <a:gd name="connsiteX608" fmla="*/ 200688 w 1858294"/>
                <a:gd name="connsiteY608" fmla="*/ 894413 h 1427972"/>
                <a:gd name="connsiteX609" fmla="*/ 188146 w 1858294"/>
                <a:gd name="connsiteY609" fmla="*/ 892483 h 1427972"/>
                <a:gd name="connsiteX610" fmla="*/ 182356 w 1858294"/>
                <a:gd name="connsiteY610" fmla="*/ 896343 h 1427972"/>
                <a:gd name="connsiteX611" fmla="*/ 179462 w 1858294"/>
                <a:gd name="connsiteY611" fmla="*/ 896343 h 1427972"/>
                <a:gd name="connsiteX612" fmla="*/ 177532 w 1858294"/>
                <a:gd name="connsiteY612" fmla="*/ 893448 h 1427972"/>
                <a:gd name="connsiteX613" fmla="*/ 171743 w 1858294"/>
                <a:gd name="connsiteY613" fmla="*/ 893448 h 1427972"/>
                <a:gd name="connsiteX614" fmla="*/ 170778 w 1858294"/>
                <a:gd name="connsiteY614" fmla="*/ 891518 h 1427972"/>
                <a:gd name="connsiteX615" fmla="*/ 157270 w 1858294"/>
                <a:gd name="connsiteY615" fmla="*/ 885729 h 1427972"/>
                <a:gd name="connsiteX616" fmla="*/ 145692 w 1858294"/>
                <a:gd name="connsiteY616" fmla="*/ 881870 h 1427972"/>
                <a:gd name="connsiteX617" fmla="*/ 137008 w 1858294"/>
                <a:gd name="connsiteY617" fmla="*/ 879940 h 1427972"/>
                <a:gd name="connsiteX618" fmla="*/ 134114 w 1858294"/>
                <a:gd name="connsiteY618" fmla="*/ 879940 h 1427972"/>
                <a:gd name="connsiteX619" fmla="*/ 129290 w 1858294"/>
                <a:gd name="connsiteY619" fmla="*/ 878010 h 1427972"/>
                <a:gd name="connsiteX620" fmla="*/ 119641 w 1858294"/>
                <a:gd name="connsiteY620" fmla="*/ 875116 h 1427972"/>
                <a:gd name="connsiteX621" fmla="*/ 109028 w 1858294"/>
                <a:gd name="connsiteY621" fmla="*/ 873186 h 1427972"/>
                <a:gd name="connsiteX622" fmla="*/ 100344 w 1858294"/>
                <a:gd name="connsiteY622" fmla="*/ 870292 h 1427972"/>
                <a:gd name="connsiteX623" fmla="*/ 92626 w 1858294"/>
                <a:gd name="connsiteY623" fmla="*/ 870292 h 1427972"/>
                <a:gd name="connsiteX624" fmla="*/ 86836 w 1858294"/>
                <a:gd name="connsiteY624" fmla="*/ 870292 h 1427972"/>
                <a:gd name="connsiteX625" fmla="*/ 83942 w 1858294"/>
                <a:gd name="connsiteY625" fmla="*/ 868362 h 1427972"/>
                <a:gd name="connsiteX626" fmla="*/ 79117 w 1858294"/>
                <a:gd name="connsiteY626" fmla="*/ 868362 h 1427972"/>
                <a:gd name="connsiteX627" fmla="*/ 75258 w 1858294"/>
                <a:gd name="connsiteY627" fmla="*/ 868362 h 1427972"/>
                <a:gd name="connsiteX628" fmla="*/ 70434 w 1858294"/>
                <a:gd name="connsiteY628" fmla="*/ 868362 h 1427972"/>
                <a:gd name="connsiteX629" fmla="*/ 64645 w 1858294"/>
                <a:gd name="connsiteY629" fmla="*/ 870292 h 1427972"/>
                <a:gd name="connsiteX630" fmla="*/ 58856 w 1858294"/>
                <a:gd name="connsiteY630" fmla="*/ 870292 h 1427972"/>
                <a:gd name="connsiteX631" fmla="*/ 54996 w 1858294"/>
                <a:gd name="connsiteY631" fmla="*/ 873186 h 1427972"/>
                <a:gd name="connsiteX632" fmla="*/ 44383 w 1858294"/>
                <a:gd name="connsiteY632" fmla="*/ 879940 h 1427972"/>
                <a:gd name="connsiteX633" fmla="*/ 41488 w 1858294"/>
                <a:gd name="connsiteY633" fmla="*/ 888624 h 1427972"/>
                <a:gd name="connsiteX634" fmla="*/ 32805 w 1858294"/>
                <a:gd name="connsiteY634" fmla="*/ 892483 h 1427972"/>
                <a:gd name="connsiteX635" fmla="*/ 29910 w 1858294"/>
                <a:gd name="connsiteY635" fmla="*/ 895378 h 1427972"/>
                <a:gd name="connsiteX636" fmla="*/ 27981 w 1858294"/>
                <a:gd name="connsiteY636" fmla="*/ 903097 h 1427972"/>
                <a:gd name="connsiteX637" fmla="*/ 24121 w 1858294"/>
                <a:gd name="connsiteY637" fmla="*/ 903097 h 1427972"/>
                <a:gd name="connsiteX638" fmla="*/ 13508 w 1858294"/>
                <a:gd name="connsiteY638" fmla="*/ 905026 h 1427972"/>
                <a:gd name="connsiteX639" fmla="*/ 10613 w 1858294"/>
                <a:gd name="connsiteY639" fmla="*/ 900202 h 1427972"/>
                <a:gd name="connsiteX640" fmla="*/ 10613 w 1858294"/>
                <a:gd name="connsiteY640" fmla="*/ 897307 h 1427972"/>
                <a:gd name="connsiteX641" fmla="*/ 4825 w 1858294"/>
                <a:gd name="connsiteY641" fmla="*/ 888624 h 1427972"/>
                <a:gd name="connsiteX642" fmla="*/ 4825 w 1858294"/>
                <a:gd name="connsiteY642" fmla="*/ 878010 h 1427972"/>
                <a:gd name="connsiteX643" fmla="*/ 10613 w 1858294"/>
                <a:gd name="connsiteY643" fmla="*/ 868362 h 1427972"/>
                <a:gd name="connsiteX644" fmla="*/ 15438 w 1858294"/>
                <a:gd name="connsiteY644" fmla="*/ 861608 h 1427972"/>
                <a:gd name="connsiteX645" fmla="*/ 15438 w 1858294"/>
                <a:gd name="connsiteY645" fmla="*/ 856784 h 1427972"/>
                <a:gd name="connsiteX646" fmla="*/ 25086 w 1858294"/>
                <a:gd name="connsiteY646" fmla="*/ 843276 h 1427972"/>
                <a:gd name="connsiteX647" fmla="*/ 27981 w 1858294"/>
                <a:gd name="connsiteY647" fmla="*/ 841346 h 1427972"/>
                <a:gd name="connsiteX648" fmla="*/ 27981 w 1858294"/>
                <a:gd name="connsiteY648" fmla="*/ 835557 h 1427972"/>
                <a:gd name="connsiteX649" fmla="*/ 25086 w 1858294"/>
                <a:gd name="connsiteY649" fmla="*/ 828803 h 1427972"/>
                <a:gd name="connsiteX650" fmla="*/ 27016 w 1858294"/>
                <a:gd name="connsiteY650" fmla="*/ 821084 h 1427972"/>
                <a:gd name="connsiteX651" fmla="*/ 31840 w 1858294"/>
                <a:gd name="connsiteY651" fmla="*/ 818190 h 1427972"/>
                <a:gd name="connsiteX652" fmla="*/ 34735 w 1858294"/>
                <a:gd name="connsiteY652" fmla="*/ 815295 h 1427972"/>
                <a:gd name="connsiteX653" fmla="*/ 28946 w 1858294"/>
                <a:gd name="connsiteY653" fmla="*/ 808542 h 1427972"/>
                <a:gd name="connsiteX654" fmla="*/ 10613 w 1858294"/>
                <a:gd name="connsiteY654" fmla="*/ 796963 h 1427972"/>
                <a:gd name="connsiteX655" fmla="*/ 6754 w 1858294"/>
                <a:gd name="connsiteY655" fmla="*/ 796963 h 1427972"/>
                <a:gd name="connsiteX656" fmla="*/ 6754 w 1858294"/>
                <a:gd name="connsiteY656" fmla="*/ 794069 h 1427972"/>
                <a:gd name="connsiteX657" fmla="*/ 1930 w 1858294"/>
                <a:gd name="connsiteY657" fmla="*/ 790209 h 1427972"/>
                <a:gd name="connsiteX658" fmla="*/ 1930 w 1858294"/>
                <a:gd name="connsiteY658" fmla="*/ 787315 h 1427972"/>
                <a:gd name="connsiteX659" fmla="*/ 4825 w 1858294"/>
                <a:gd name="connsiteY659" fmla="*/ 779596 h 1427972"/>
                <a:gd name="connsiteX660" fmla="*/ 13508 w 1858294"/>
                <a:gd name="connsiteY660" fmla="*/ 768983 h 1427972"/>
                <a:gd name="connsiteX661" fmla="*/ 22192 w 1858294"/>
                <a:gd name="connsiteY661" fmla="*/ 759334 h 1427972"/>
                <a:gd name="connsiteX662" fmla="*/ 32805 w 1858294"/>
                <a:gd name="connsiteY662" fmla="*/ 749686 h 1427972"/>
                <a:gd name="connsiteX663" fmla="*/ 40524 w 1858294"/>
                <a:gd name="connsiteY663" fmla="*/ 743897 h 1427972"/>
                <a:gd name="connsiteX664" fmla="*/ 44383 w 1858294"/>
                <a:gd name="connsiteY664" fmla="*/ 741967 h 1427972"/>
                <a:gd name="connsiteX665" fmla="*/ 60785 w 1858294"/>
                <a:gd name="connsiteY665" fmla="*/ 739073 h 1427972"/>
                <a:gd name="connsiteX666" fmla="*/ 69469 w 1858294"/>
                <a:gd name="connsiteY666" fmla="*/ 737143 h 1427972"/>
                <a:gd name="connsiteX667" fmla="*/ 93590 w 1858294"/>
                <a:gd name="connsiteY667" fmla="*/ 734248 h 1427972"/>
                <a:gd name="connsiteX668" fmla="*/ 96485 w 1858294"/>
                <a:gd name="connsiteY668" fmla="*/ 732319 h 1427972"/>
                <a:gd name="connsiteX669" fmla="*/ 102274 w 1858294"/>
                <a:gd name="connsiteY669" fmla="*/ 723635 h 1427972"/>
                <a:gd name="connsiteX670" fmla="*/ 107098 w 1858294"/>
                <a:gd name="connsiteY670" fmla="*/ 723635 h 1427972"/>
                <a:gd name="connsiteX671" fmla="*/ 112887 w 1858294"/>
                <a:gd name="connsiteY671" fmla="*/ 717846 h 1427972"/>
                <a:gd name="connsiteX672" fmla="*/ 112887 w 1858294"/>
                <a:gd name="connsiteY672" fmla="*/ 715916 h 1427972"/>
                <a:gd name="connsiteX673" fmla="*/ 112887 w 1858294"/>
                <a:gd name="connsiteY673" fmla="*/ 713022 h 1427972"/>
                <a:gd name="connsiteX674" fmla="*/ 112887 w 1858294"/>
                <a:gd name="connsiteY674" fmla="*/ 708197 h 1427972"/>
                <a:gd name="connsiteX675" fmla="*/ 109993 w 1858294"/>
                <a:gd name="connsiteY675" fmla="*/ 703373 h 1427972"/>
                <a:gd name="connsiteX676" fmla="*/ 109993 w 1858294"/>
                <a:gd name="connsiteY676" fmla="*/ 700479 h 1427972"/>
                <a:gd name="connsiteX677" fmla="*/ 108063 w 1858294"/>
                <a:gd name="connsiteY677" fmla="*/ 695654 h 1427972"/>
                <a:gd name="connsiteX678" fmla="*/ 108063 w 1858294"/>
                <a:gd name="connsiteY678" fmla="*/ 690830 h 1427972"/>
                <a:gd name="connsiteX679" fmla="*/ 104204 w 1858294"/>
                <a:gd name="connsiteY679" fmla="*/ 687936 h 1427972"/>
                <a:gd name="connsiteX680" fmla="*/ 99379 w 1858294"/>
                <a:gd name="connsiteY680" fmla="*/ 687936 h 1427972"/>
                <a:gd name="connsiteX681" fmla="*/ 97450 w 1858294"/>
                <a:gd name="connsiteY681" fmla="*/ 687936 h 1427972"/>
                <a:gd name="connsiteX682" fmla="*/ 94555 w 1858294"/>
                <a:gd name="connsiteY682" fmla="*/ 686006 h 1427972"/>
                <a:gd name="connsiteX683" fmla="*/ 91661 w 1858294"/>
                <a:gd name="connsiteY683" fmla="*/ 686006 h 1427972"/>
                <a:gd name="connsiteX684" fmla="*/ 85872 w 1858294"/>
                <a:gd name="connsiteY684" fmla="*/ 686006 h 1427972"/>
                <a:gd name="connsiteX685" fmla="*/ 82012 w 1858294"/>
                <a:gd name="connsiteY685" fmla="*/ 686006 h 1427972"/>
                <a:gd name="connsiteX686" fmla="*/ 76223 w 1858294"/>
                <a:gd name="connsiteY686" fmla="*/ 686971 h 1427972"/>
                <a:gd name="connsiteX687" fmla="*/ 76223 w 1858294"/>
                <a:gd name="connsiteY687" fmla="*/ 685041 h 1427972"/>
                <a:gd name="connsiteX688" fmla="*/ 70434 w 1858294"/>
                <a:gd name="connsiteY688" fmla="*/ 685041 h 1427972"/>
                <a:gd name="connsiteX689" fmla="*/ 67539 w 1858294"/>
                <a:gd name="connsiteY689" fmla="*/ 683111 h 1427972"/>
                <a:gd name="connsiteX690" fmla="*/ 64645 w 1858294"/>
                <a:gd name="connsiteY690" fmla="*/ 683111 h 1427972"/>
                <a:gd name="connsiteX691" fmla="*/ 61751 w 1858294"/>
                <a:gd name="connsiteY691" fmla="*/ 681182 h 1427972"/>
                <a:gd name="connsiteX692" fmla="*/ 58856 w 1858294"/>
                <a:gd name="connsiteY692" fmla="*/ 681182 h 1427972"/>
                <a:gd name="connsiteX693" fmla="*/ 54996 w 1858294"/>
                <a:gd name="connsiteY693" fmla="*/ 677322 h 1427972"/>
                <a:gd name="connsiteX694" fmla="*/ 48242 w 1858294"/>
                <a:gd name="connsiteY694" fmla="*/ 677322 h 1427972"/>
                <a:gd name="connsiteX695" fmla="*/ 46313 w 1858294"/>
                <a:gd name="connsiteY695" fmla="*/ 675393 h 1427972"/>
                <a:gd name="connsiteX696" fmla="*/ 40524 w 1858294"/>
                <a:gd name="connsiteY696" fmla="*/ 675393 h 1427972"/>
                <a:gd name="connsiteX697" fmla="*/ 27016 w 1858294"/>
                <a:gd name="connsiteY697" fmla="*/ 669603 h 1427972"/>
                <a:gd name="connsiteX698" fmla="*/ 23156 w 1858294"/>
                <a:gd name="connsiteY698" fmla="*/ 663815 h 1427972"/>
                <a:gd name="connsiteX699" fmla="*/ 18332 w 1858294"/>
                <a:gd name="connsiteY699" fmla="*/ 661885 h 1427972"/>
                <a:gd name="connsiteX700" fmla="*/ 18332 w 1858294"/>
                <a:gd name="connsiteY700" fmla="*/ 658990 h 1427972"/>
                <a:gd name="connsiteX701" fmla="*/ 14473 w 1858294"/>
                <a:gd name="connsiteY701" fmla="*/ 659955 h 1427972"/>
                <a:gd name="connsiteX702" fmla="*/ 9649 w 1858294"/>
                <a:gd name="connsiteY702" fmla="*/ 659955 h 1427972"/>
                <a:gd name="connsiteX703" fmla="*/ 3859 w 1858294"/>
                <a:gd name="connsiteY703" fmla="*/ 658025 h 1427972"/>
                <a:gd name="connsiteX704" fmla="*/ 0 w 1858294"/>
                <a:gd name="connsiteY704" fmla="*/ 658025 h 1427972"/>
                <a:gd name="connsiteX705" fmla="*/ 0 w 1858294"/>
                <a:gd name="connsiteY705" fmla="*/ 655131 h 1427972"/>
                <a:gd name="connsiteX706" fmla="*/ 1930 w 1858294"/>
                <a:gd name="connsiteY706" fmla="*/ 647412 h 1427972"/>
                <a:gd name="connsiteX707" fmla="*/ 6754 w 1858294"/>
                <a:gd name="connsiteY707" fmla="*/ 647412 h 1427972"/>
                <a:gd name="connsiteX708" fmla="*/ 8684 w 1858294"/>
                <a:gd name="connsiteY708" fmla="*/ 644518 h 1427972"/>
                <a:gd name="connsiteX709" fmla="*/ 13508 w 1858294"/>
                <a:gd name="connsiteY709" fmla="*/ 640658 h 1427972"/>
                <a:gd name="connsiteX710" fmla="*/ 16403 w 1858294"/>
                <a:gd name="connsiteY710" fmla="*/ 640658 h 1427972"/>
                <a:gd name="connsiteX711" fmla="*/ 19297 w 1858294"/>
                <a:gd name="connsiteY711" fmla="*/ 638728 h 1427972"/>
                <a:gd name="connsiteX712" fmla="*/ 19297 w 1858294"/>
                <a:gd name="connsiteY712" fmla="*/ 634869 h 1427972"/>
                <a:gd name="connsiteX713" fmla="*/ 21227 w 1858294"/>
                <a:gd name="connsiteY713" fmla="*/ 631974 h 1427972"/>
                <a:gd name="connsiteX714" fmla="*/ 21227 w 1858294"/>
                <a:gd name="connsiteY714" fmla="*/ 627150 h 1427972"/>
                <a:gd name="connsiteX715" fmla="*/ 24121 w 1858294"/>
                <a:gd name="connsiteY715" fmla="*/ 624256 h 1427972"/>
                <a:gd name="connsiteX716" fmla="*/ 24121 w 1858294"/>
                <a:gd name="connsiteY716" fmla="*/ 618467 h 1427972"/>
                <a:gd name="connsiteX717" fmla="*/ 24121 w 1858294"/>
                <a:gd name="connsiteY717" fmla="*/ 613643 h 1427972"/>
                <a:gd name="connsiteX718" fmla="*/ 26051 w 1858294"/>
                <a:gd name="connsiteY718" fmla="*/ 609783 h 1427972"/>
                <a:gd name="connsiteX719" fmla="*/ 29910 w 1858294"/>
                <a:gd name="connsiteY719" fmla="*/ 605924 h 1427972"/>
                <a:gd name="connsiteX720" fmla="*/ 31840 w 1858294"/>
                <a:gd name="connsiteY720" fmla="*/ 605924 h 1427972"/>
                <a:gd name="connsiteX721" fmla="*/ 34735 w 1858294"/>
                <a:gd name="connsiteY721" fmla="*/ 608818 h 1427972"/>
                <a:gd name="connsiteX722" fmla="*/ 40524 w 1858294"/>
                <a:gd name="connsiteY722" fmla="*/ 604959 h 1427972"/>
                <a:gd name="connsiteX723" fmla="*/ 40524 w 1858294"/>
                <a:gd name="connsiteY723" fmla="*/ 602064 h 1427972"/>
                <a:gd name="connsiteX724" fmla="*/ 47278 w 1858294"/>
                <a:gd name="connsiteY724" fmla="*/ 598205 h 1427972"/>
                <a:gd name="connsiteX725" fmla="*/ 47278 w 1858294"/>
                <a:gd name="connsiteY725" fmla="*/ 594346 h 1427972"/>
                <a:gd name="connsiteX726" fmla="*/ 51137 w 1858294"/>
                <a:gd name="connsiteY726" fmla="*/ 594346 h 1427972"/>
                <a:gd name="connsiteX727" fmla="*/ 51137 w 1858294"/>
                <a:gd name="connsiteY727" fmla="*/ 597240 h 1427972"/>
                <a:gd name="connsiteX728" fmla="*/ 54996 w 1858294"/>
                <a:gd name="connsiteY728" fmla="*/ 597240 h 1427972"/>
                <a:gd name="connsiteX729" fmla="*/ 60785 w 1858294"/>
                <a:gd name="connsiteY729" fmla="*/ 595310 h 1427972"/>
                <a:gd name="connsiteX730" fmla="*/ 63680 w 1858294"/>
                <a:gd name="connsiteY730" fmla="*/ 592416 h 1427972"/>
                <a:gd name="connsiteX731" fmla="*/ 69469 w 1858294"/>
                <a:gd name="connsiteY731" fmla="*/ 592416 h 1427972"/>
                <a:gd name="connsiteX732" fmla="*/ 74293 w 1858294"/>
                <a:gd name="connsiteY732" fmla="*/ 589521 h 1427972"/>
                <a:gd name="connsiteX733" fmla="*/ 74293 w 1858294"/>
                <a:gd name="connsiteY733" fmla="*/ 586627 h 1427972"/>
                <a:gd name="connsiteX734" fmla="*/ 79117 w 1858294"/>
                <a:gd name="connsiteY734" fmla="*/ 584697 h 1427972"/>
                <a:gd name="connsiteX735" fmla="*/ 84907 w 1858294"/>
                <a:gd name="connsiteY735" fmla="*/ 587592 h 1427972"/>
                <a:gd name="connsiteX736" fmla="*/ 90696 w 1858294"/>
                <a:gd name="connsiteY736" fmla="*/ 587592 h 1427972"/>
                <a:gd name="connsiteX737" fmla="*/ 92626 w 1858294"/>
                <a:gd name="connsiteY737" fmla="*/ 581802 h 1427972"/>
                <a:gd name="connsiteX738" fmla="*/ 96485 w 1858294"/>
                <a:gd name="connsiteY738" fmla="*/ 578908 h 1427972"/>
                <a:gd name="connsiteX739" fmla="*/ 99379 w 1858294"/>
                <a:gd name="connsiteY739" fmla="*/ 578908 h 1427972"/>
                <a:gd name="connsiteX740" fmla="*/ 103239 w 1858294"/>
                <a:gd name="connsiteY740" fmla="*/ 580838 h 1427972"/>
                <a:gd name="connsiteX741" fmla="*/ 107098 w 1858294"/>
                <a:gd name="connsiteY741" fmla="*/ 577943 h 1427972"/>
                <a:gd name="connsiteX742" fmla="*/ 112887 w 1858294"/>
                <a:gd name="connsiteY742" fmla="*/ 572154 h 1427972"/>
                <a:gd name="connsiteX743" fmla="*/ 117711 w 1858294"/>
                <a:gd name="connsiteY743" fmla="*/ 572154 h 1427972"/>
                <a:gd name="connsiteX744" fmla="*/ 119641 w 1858294"/>
                <a:gd name="connsiteY744" fmla="*/ 573119 h 1427972"/>
                <a:gd name="connsiteX745" fmla="*/ 123500 w 1858294"/>
                <a:gd name="connsiteY745" fmla="*/ 573119 h 1427972"/>
                <a:gd name="connsiteX746" fmla="*/ 123500 w 1858294"/>
                <a:gd name="connsiteY746" fmla="*/ 576014 h 1427972"/>
                <a:gd name="connsiteX747" fmla="*/ 130254 w 1858294"/>
                <a:gd name="connsiteY747" fmla="*/ 576014 h 1427972"/>
                <a:gd name="connsiteX748" fmla="*/ 134114 w 1858294"/>
                <a:gd name="connsiteY748" fmla="*/ 574084 h 1427972"/>
                <a:gd name="connsiteX749" fmla="*/ 140868 w 1858294"/>
                <a:gd name="connsiteY749" fmla="*/ 574084 h 1427972"/>
                <a:gd name="connsiteX750" fmla="*/ 142798 w 1858294"/>
                <a:gd name="connsiteY750" fmla="*/ 576978 h 1427972"/>
                <a:gd name="connsiteX751" fmla="*/ 144727 w 1858294"/>
                <a:gd name="connsiteY751" fmla="*/ 575049 h 1427972"/>
                <a:gd name="connsiteX752" fmla="*/ 148586 w 1858294"/>
                <a:gd name="connsiteY752" fmla="*/ 575049 h 1427972"/>
                <a:gd name="connsiteX753" fmla="*/ 150517 w 1858294"/>
                <a:gd name="connsiteY753" fmla="*/ 576014 h 1427972"/>
                <a:gd name="connsiteX754" fmla="*/ 156305 w 1858294"/>
                <a:gd name="connsiteY754" fmla="*/ 576014 h 1427972"/>
                <a:gd name="connsiteX755" fmla="*/ 163059 w 1858294"/>
                <a:gd name="connsiteY755" fmla="*/ 571189 h 1427972"/>
                <a:gd name="connsiteX756" fmla="*/ 167883 w 1858294"/>
                <a:gd name="connsiteY756" fmla="*/ 573119 h 1427972"/>
                <a:gd name="connsiteX757" fmla="*/ 171743 w 1858294"/>
                <a:gd name="connsiteY757" fmla="*/ 573119 h 1427972"/>
                <a:gd name="connsiteX758" fmla="*/ 173673 w 1858294"/>
                <a:gd name="connsiteY758" fmla="*/ 571189 h 1427972"/>
                <a:gd name="connsiteX759" fmla="*/ 183321 w 1858294"/>
                <a:gd name="connsiteY759" fmla="*/ 569260 h 1427972"/>
                <a:gd name="connsiteX760" fmla="*/ 188146 w 1858294"/>
                <a:gd name="connsiteY760" fmla="*/ 579873 h 1427972"/>
                <a:gd name="connsiteX761" fmla="*/ 195864 w 1858294"/>
                <a:gd name="connsiteY761" fmla="*/ 576978 h 1427972"/>
                <a:gd name="connsiteX762" fmla="*/ 205513 w 1858294"/>
                <a:gd name="connsiteY762" fmla="*/ 575049 h 1427972"/>
                <a:gd name="connsiteX763" fmla="*/ 210337 w 1858294"/>
                <a:gd name="connsiteY763" fmla="*/ 576978 h 1427972"/>
                <a:gd name="connsiteX764" fmla="*/ 208407 w 1858294"/>
                <a:gd name="connsiteY764" fmla="*/ 572154 h 1427972"/>
                <a:gd name="connsiteX765" fmla="*/ 208407 w 1858294"/>
                <a:gd name="connsiteY765" fmla="*/ 570224 h 1427972"/>
                <a:gd name="connsiteX766" fmla="*/ 214196 w 1858294"/>
                <a:gd name="connsiteY766" fmla="*/ 571189 h 1427972"/>
                <a:gd name="connsiteX767" fmla="*/ 219985 w 1858294"/>
                <a:gd name="connsiteY767" fmla="*/ 564435 h 1427972"/>
                <a:gd name="connsiteX768" fmla="*/ 221915 w 1858294"/>
                <a:gd name="connsiteY768" fmla="*/ 564435 h 1427972"/>
                <a:gd name="connsiteX769" fmla="*/ 229634 w 1858294"/>
                <a:gd name="connsiteY769" fmla="*/ 555752 h 1427972"/>
                <a:gd name="connsiteX770" fmla="*/ 233493 w 1858294"/>
                <a:gd name="connsiteY770" fmla="*/ 549963 h 1427972"/>
                <a:gd name="connsiteX771" fmla="*/ 236388 w 1858294"/>
                <a:gd name="connsiteY771" fmla="*/ 544173 h 1427972"/>
                <a:gd name="connsiteX772" fmla="*/ 236388 w 1858294"/>
                <a:gd name="connsiteY772" fmla="*/ 542244 h 1427972"/>
                <a:gd name="connsiteX773" fmla="*/ 238317 w 1858294"/>
                <a:gd name="connsiteY773" fmla="*/ 539349 h 1427972"/>
                <a:gd name="connsiteX774" fmla="*/ 240247 w 1858294"/>
                <a:gd name="connsiteY774" fmla="*/ 541279 h 1427972"/>
                <a:gd name="connsiteX775" fmla="*/ 242177 w 1858294"/>
                <a:gd name="connsiteY775" fmla="*/ 539349 h 1427972"/>
                <a:gd name="connsiteX776" fmla="*/ 247001 w 1858294"/>
                <a:gd name="connsiteY776" fmla="*/ 544173 h 1427972"/>
                <a:gd name="connsiteX777" fmla="*/ 244106 w 1858294"/>
                <a:gd name="connsiteY777" fmla="*/ 550927 h 1427972"/>
                <a:gd name="connsiteX778" fmla="*/ 252790 w 1858294"/>
                <a:gd name="connsiteY778" fmla="*/ 555752 h 1427972"/>
                <a:gd name="connsiteX779" fmla="*/ 256650 w 1858294"/>
                <a:gd name="connsiteY779" fmla="*/ 558646 h 1427972"/>
                <a:gd name="connsiteX780" fmla="*/ 262438 w 1858294"/>
                <a:gd name="connsiteY780" fmla="*/ 560576 h 1427972"/>
                <a:gd name="connsiteX781" fmla="*/ 264368 w 1858294"/>
                <a:gd name="connsiteY781" fmla="*/ 563470 h 1427972"/>
                <a:gd name="connsiteX782" fmla="*/ 267263 w 1858294"/>
                <a:gd name="connsiteY782" fmla="*/ 565400 h 1427972"/>
                <a:gd name="connsiteX783" fmla="*/ 273052 w 1858294"/>
                <a:gd name="connsiteY783" fmla="*/ 563470 h 1427972"/>
                <a:gd name="connsiteX784" fmla="*/ 275946 w 1858294"/>
                <a:gd name="connsiteY784" fmla="*/ 561541 h 1427972"/>
                <a:gd name="connsiteX785" fmla="*/ 279806 w 1858294"/>
                <a:gd name="connsiteY785" fmla="*/ 554787 h 1427972"/>
                <a:gd name="connsiteX786" fmla="*/ 282700 w 1858294"/>
                <a:gd name="connsiteY786" fmla="*/ 548998 h 1427972"/>
                <a:gd name="connsiteX787" fmla="*/ 288489 w 1858294"/>
                <a:gd name="connsiteY787" fmla="*/ 547068 h 1427972"/>
                <a:gd name="connsiteX788" fmla="*/ 296208 w 1858294"/>
                <a:gd name="connsiteY788" fmla="*/ 547068 h 1427972"/>
                <a:gd name="connsiteX789" fmla="*/ 302962 w 1858294"/>
                <a:gd name="connsiteY789" fmla="*/ 547068 h 1427972"/>
                <a:gd name="connsiteX790" fmla="*/ 304892 w 1858294"/>
                <a:gd name="connsiteY790" fmla="*/ 547068 h 1427972"/>
                <a:gd name="connsiteX791" fmla="*/ 311646 w 1858294"/>
                <a:gd name="connsiteY791" fmla="*/ 547068 h 1427972"/>
                <a:gd name="connsiteX792" fmla="*/ 316470 w 1858294"/>
                <a:gd name="connsiteY792" fmla="*/ 545139 h 1427972"/>
                <a:gd name="connsiteX793" fmla="*/ 316470 w 1858294"/>
                <a:gd name="connsiteY793" fmla="*/ 540314 h 1427972"/>
                <a:gd name="connsiteX794" fmla="*/ 318400 w 1858294"/>
                <a:gd name="connsiteY794" fmla="*/ 533560 h 1427972"/>
                <a:gd name="connsiteX795" fmla="*/ 322259 w 1858294"/>
                <a:gd name="connsiteY795" fmla="*/ 531630 h 1427972"/>
                <a:gd name="connsiteX796" fmla="*/ 325154 w 1858294"/>
                <a:gd name="connsiteY796" fmla="*/ 531630 h 1427972"/>
                <a:gd name="connsiteX797" fmla="*/ 327083 w 1858294"/>
                <a:gd name="connsiteY797" fmla="*/ 537420 h 1427972"/>
                <a:gd name="connsiteX798" fmla="*/ 329013 w 1858294"/>
                <a:gd name="connsiteY798" fmla="*/ 539349 h 1427972"/>
                <a:gd name="connsiteX799" fmla="*/ 336731 w 1858294"/>
                <a:gd name="connsiteY799" fmla="*/ 539349 h 1427972"/>
                <a:gd name="connsiteX800" fmla="*/ 351204 w 1858294"/>
                <a:gd name="connsiteY800" fmla="*/ 538384 h 1427972"/>
                <a:gd name="connsiteX801" fmla="*/ 356029 w 1858294"/>
                <a:gd name="connsiteY801" fmla="*/ 538384 h 1427972"/>
                <a:gd name="connsiteX802" fmla="*/ 359888 w 1858294"/>
                <a:gd name="connsiteY802" fmla="*/ 538384 h 1427972"/>
                <a:gd name="connsiteX803" fmla="*/ 365677 w 1858294"/>
                <a:gd name="connsiteY803" fmla="*/ 538384 h 1427972"/>
                <a:gd name="connsiteX804" fmla="*/ 373396 w 1858294"/>
                <a:gd name="connsiteY804" fmla="*/ 537420 h 1427972"/>
                <a:gd name="connsiteX805" fmla="*/ 376290 w 1858294"/>
                <a:gd name="connsiteY805" fmla="*/ 535490 h 1427972"/>
                <a:gd name="connsiteX806" fmla="*/ 379185 w 1858294"/>
                <a:gd name="connsiteY806" fmla="*/ 538384 h 1427972"/>
                <a:gd name="connsiteX807" fmla="*/ 384974 w 1858294"/>
                <a:gd name="connsiteY807" fmla="*/ 540314 h 1427972"/>
                <a:gd name="connsiteX808" fmla="*/ 390763 w 1858294"/>
                <a:gd name="connsiteY808" fmla="*/ 540314 h 1427972"/>
                <a:gd name="connsiteX809" fmla="*/ 391728 w 1858294"/>
                <a:gd name="connsiteY809" fmla="*/ 532595 h 1427972"/>
                <a:gd name="connsiteX810" fmla="*/ 391728 w 1858294"/>
                <a:gd name="connsiteY810" fmla="*/ 521982 h 1427972"/>
                <a:gd name="connsiteX811" fmla="*/ 394623 w 1858294"/>
                <a:gd name="connsiteY811" fmla="*/ 521982 h 1427972"/>
                <a:gd name="connsiteX812" fmla="*/ 394623 w 1858294"/>
                <a:gd name="connsiteY812" fmla="*/ 523912 h 1427972"/>
                <a:gd name="connsiteX813" fmla="*/ 401377 w 1858294"/>
                <a:gd name="connsiteY813" fmla="*/ 523912 h 1427972"/>
                <a:gd name="connsiteX814" fmla="*/ 409095 w 1858294"/>
                <a:gd name="connsiteY814" fmla="*/ 515228 h 1427972"/>
                <a:gd name="connsiteX815" fmla="*/ 413919 w 1858294"/>
                <a:gd name="connsiteY815" fmla="*/ 515228 h 1427972"/>
                <a:gd name="connsiteX816" fmla="*/ 417779 w 1858294"/>
                <a:gd name="connsiteY816" fmla="*/ 515228 h 1427972"/>
                <a:gd name="connsiteX817" fmla="*/ 420673 w 1858294"/>
                <a:gd name="connsiteY817" fmla="*/ 512334 h 1427972"/>
                <a:gd name="connsiteX818" fmla="*/ 420673 w 1858294"/>
                <a:gd name="connsiteY818" fmla="*/ 509439 h 1427972"/>
                <a:gd name="connsiteX819" fmla="*/ 427427 w 1858294"/>
                <a:gd name="connsiteY819" fmla="*/ 509439 h 1427972"/>
                <a:gd name="connsiteX820" fmla="*/ 433216 w 1858294"/>
                <a:gd name="connsiteY820" fmla="*/ 508474 h 1427972"/>
                <a:gd name="connsiteX821" fmla="*/ 438041 w 1858294"/>
                <a:gd name="connsiteY821" fmla="*/ 508474 h 1427972"/>
                <a:gd name="connsiteX822" fmla="*/ 444794 w 1858294"/>
                <a:gd name="connsiteY822" fmla="*/ 507509 h 1427972"/>
                <a:gd name="connsiteX823" fmla="*/ 454443 w 1858294"/>
                <a:gd name="connsiteY823" fmla="*/ 502685 h 1427972"/>
                <a:gd name="connsiteX824" fmla="*/ 463127 w 1858294"/>
                <a:gd name="connsiteY824" fmla="*/ 494966 h 1427972"/>
                <a:gd name="connsiteX825" fmla="*/ 466986 w 1858294"/>
                <a:gd name="connsiteY825" fmla="*/ 492072 h 1427972"/>
                <a:gd name="connsiteX826" fmla="*/ 468916 w 1858294"/>
                <a:gd name="connsiteY826" fmla="*/ 489177 h 1427972"/>
                <a:gd name="connsiteX827" fmla="*/ 474704 w 1858294"/>
                <a:gd name="connsiteY827" fmla="*/ 485318 h 1427972"/>
                <a:gd name="connsiteX828" fmla="*/ 478564 w 1858294"/>
                <a:gd name="connsiteY828" fmla="*/ 485318 h 1427972"/>
                <a:gd name="connsiteX829" fmla="*/ 492072 w 1858294"/>
                <a:gd name="connsiteY829" fmla="*/ 493037 h 1427972"/>
                <a:gd name="connsiteX830" fmla="*/ 494002 w 1858294"/>
                <a:gd name="connsiteY830" fmla="*/ 491107 h 1427972"/>
                <a:gd name="connsiteX831" fmla="*/ 497861 w 1858294"/>
                <a:gd name="connsiteY831" fmla="*/ 491107 h 1427972"/>
                <a:gd name="connsiteX832" fmla="*/ 497861 w 1858294"/>
                <a:gd name="connsiteY832" fmla="*/ 488213 h 1427972"/>
                <a:gd name="connsiteX833" fmla="*/ 500756 w 1858294"/>
                <a:gd name="connsiteY833" fmla="*/ 481459 h 1427972"/>
                <a:gd name="connsiteX834" fmla="*/ 505579 w 1858294"/>
                <a:gd name="connsiteY834" fmla="*/ 483388 h 1427972"/>
                <a:gd name="connsiteX835" fmla="*/ 514263 w 1858294"/>
                <a:gd name="connsiteY835" fmla="*/ 483388 h 1427972"/>
                <a:gd name="connsiteX836" fmla="*/ 524877 w 1858294"/>
                <a:gd name="connsiteY836" fmla="*/ 487247 h 1427972"/>
                <a:gd name="connsiteX837" fmla="*/ 529701 w 1858294"/>
                <a:gd name="connsiteY837" fmla="*/ 487247 h 1427972"/>
                <a:gd name="connsiteX838" fmla="*/ 529701 w 1858294"/>
                <a:gd name="connsiteY838" fmla="*/ 490142 h 1427972"/>
                <a:gd name="connsiteX839" fmla="*/ 529701 w 1858294"/>
                <a:gd name="connsiteY839" fmla="*/ 494966 h 1427972"/>
                <a:gd name="connsiteX840" fmla="*/ 530666 w 1858294"/>
                <a:gd name="connsiteY840" fmla="*/ 502685 h 1427972"/>
                <a:gd name="connsiteX841" fmla="*/ 534525 w 1858294"/>
                <a:gd name="connsiteY841" fmla="*/ 502685 h 1427972"/>
                <a:gd name="connsiteX842" fmla="*/ 541279 w 1858294"/>
                <a:gd name="connsiteY842" fmla="*/ 498826 h 1427972"/>
                <a:gd name="connsiteX843" fmla="*/ 546104 w 1858294"/>
                <a:gd name="connsiteY843" fmla="*/ 498826 h 1427972"/>
                <a:gd name="connsiteX844" fmla="*/ 548998 w 1858294"/>
                <a:gd name="connsiteY844" fmla="*/ 496896 h 1427972"/>
                <a:gd name="connsiteX845" fmla="*/ 548998 w 1858294"/>
                <a:gd name="connsiteY845" fmla="*/ 493037 h 1427972"/>
                <a:gd name="connsiteX846" fmla="*/ 555752 w 1858294"/>
                <a:gd name="connsiteY846" fmla="*/ 485318 h 1427972"/>
                <a:gd name="connsiteX847" fmla="*/ 559611 w 1858294"/>
                <a:gd name="connsiteY847" fmla="*/ 473740 h 1427972"/>
                <a:gd name="connsiteX848" fmla="*/ 559611 w 1858294"/>
                <a:gd name="connsiteY848" fmla="*/ 469880 h 1427972"/>
                <a:gd name="connsiteX849" fmla="*/ 552858 w 1858294"/>
                <a:gd name="connsiteY849" fmla="*/ 469880 h 1427972"/>
                <a:gd name="connsiteX850" fmla="*/ 548998 w 1858294"/>
                <a:gd name="connsiteY850" fmla="*/ 459267 h 1427972"/>
                <a:gd name="connsiteX851" fmla="*/ 549963 w 1858294"/>
                <a:gd name="connsiteY851" fmla="*/ 459267 h 1427972"/>
                <a:gd name="connsiteX852" fmla="*/ 548998 w 1858294"/>
                <a:gd name="connsiteY852" fmla="*/ 452513 h 1427972"/>
                <a:gd name="connsiteX853" fmla="*/ 544174 w 1858294"/>
                <a:gd name="connsiteY853" fmla="*/ 445759 h 1427972"/>
                <a:gd name="connsiteX854" fmla="*/ 544174 w 1858294"/>
                <a:gd name="connsiteY854" fmla="*/ 442865 h 1427972"/>
                <a:gd name="connsiteX855" fmla="*/ 543209 w 1858294"/>
                <a:gd name="connsiteY855" fmla="*/ 439005 h 1427972"/>
                <a:gd name="connsiteX856" fmla="*/ 539350 w 1858294"/>
                <a:gd name="connsiteY856" fmla="*/ 437075 h 1427972"/>
                <a:gd name="connsiteX857" fmla="*/ 536455 w 1858294"/>
                <a:gd name="connsiteY857" fmla="*/ 430322 h 1427972"/>
                <a:gd name="connsiteX858" fmla="*/ 542244 w 1858294"/>
                <a:gd name="connsiteY858" fmla="*/ 425497 h 1427972"/>
                <a:gd name="connsiteX859" fmla="*/ 542244 w 1858294"/>
                <a:gd name="connsiteY859" fmla="*/ 421638 h 1427972"/>
                <a:gd name="connsiteX860" fmla="*/ 547068 w 1858294"/>
                <a:gd name="connsiteY860" fmla="*/ 419708 h 1427972"/>
                <a:gd name="connsiteX861" fmla="*/ 547068 w 1858294"/>
                <a:gd name="connsiteY861" fmla="*/ 411025 h 1427972"/>
                <a:gd name="connsiteX862" fmla="*/ 549963 w 1858294"/>
                <a:gd name="connsiteY862" fmla="*/ 406200 h 1427972"/>
                <a:gd name="connsiteX863" fmla="*/ 549963 w 1858294"/>
                <a:gd name="connsiteY863" fmla="*/ 402341 h 1427972"/>
                <a:gd name="connsiteX864" fmla="*/ 550927 w 1858294"/>
                <a:gd name="connsiteY864" fmla="*/ 397517 h 1427972"/>
                <a:gd name="connsiteX865" fmla="*/ 550927 w 1858294"/>
                <a:gd name="connsiteY865" fmla="*/ 391728 h 1427972"/>
                <a:gd name="connsiteX866" fmla="*/ 558646 w 1858294"/>
                <a:gd name="connsiteY866" fmla="*/ 386903 h 1427972"/>
                <a:gd name="connsiteX867" fmla="*/ 564435 w 1858294"/>
                <a:gd name="connsiteY867" fmla="*/ 384974 h 1427972"/>
                <a:gd name="connsiteX868" fmla="*/ 567330 w 1858294"/>
                <a:gd name="connsiteY868" fmla="*/ 380149 h 1427972"/>
                <a:gd name="connsiteX869" fmla="*/ 567330 w 1858294"/>
                <a:gd name="connsiteY869" fmla="*/ 371466 h 1427972"/>
                <a:gd name="connsiteX870" fmla="*/ 567330 w 1858294"/>
                <a:gd name="connsiteY870" fmla="*/ 366642 h 1427972"/>
                <a:gd name="connsiteX871" fmla="*/ 564435 w 1858294"/>
                <a:gd name="connsiteY871" fmla="*/ 361817 h 1427972"/>
                <a:gd name="connsiteX872" fmla="*/ 558646 w 1858294"/>
                <a:gd name="connsiteY872" fmla="*/ 356993 h 1427972"/>
                <a:gd name="connsiteX873" fmla="*/ 553822 w 1858294"/>
                <a:gd name="connsiteY873" fmla="*/ 355064 h 1427972"/>
                <a:gd name="connsiteX874" fmla="*/ 550927 w 1858294"/>
                <a:gd name="connsiteY874" fmla="*/ 352169 h 1427972"/>
                <a:gd name="connsiteX875" fmla="*/ 550927 w 1858294"/>
                <a:gd name="connsiteY875" fmla="*/ 348310 h 1427972"/>
                <a:gd name="connsiteX876" fmla="*/ 555752 w 1858294"/>
                <a:gd name="connsiteY876" fmla="*/ 348310 h 1427972"/>
                <a:gd name="connsiteX877" fmla="*/ 561541 w 1858294"/>
                <a:gd name="connsiteY877" fmla="*/ 342520 h 1427972"/>
                <a:gd name="connsiteX878" fmla="*/ 561541 w 1858294"/>
                <a:gd name="connsiteY878" fmla="*/ 339626 h 1427972"/>
                <a:gd name="connsiteX879" fmla="*/ 566365 w 1858294"/>
                <a:gd name="connsiteY879" fmla="*/ 335767 h 1427972"/>
                <a:gd name="connsiteX880" fmla="*/ 572154 w 1858294"/>
                <a:gd name="connsiteY880" fmla="*/ 332872 h 1427972"/>
                <a:gd name="connsiteX881" fmla="*/ 572154 w 1858294"/>
                <a:gd name="connsiteY881" fmla="*/ 330942 h 1427972"/>
                <a:gd name="connsiteX882" fmla="*/ 576979 w 1858294"/>
                <a:gd name="connsiteY882" fmla="*/ 329977 h 1427972"/>
                <a:gd name="connsiteX883" fmla="*/ 576979 w 1858294"/>
                <a:gd name="connsiteY883" fmla="*/ 324189 h 1427972"/>
                <a:gd name="connsiteX884" fmla="*/ 576979 w 1858294"/>
                <a:gd name="connsiteY884" fmla="*/ 323223 h 1427972"/>
                <a:gd name="connsiteX885" fmla="*/ 576979 w 1858294"/>
                <a:gd name="connsiteY885" fmla="*/ 317435 h 1427972"/>
                <a:gd name="connsiteX886" fmla="*/ 576014 w 1858294"/>
                <a:gd name="connsiteY886" fmla="*/ 315505 h 1427972"/>
                <a:gd name="connsiteX887" fmla="*/ 577943 w 1858294"/>
                <a:gd name="connsiteY887" fmla="*/ 305856 h 1427972"/>
                <a:gd name="connsiteX888" fmla="*/ 577943 w 1858294"/>
                <a:gd name="connsiteY888" fmla="*/ 303927 h 1427972"/>
                <a:gd name="connsiteX889" fmla="*/ 577943 w 1858294"/>
                <a:gd name="connsiteY889" fmla="*/ 299102 h 1427972"/>
                <a:gd name="connsiteX890" fmla="*/ 581802 w 1858294"/>
                <a:gd name="connsiteY890" fmla="*/ 299102 h 1427972"/>
                <a:gd name="connsiteX891" fmla="*/ 581802 w 1858294"/>
                <a:gd name="connsiteY891" fmla="*/ 295243 h 1427972"/>
                <a:gd name="connsiteX892" fmla="*/ 579873 w 1858294"/>
                <a:gd name="connsiteY892" fmla="*/ 289454 h 1427972"/>
                <a:gd name="connsiteX893" fmla="*/ 574084 w 1858294"/>
                <a:gd name="connsiteY893" fmla="*/ 282700 h 1427972"/>
                <a:gd name="connsiteX894" fmla="*/ 576014 w 1858294"/>
                <a:gd name="connsiteY894" fmla="*/ 272087 h 1427972"/>
                <a:gd name="connsiteX895" fmla="*/ 576014 w 1858294"/>
                <a:gd name="connsiteY895" fmla="*/ 265333 h 1427972"/>
                <a:gd name="connsiteX896" fmla="*/ 570225 w 1858294"/>
                <a:gd name="connsiteY896" fmla="*/ 263403 h 1427972"/>
                <a:gd name="connsiteX897" fmla="*/ 568295 w 1858294"/>
                <a:gd name="connsiteY897" fmla="*/ 259544 h 1427972"/>
                <a:gd name="connsiteX898" fmla="*/ 579873 w 1858294"/>
                <a:gd name="connsiteY898" fmla="*/ 247001 h 1427972"/>
                <a:gd name="connsiteX899" fmla="*/ 581802 w 1858294"/>
                <a:gd name="connsiteY899" fmla="*/ 247001 h 1427972"/>
                <a:gd name="connsiteX900" fmla="*/ 590486 w 1858294"/>
                <a:gd name="connsiteY900" fmla="*/ 257614 h 1427972"/>
                <a:gd name="connsiteX901" fmla="*/ 600135 w 1858294"/>
                <a:gd name="connsiteY901" fmla="*/ 252790 h 1427972"/>
                <a:gd name="connsiteX902" fmla="*/ 603994 w 1858294"/>
                <a:gd name="connsiteY902" fmla="*/ 247001 h 1427972"/>
                <a:gd name="connsiteX903" fmla="*/ 609783 w 1858294"/>
                <a:gd name="connsiteY903" fmla="*/ 245071 h 1427972"/>
                <a:gd name="connsiteX904" fmla="*/ 612678 w 1858294"/>
                <a:gd name="connsiteY904" fmla="*/ 242176 h 1427972"/>
                <a:gd name="connsiteX905" fmla="*/ 612678 w 1858294"/>
                <a:gd name="connsiteY905" fmla="*/ 237352 h 1427972"/>
                <a:gd name="connsiteX906" fmla="*/ 612678 w 1858294"/>
                <a:gd name="connsiteY906" fmla="*/ 233493 h 1427972"/>
                <a:gd name="connsiteX907" fmla="*/ 621362 w 1858294"/>
                <a:gd name="connsiteY907" fmla="*/ 236388 h 1427972"/>
                <a:gd name="connsiteX908" fmla="*/ 631975 w 1858294"/>
                <a:gd name="connsiteY908" fmla="*/ 255685 h 1427972"/>
                <a:gd name="connsiteX909" fmla="*/ 634869 w 1858294"/>
                <a:gd name="connsiteY909" fmla="*/ 253755 h 1427972"/>
                <a:gd name="connsiteX910" fmla="*/ 641623 w 1858294"/>
                <a:gd name="connsiteY910" fmla="*/ 251825 h 1427972"/>
                <a:gd name="connsiteX911" fmla="*/ 643553 w 1858294"/>
                <a:gd name="connsiteY911" fmla="*/ 247001 h 1427972"/>
                <a:gd name="connsiteX912" fmla="*/ 646448 w 1858294"/>
                <a:gd name="connsiteY912" fmla="*/ 244106 h 1427972"/>
                <a:gd name="connsiteX913" fmla="*/ 656096 w 1858294"/>
                <a:gd name="connsiteY913" fmla="*/ 238317 h 1427972"/>
                <a:gd name="connsiteX914" fmla="*/ 658991 w 1858294"/>
                <a:gd name="connsiteY914" fmla="*/ 238317 h 1427972"/>
                <a:gd name="connsiteX915" fmla="*/ 658991 w 1858294"/>
                <a:gd name="connsiteY915" fmla="*/ 221915 h 1427972"/>
                <a:gd name="connsiteX916" fmla="*/ 649342 w 1858294"/>
                <a:gd name="connsiteY916" fmla="*/ 217090 h 1427972"/>
                <a:gd name="connsiteX917" fmla="*/ 649342 w 1858294"/>
                <a:gd name="connsiteY917" fmla="*/ 210337 h 1427972"/>
                <a:gd name="connsiteX918" fmla="*/ 654166 w 1858294"/>
                <a:gd name="connsiteY918" fmla="*/ 210337 h 1427972"/>
                <a:gd name="connsiteX919" fmla="*/ 656096 w 1858294"/>
                <a:gd name="connsiteY919" fmla="*/ 208407 h 1427972"/>
                <a:gd name="connsiteX920" fmla="*/ 656096 w 1858294"/>
                <a:gd name="connsiteY920" fmla="*/ 201653 h 1427972"/>
                <a:gd name="connsiteX921" fmla="*/ 670569 w 1858294"/>
                <a:gd name="connsiteY921" fmla="*/ 201653 h 1427972"/>
                <a:gd name="connsiteX922" fmla="*/ 674428 w 1858294"/>
                <a:gd name="connsiteY922" fmla="*/ 201653 h 1427972"/>
                <a:gd name="connsiteX923" fmla="*/ 673463 w 1858294"/>
                <a:gd name="connsiteY923" fmla="*/ 207442 h 1427972"/>
                <a:gd name="connsiteX924" fmla="*/ 673463 w 1858294"/>
                <a:gd name="connsiteY924" fmla="*/ 215161 h 1427972"/>
                <a:gd name="connsiteX925" fmla="*/ 683112 w 1858294"/>
                <a:gd name="connsiteY925" fmla="*/ 218055 h 1427972"/>
                <a:gd name="connsiteX926" fmla="*/ 692760 w 1858294"/>
                <a:gd name="connsiteY926" fmla="*/ 218055 h 1427972"/>
                <a:gd name="connsiteX927" fmla="*/ 697585 w 1858294"/>
                <a:gd name="connsiteY927" fmla="*/ 215161 h 1427972"/>
                <a:gd name="connsiteX928" fmla="*/ 704338 w 1858294"/>
                <a:gd name="connsiteY928" fmla="*/ 215161 h 1427972"/>
                <a:gd name="connsiteX929" fmla="*/ 710127 w 1858294"/>
                <a:gd name="connsiteY929" fmla="*/ 215161 h 1427972"/>
                <a:gd name="connsiteX930" fmla="*/ 716881 w 1858294"/>
                <a:gd name="connsiteY930" fmla="*/ 213231 h 1427972"/>
                <a:gd name="connsiteX931" fmla="*/ 726529 w 1858294"/>
                <a:gd name="connsiteY931" fmla="*/ 215161 h 1427972"/>
                <a:gd name="connsiteX932" fmla="*/ 734248 w 1858294"/>
                <a:gd name="connsiteY932" fmla="*/ 231563 h 1427972"/>
                <a:gd name="connsiteX933" fmla="*/ 737143 w 1858294"/>
                <a:gd name="connsiteY933" fmla="*/ 240247 h 1427972"/>
                <a:gd name="connsiteX934" fmla="*/ 740037 w 1858294"/>
                <a:gd name="connsiteY934" fmla="*/ 246036 h 1427972"/>
                <a:gd name="connsiteX935" fmla="*/ 741967 w 1858294"/>
                <a:gd name="connsiteY935" fmla="*/ 253755 h 1427972"/>
                <a:gd name="connsiteX936" fmla="*/ 746791 w 1858294"/>
                <a:gd name="connsiteY936" fmla="*/ 258579 h 1427972"/>
                <a:gd name="connsiteX937" fmla="*/ 748721 w 1858294"/>
                <a:gd name="connsiteY937" fmla="*/ 264368 h 1427972"/>
                <a:gd name="connsiteX938" fmla="*/ 744862 w 1858294"/>
                <a:gd name="connsiteY938" fmla="*/ 264368 h 1427972"/>
                <a:gd name="connsiteX939" fmla="*/ 744862 w 1858294"/>
                <a:gd name="connsiteY939" fmla="*/ 268227 h 1427972"/>
                <a:gd name="connsiteX940" fmla="*/ 748721 w 1858294"/>
                <a:gd name="connsiteY940" fmla="*/ 268227 h 1427972"/>
                <a:gd name="connsiteX941" fmla="*/ 753546 w 1858294"/>
                <a:gd name="connsiteY941" fmla="*/ 273051 h 1427972"/>
                <a:gd name="connsiteX942" fmla="*/ 761264 w 1858294"/>
                <a:gd name="connsiteY942" fmla="*/ 285595 h 1427972"/>
                <a:gd name="connsiteX943" fmla="*/ 767054 w 1858294"/>
                <a:gd name="connsiteY943" fmla="*/ 290419 h 1427972"/>
                <a:gd name="connsiteX944" fmla="*/ 769948 w 1858294"/>
                <a:gd name="connsiteY944" fmla="*/ 294278 h 1427972"/>
                <a:gd name="connsiteX945" fmla="*/ 767054 w 1858294"/>
                <a:gd name="connsiteY945" fmla="*/ 299102 h 1427972"/>
                <a:gd name="connsiteX946" fmla="*/ 768983 w 1858294"/>
                <a:gd name="connsiteY946" fmla="*/ 301032 h 1427972"/>
                <a:gd name="connsiteX947" fmla="*/ 768983 w 1858294"/>
                <a:gd name="connsiteY947" fmla="*/ 305856 h 1427972"/>
                <a:gd name="connsiteX948" fmla="*/ 772842 w 1858294"/>
                <a:gd name="connsiteY948" fmla="*/ 305856 h 1427972"/>
                <a:gd name="connsiteX949" fmla="*/ 778631 w 1858294"/>
                <a:gd name="connsiteY949" fmla="*/ 302962 h 1427972"/>
                <a:gd name="connsiteX950" fmla="*/ 782491 w 1858294"/>
                <a:gd name="connsiteY950" fmla="*/ 302962 h 1427972"/>
                <a:gd name="connsiteX951" fmla="*/ 787315 w 1858294"/>
                <a:gd name="connsiteY951" fmla="*/ 312610 h 1427972"/>
                <a:gd name="connsiteX952" fmla="*/ 791175 w 1858294"/>
                <a:gd name="connsiteY952" fmla="*/ 310681 h 1427972"/>
                <a:gd name="connsiteX953" fmla="*/ 795999 w 1858294"/>
                <a:gd name="connsiteY953" fmla="*/ 316470 h 1427972"/>
                <a:gd name="connsiteX954" fmla="*/ 795999 w 1858294"/>
                <a:gd name="connsiteY954" fmla="*/ 319364 h 1427972"/>
                <a:gd name="connsiteX955" fmla="*/ 793104 w 1858294"/>
                <a:gd name="connsiteY955" fmla="*/ 324189 h 1427972"/>
                <a:gd name="connsiteX956" fmla="*/ 795999 w 1858294"/>
                <a:gd name="connsiteY956" fmla="*/ 327083 h 1427972"/>
                <a:gd name="connsiteX957" fmla="*/ 800823 w 1858294"/>
                <a:gd name="connsiteY957" fmla="*/ 327083 h 1427972"/>
                <a:gd name="connsiteX958" fmla="*/ 806612 w 1858294"/>
                <a:gd name="connsiteY958" fmla="*/ 324189 h 1427972"/>
                <a:gd name="connsiteX959" fmla="*/ 811436 w 1858294"/>
                <a:gd name="connsiteY959" fmla="*/ 319364 h 1427972"/>
                <a:gd name="connsiteX960" fmla="*/ 816260 w 1858294"/>
                <a:gd name="connsiteY960" fmla="*/ 311645 h 1427972"/>
                <a:gd name="connsiteX961" fmla="*/ 818190 w 1858294"/>
                <a:gd name="connsiteY961" fmla="*/ 305856 h 1427972"/>
                <a:gd name="connsiteX962" fmla="*/ 820120 w 1858294"/>
                <a:gd name="connsiteY962" fmla="*/ 305856 h 1427972"/>
                <a:gd name="connsiteX963" fmla="*/ 822050 w 1858294"/>
                <a:gd name="connsiteY963" fmla="*/ 299102 h 1427972"/>
                <a:gd name="connsiteX964" fmla="*/ 819155 w 1858294"/>
                <a:gd name="connsiteY964" fmla="*/ 299102 h 1427972"/>
                <a:gd name="connsiteX965" fmla="*/ 822050 w 1858294"/>
                <a:gd name="connsiteY965" fmla="*/ 295243 h 1427972"/>
                <a:gd name="connsiteX966" fmla="*/ 818190 w 1858294"/>
                <a:gd name="connsiteY966" fmla="*/ 293313 h 1427972"/>
                <a:gd name="connsiteX967" fmla="*/ 814331 w 1858294"/>
                <a:gd name="connsiteY967" fmla="*/ 281735 h 1427972"/>
                <a:gd name="connsiteX968" fmla="*/ 830733 w 1858294"/>
                <a:gd name="connsiteY968" fmla="*/ 277876 h 1427972"/>
                <a:gd name="connsiteX969" fmla="*/ 835558 w 1858294"/>
                <a:gd name="connsiteY969" fmla="*/ 275946 h 1427972"/>
                <a:gd name="connsiteX970" fmla="*/ 845206 w 1858294"/>
                <a:gd name="connsiteY970" fmla="*/ 273051 h 1427972"/>
                <a:gd name="connsiteX971" fmla="*/ 850030 w 1858294"/>
                <a:gd name="connsiteY971" fmla="*/ 275946 h 1427972"/>
                <a:gd name="connsiteX972" fmla="*/ 855819 w 1858294"/>
                <a:gd name="connsiteY972" fmla="*/ 283665 h 1427972"/>
                <a:gd name="connsiteX973" fmla="*/ 858714 w 1858294"/>
                <a:gd name="connsiteY973" fmla="*/ 288489 h 1427972"/>
                <a:gd name="connsiteX974" fmla="*/ 858714 w 1858294"/>
                <a:gd name="connsiteY974" fmla="*/ 291384 h 1427972"/>
                <a:gd name="connsiteX975" fmla="*/ 860643 w 1858294"/>
                <a:gd name="connsiteY975" fmla="*/ 295243 h 1427972"/>
                <a:gd name="connsiteX976" fmla="*/ 864503 w 1858294"/>
                <a:gd name="connsiteY976" fmla="*/ 297173 h 1427972"/>
                <a:gd name="connsiteX977" fmla="*/ 866433 w 1858294"/>
                <a:gd name="connsiteY977" fmla="*/ 300067 h 1427972"/>
                <a:gd name="connsiteX978" fmla="*/ 872222 w 1858294"/>
                <a:gd name="connsiteY978" fmla="*/ 297173 h 1427972"/>
                <a:gd name="connsiteX979" fmla="*/ 878010 w 1858294"/>
                <a:gd name="connsiteY979" fmla="*/ 292348 h 1427972"/>
                <a:gd name="connsiteX980" fmla="*/ 884764 w 1858294"/>
                <a:gd name="connsiteY980" fmla="*/ 288489 h 1427972"/>
                <a:gd name="connsiteX981" fmla="*/ 892483 w 1858294"/>
                <a:gd name="connsiteY981" fmla="*/ 281735 h 1427972"/>
                <a:gd name="connsiteX982" fmla="*/ 901167 w 1858294"/>
                <a:gd name="connsiteY982" fmla="*/ 278841 h 1427972"/>
                <a:gd name="connsiteX983" fmla="*/ 907921 w 1858294"/>
                <a:gd name="connsiteY983" fmla="*/ 275946 h 1427972"/>
                <a:gd name="connsiteX984" fmla="*/ 916604 w 1858294"/>
                <a:gd name="connsiteY984" fmla="*/ 271122 h 1427972"/>
                <a:gd name="connsiteX985" fmla="*/ 919499 w 1858294"/>
                <a:gd name="connsiteY985" fmla="*/ 271122 h 1427972"/>
                <a:gd name="connsiteX986" fmla="*/ 928183 w 1858294"/>
                <a:gd name="connsiteY986" fmla="*/ 269192 h 1427972"/>
                <a:gd name="connsiteX987" fmla="*/ 944585 w 1858294"/>
                <a:gd name="connsiteY987" fmla="*/ 263403 h 1427972"/>
                <a:gd name="connsiteX988" fmla="*/ 951339 w 1858294"/>
                <a:gd name="connsiteY988" fmla="*/ 260509 h 1427972"/>
                <a:gd name="connsiteX989" fmla="*/ 957128 w 1858294"/>
                <a:gd name="connsiteY989" fmla="*/ 258579 h 1427972"/>
                <a:gd name="connsiteX990" fmla="*/ 963882 w 1858294"/>
                <a:gd name="connsiteY990" fmla="*/ 258579 h 1427972"/>
                <a:gd name="connsiteX991" fmla="*/ 968706 w 1858294"/>
                <a:gd name="connsiteY991" fmla="*/ 255685 h 1427972"/>
                <a:gd name="connsiteX992" fmla="*/ 977390 w 1858294"/>
                <a:gd name="connsiteY992" fmla="*/ 255685 h 1427972"/>
                <a:gd name="connsiteX993" fmla="*/ 980285 w 1858294"/>
                <a:gd name="connsiteY993" fmla="*/ 246036 h 1427972"/>
                <a:gd name="connsiteX994" fmla="*/ 980285 w 1858294"/>
                <a:gd name="connsiteY994" fmla="*/ 243141 h 1427972"/>
                <a:gd name="connsiteX995" fmla="*/ 972566 w 1858294"/>
                <a:gd name="connsiteY995" fmla="*/ 236388 h 1427972"/>
                <a:gd name="connsiteX996" fmla="*/ 969671 w 1858294"/>
                <a:gd name="connsiteY996" fmla="*/ 231563 h 1427972"/>
                <a:gd name="connsiteX997" fmla="*/ 966777 w 1858294"/>
                <a:gd name="connsiteY997" fmla="*/ 229634 h 1427972"/>
                <a:gd name="connsiteX998" fmla="*/ 964847 w 1858294"/>
                <a:gd name="connsiteY998" fmla="*/ 226739 h 1427972"/>
                <a:gd name="connsiteX999" fmla="*/ 961952 w 1858294"/>
                <a:gd name="connsiteY999" fmla="*/ 224809 h 1427972"/>
                <a:gd name="connsiteX1000" fmla="*/ 952304 w 1858294"/>
                <a:gd name="connsiteY1000" fmla="*/ 224809 h 1427972"/>
                <a:gd name="connsiteX1001" fmla="*/ 946515 w 1858294"/>
                <a:gd name="connsiteY1001" fmla="*/ 225774 h 1427972"/>
                <a:gd name="connsiteX1002" fmla="*/ 944585 w 1858294"/>
                <a:gd name="connsiteY1002" fmla="*/ 222880 h 1427972"/>
                <a:gd name="connsiteX1003" fmla="*/ 936866 w 1858294"/>
                <a:gd name="connsiteY1003" fmla="*/ 222880 h 1427972"/>
                <a:gd name="connsiteX1004" fmla="*/ 934937 w 1858294"/>
                <a:gd name="connsiteY1004" fmla="*/ 224809 h 1427972"/>
                <a:gd name="connsiteX1005" fmla="*/ 932042 w 1858294"/>
                <a:gd name="connsiteY1005" fmla="*/ 224809 h 1427972"/>
                <a:gd name="connsiteX1006" fmla="*/ 927218 w 1858294"/>
                <a:gd name="connsiteY1006" fmla="*/ 224809 h 1427972"/>
                <a:gd name="connsiteX1007" fmla="*/ 927218 w 1858294"/>
                <a:gd name="connsiteY1007" fmla="*/ 222880 h 1427972"/>
                <a:gd name="connsiteX1008" fmla="*/ 922394 w 1858294"/>
                <a:gd name="connsiteY1008" fmla="*/ 212266 h 1427972"/>
                <a:gd name="connsiteX1009" fmla="*/ 920464 w 1858294"/>
                <a:gd name="connsiteY1009" fmla="*/ 210337 h 1427972"/>
                <a:gd name="connsiteX1010" fmla="*/ 920464 w 1858294"/>
                <a:gd name="connsiteY1010" fmla="*/ 195864 h 1427972"/>
                <a:gd name="connsiteX1011" fmla="*/ 920464 w 1858294"/>
                <a:gd name="connsiteY1011" fmla="*/ 190075 h 1427972"/>
                <a:gd name="connsiteX1012" fmla="*/ 926253 w 1858294"/>
                <a:gd name="connsiteY1012" fmla="*/ 184286 h 1427972"/>
                <a:gd name="connsiteX1013" fmla="*/ 929148 w 1858294"/>
                <a:gd name="connsiteY1013" fmla="*/ 177532 h 1427972"/>
                <a:gd name="connsiteX1014" fmla="*/ 926253 w 1858294"/>
                <a:gd name="connsiteY1014" fmla="*/ 173672 h 1427972"/>
                <a:gd name="connsiteX1015" fmla="*/ 937831 w 1858294"/>
                <a:gd name="connsiteY1015" fmla="*/ 168848 h 1427972"/>
                <a:gd name="connsiteX1016" fmla="*/ 940726 w 1858294"/>
                <a:gd name="connsiteY1016" fmla="*/ 165954 h 1427972"/>
                <a:gd name="connsiteX1017" fmla="*/ 940726 w 1858294"/>
                <a:gd name="connsiteY1017" fmla="*/ 164024 h 1427972"/>
                <a:gd name="connsiteX1018" fmla="*/ 943620 w 1858294"/>
                <a:gd name="connsiteY1018" fmla="*/ 158235 h 1427972"/>
                <a:gd name="connsiteX1019" fmla="*/ 949410 w 1858294"/>
                <a:gd name="connsiteY1019" fmla="*/ 152446 h 1427972"/>
                <a:gd name="connsiteX1020" fmla="*/ 952304 w 1858294"/>
                <a:gd name="connsiteY1020" fmla="*/ 144727 h 1427972"/>
                <a:gd name="connsiteX1021" fmla="*/ 954233 w 1858294"/>
                <a:gd name="connsiteY1021" fmla="*/ 144727 h 1427972"/>
                <a:gd name="connsiteX1022" fmla="*/ 954233 w 1858294"/>
                <a:gd name="connsiteY1022" fmla="*/ 138938 h 1427972"/>
                <a:gd name="connsiteX1023" fmla="*/ 960023 w 1858294"/>
                <a:gd name="connsiteY1023" fmla="*/ 135078 h 1427972"/>
                <a:gd name="connsiteX1024" fmla="*/ 963882 w 1858294"/>
                <a:gd name="connsiteY1024" fmla="*/ 133149 h 1427972"/>
                <a:gd name="connsiteX1025" fmla="*/ 967741 w 1858294"/>
                <a:gd name="connsiteY1025" fmla="*/ 130254 h 1427972"/>
                <a:gd name="connsiteX1026" fmla="*/ 974495 w 1858294"/>
                <a:gd name="connsiteY1026" fmla="*/ 122536 h 1427972"/>
                <a:gd name="connsiteX1027" fmla="*/ 979320 w 1858294"/>
                <a:gd name="connsiteY1027" fmla="*/ 120606 h 1427972"/>
                <a:gd name="connsiteX1028" fmla="*/ 981249 w 1858294"/>
                <a:gd name="connsiteY1028" fmla="*/ 113852 h 1427972"/>
                <a:gd name="connsiteX1029" fmla="*/ 988968 w 1858294"/>
                <a:gd name="connsiteY1029" fmla="*/ 109028 h 1427972"/>
                <a:gd name="connsiteX1030" fmla="*/ 990898 w 1858294"/>
                <a:gd name="connsiteY1030" fmla="*/ 103239 h 1427972"/>
                <a:gd name="connsiteX1031" fmla="*/ 997652 w 1858294"/>
                <a:gd name="connsiteY1031" fmla="*/ 103239 h 1427972"/>
                <a:gd name="connsiteX1032" fmla="*/ 1001511 w 1858294"/>
                <a:gd name="connsiteY1032" fmla="*/ 96485 h 1427972"/>
                <a:gd name="connsiteX1033" fmla="*/ 1001511 w 1858294"/>
                <a:gd name="connsiteY1033" fmla="*/ 92625 h 1427972"/>
                <a:gd name="connsiteX1034" fmla="*/ 998616 w 1858294"/>
                <a:gd name="connsiteY1034" fmla="*/ 90696 h 1427972"/>
                <a:gd name="connsiteX1035" fmla="*/ 995722 w 1858294"/>
                <a:gd name="connsiteY1035" fmla="*/ 84906 h 1427972"/>
                <a:gd name="connsiteX1036" fmla="*/ 995722 w 1858294"/>
                <a:gd name="connsiteY1036" fmla="*/ 78153 h 1427972"/>
                <a:gd name="connsiteX1037" fmla="*/ 995722 w 1858294"/>
                <a:gd name="connsiteY1037" fmla="*/ 73328 h 1427972"/>
                <a:gd name="connsiteX1038" fmla="*/ 990898 w 1858294"/>
                <a:gd name="connsiteY1038" fmla="*/ 67539 h 1427972"/>
                <a:gd name="connsiteX1039" fmla="*/ 984144 w 1858294"/>
                <a:gd name="connsiteY1039" fmla="*/ 61750 h 1427972"/>
                <a:gd name="connsiteX1040" fmla="*/ 977390 w 1858294"/>
                <a:gd name="connsiteY1040" fmla="*/ 61750 h 1427972"/>
                <a:gd name="connsiteX1041" fmla="*/ 974495 w 1858294"/>
                <a:gd name="connsiteY1041" fmla="*/ 55961 h 1427972"/>
                <a:gd name="connsiteX1042" fmla="*/ 969671 w 1858294"/>
                <a:gd name="connsiteY1042" fmla="*/ 47277 h 1427972"/>
                <a:gd name="connsiteX1043" fmla="*/ 969671 w 1858294"/>
                <a:gd name="connsiteY1043" fmla="*/ 34735 h 1427972"/>
                <a:gd name="connsiteX1044" fmla="*/ 969671 w 1858294"/>
                <a:gd name="connsiteY1044" fmla="*/ 30875 h 1427972"/>
                <a:gd name="connsiteX1045" fmla="*/ 971601 w 1858294"/>
                <a:gd name="connsiteY1045" fmla="*/ 25086 h 1427972"/>
                <a:gd name="connsiteX1046" fmla="*/ 974495 w 1858294"/>
                <a:gd name="connsiteY1046" fmla="*/ 20262 h 1427972"/>
                <a:gd name="connsiteX1047" fmla="*/ 982214 w 1858294"/>
                <a:gd name="connsiteY1047" fmla="*/ 14473 h 1427972"/>
                <a:gd name="connsiteX1048" fmla="*/ 991862 w 1858294"/>
                <a:gd name="connsiteY1048" fmla="*/ 14473 h 1427972"/>
                <a:gd name="connsiteX1049" fmla="*/ 1002476 w 1858294"/>
                <a:gd name="connsiteY1049" fmla="*/ 10613 h 1427972"/>
                <a:gd name="connsiteX1050" fmla="*/ 1009230 w 1858294"/>
                <a:gd name="connsiteY1050" fmla="*/ 2895 h 1427972"/>
                <a:gd name="connsiteX1051" fmla="*/ 1016949 w 1858294"/>
                <a:gd name="connsiteY1051" fmla="*/ 0 h 1427972"/>
                <a:gd name="connsiteX1052" fmla="*/ 1022737 w 1858294"/>
                <a:gd name="connsiteY1052" fmla="*/ 2895 h 1427972"/>
                <a:gd name="connsiteX1053" fmla="*/ 1029491 w 1858294"/>
                <a:gd name="connsiteY1053" fmla="*/ 2895 h 1427972"/>
                <a:gd name="connsiteX1054" fmla="*/ 1033351 w 1858294"/>
                <a:gd name="connsiteY1054" fmla="*/ 2895 h 1427972"/>
                <a:gd name="connsiteX1055" fmla="*/ 1035281 w 1858294"/>
                <a:gd name="connsiteY1055" fmla="*/ 5789 h 1427972"/>
                <a:gd name="connsiteX1056" fmla="*/ 1040105 w 1858294"/>
                <a:gd name="connsiteY1056" fmla="*/ 5789 h 1427972"/>
                <a:gd name="connsiteX1057" fmla="*/ 1045894 w 1858294"/>
                <a:gd name="connsiteY1057" fmla="*/ 5789 h 1427972"/>
                <a:gd name="connsiteX1058" fmla="*/ 1052648 w 1858294"/>
                <a:gd name="connsiteY1058" fmla="*/ 7719 h 1427972"/>
                <a:gd name="connsiteX1059" fmla="*/ 1061331 w 1858294"/>
                <a:gd name="connsiteY1059" fmla="*/ 11578 h 1427972"/>
                <a:gd name="connsiteX1060" fmla="*/ 1064226 w 1858294"/>
                <a:gd name="connsiteY1060" fmla="*/ 11578 h 1427972"/>
                <a:gd name="connsiteX1061" fmla="*/ 1076769 w 1858294"/>
                <a:gd name="connsiteY1061" fmla="*/ 16402 h 1427972"/>
                <a:gd name="connsiteX1062" fmla="*/ 1098960 w 1858294"/>
                <a:gd name="connsiteY1062" fmla="*/ 31840 h 1427972"/>
                <a:gd name="connsiteX1063" fmla="*/ 1109574 w 1858294"/>
                <a:gd name="connsiteY1063" fmla="*/ 31840 h 1427972"/>
                <a:gd name="connsiteX1064" fmla="*/ 1127906 w 1858294"/>
                <a:gd name="connsiteY1064" fmla="*/ 27016 h 1427972"/>
                <a:gd name="connsiteX1065" fmla="*/ 1132730 w 1858294"/>
                <a:gd name="connsiteY1065" fmla="*/ 24121 h 1427972"/>
                <a:gd name="connsiteX1066" fmla="*/ 1137554 w 1858294"/>
                <a:gd name="connsiteY1066" fmla="*/ 24121 h 1427972"/>
                <a:gd name="connsiteX1067" fmla="*/ 1145273 w 1858294"/>
                <a:gd name="connsiteY1067" fmla="*/ 30875 h 1427972"/>
                <a:gd name="connsiteX1068" fmla="*/ 1145273 w 1858294"/>
                <a:gd name="connsiteY1068" fmla="*/ 34735 h 1427972"/>
                <a:gd name="connsiteX1069" fmla="*/ 1162641 w 1858294"/>
                <a:gd name="connsiteY1069" fmla="*/ 53066 h 1427972"/>
                <a:gd name="connsiteX1070" fmla="*/ 1164570 w 1858294"/>
                <a:gd name="connsiteY1070" fmla="*/ 53066 h 1427972"/>
                <a:gd name="connsiteX1071" fmla="*/ 1167464 w 1858294"/>
                <a:gd name="connsiteY1071" fmla="*/ 60785 h 1427972"/>
                <a:gd name="connsiteX1072" fmla="*/ 1172289 w 1858294"/>
                <a:gd name="connsiteY1072" fmla="*/ 63680 h 1427972"/>
                <a:gd name="connsiteX1073" fmla="*/ 1180972 w 1858294"/>
                <a:gd name="connsiteY1073" fmla="*/ 66574 h 1427972"/>
                <a:gd name="connsiteX1074" fmla="*/ 1182902 w 1858294"/>
                <a:gd name="connsiteY1074" fmla="*/ 71399 h 1427972"/>
                <a:gd name="connsiteX1075" fmla="*/ 1185797 w 1858294"/>
                <a:gd name="connsiteY1075" fmla="*/ 76223 h 1427972"/>
                <a:gd name="connsiteX1076" fmla="*/ 1189656 w 1858294"/>
                <a:gd name="connsiteY1076" fmla="*/ 80082 h 1427972"/>
                <a:gd name="connsiteX1077" fmla="*/ 1193516 w 1858294"/>
                <a:gd name="connsiteY1077" fmla="*/ 87801 h 1427972"/>
                <a:gd name="connsiteX1078" fmla="*/ 1198339 w 1858294"/>
                <a:gd name="connsiteY1078" fmla="*/ 90696 h 1427972"/>
                <a:gd name="connsiteX1079" fmla="*/ 1201235 w 1858294"/>
                <a:gd name="connsiteY1079" fmla="*/ 98414 h 1427972"/>
                <a:gd name="connsiteX1080" fmla="*/ 1206058 w 1858294"/>
                <a:gd name="connsiteY1080" fmla="*/ 98414 h 1427972"/>
                <a:gd name="connsiteX1081" fmla="*/ 1212812 w 1858294"/>
                <a:gd name="connsiteY1081" fmla="*/ 101309 h 1427972"/>
                <a:gd name="connsiteX1082" fmla="*/ 1217637 w 1858294"/>
                <a:gd name="connsiteY1082" fmla="*/ 106133 h 1427972"/>
                <a:gd name="connsiteX1083" fmla="*/ 1222461 w 1858294"/>
                <a:gd name="connsiteY1083" fmla="*/ 114817 h 1427972"/>
                <a:gd name="connsiteX1084" fmla="*/ 1224391 w 1858294"/>
                <a:gd name="connsiteY1084" fmla="*/ 125430 h 1427972"/>
                <a:gd name="connsiteX1085" fmla="*/ 1226320 w 1858294"/>
                <a:gd name="connsiteY1085" fmla="*/ 129289 h 1427972"/>
                <a:gd name="connsiteX1086" fmla="*/ 1224391 w 1858294"/>
                <a:gd name="connsiteY1086" fmla="*/ 135078 h 1427972"/>
                <a:gd name="connsiteX1087" fmla="*/ 1224391 w 1858294"/>
                <a:gd name="connsiteY1087" fmla="*/ 139903 h 1427972"/>
                <a:gd name="connsiteX1088" fmla="*/ 1227285 w 1858294"/>
                <a:gd name="connsiteY1088" fmla="*/ 143762 h 1427972"/>
                <a:gd name="connsiteX1089" fmla="*/ 1227285 w 1858294"/>
                <a:gd name="connsiteY1089" fmla="*/ 159200 h 1427972"/>
                <a:gd name="connsiteX1090" fmla="*/ 1235004 w 1858294"/>
                <a:gd name="connsiteY1090" fmla="*/ 162094 h 1427972"/>
                <a:gd name="connsiteX1091" fmla="*/ 1233074 w 1858294"/>
                <a:gd name="connsiteY1091" fmla="*/ 165954 h 1427972"/>
                <a:gd name="connsiteX1092" fmla="*/ 1243687 w 1858294"/>
                <a:gd name="connsiteY1092" fmla="*/ 169813 h 1427972"/>
                <a:gd name="connsiteX1093" fmla="*/ 1247547 w 1858294"/>
                <a:gd name="connsiteY1093" fmla="*/ 172707 h 1427972"/>
                <a:gd name="connsiteX1094" fmla="*/ 1247547 w 1858294"/>
                <a:gd name="connsiteY1094" fmla="*/ 175602 h 1427972"/>
                <a:gd name="connsiteX1095" fmla="*/ 1244652 w 1858294"/>
                <a:gd name="connsiteY1095" fmla="*/ 184286 h 1427972"/>
                <a:gd name="connsiteX1096" fmla="*/ 1247547 w 1858294"/>
                <a:gd name="connsiteY1096" fmla="*/ 188145 h 1427972"/>
                <a:gd name="connsiteX1097" fmla="*/ 1247547 w 1858294"/>
                <a:gd name="connsiteY1097" fmla="*/ 191040 h 1427972"/>
                <a:gd name="connsiteX1098" fmla="*/ 1253336 w 1858294"/>
                <a:gd name="connsiteY1098" fmla="*/ 199723 h 1427972"/>
                <a:gd name="connsiteX1099" fmla="*/ 1253336 w 1858294"/>
                <a:gd name="connsiteY1099" fmla="*/ 202618 h 1427972"/>
                <a:gd name="connsiteX1100" fmla="*/ 1259125 w 1858294"/>
                <a:gd name="connsiteY1100" fmla="*/ 203583 h 1427972"/>
                <a:gd name="connsiteX1101" fmla="*/ 1262985 w 1858294"/>
                <a:gd name="connsiteY1101" fmla="*/ 210337 h 1427972"/>
                <a:gd name="connsiteX1102" fmla="*/ 1266844 w 1858294"/>
                <a:gd name="connsiteY1102" fmla="*/ 215161 h 1427972"/>
                <a:gd name="connsiteX1103" fmla="*/ 1266844 w 1858294"/>
                <a:gd name="connsiteY1103" fmla="*/ 219985 h 1427972"/>
                <a:gd name="connsiteX1104" fmla="*/ 1273598 w 1858294"/>
                <a:gd name="connsiteY1104" fmla="*/ 223844 h 1427972"/>
                <a:gd name="connsiteX1105" fmla="*/ 1286141 w 1858294"/>
                <a:gd name="connsiteY1105" fmla="*/ 233493 h 1427972"/>
                <a:gd name="connsiteX1106" fmla="*/ 1291930 w 1858294"/>
                <a:gd name="connsiteY1106" fmla="*/ 240247 h 1427972"/>
                <a:gd name="connsiteX1107" fmla="*/ 1300614 w 1858294"/>
                <a:gd name="connsiteY1107" fmla="*/ 244106 h 1427972"/>
                <a:gd name="connsiteX1108" fmla="*/ 1308333 w 1858294"/>
                <a:gd name="connsiteY1108" fmla="*/ 250860 h 1427972"/>
                <a:gd name="connsiteX1109" fmla="*/ 1318945 w 1858294"/>
                <a:gd name="connsiteY1109" fmla="*/ 257614 h 1427972"/>
                <a:gd name="connsiteX1110" fmla="*/ 1328594 w 1858294"/>
                <a:gd name="connsiteY1110" fmla="*/ 260509 h 1427972"/>
                <a:gd name="connsiteX1111" fmla="*/ 1337278 w 1858294"/>
                <a:gd name="connsiteY1111" fmla="*/ 260509 h 1427972"/>
                <a:gd name="connsiteX1112" fmla="*/ 1332454 w 1858294"/>
                <a:gd name="connsiteY1112" fmla="*/ 275946 h 1427972"/>
                <a:gd name="connsiteX1113" fmla="*/ 1332454 w 1858294"/>
                <a:gd name="connsiteY1113" fmla="*/ 283665 h 1427972"/>
                <a:gd name="connsiteX1114" fmla="*/ 1336313 w 1858294"/>
                <a:gd name="connsiteY1114" fmla="*/ 283665 h 1427972"/>
                <a:gd name="connsiteX1115" fmla="*/ 1336313 w 1858294"/>
                <a:gd name="connsiteY1115" fmla="*/ 293313 h 1427972"/>
                <a:gd name="connsiteX1116" fmla="*/ 1334383 w 1858294"/>
                <a:gd name="connsiteY1116" fmla="*/ 298138 h 1427972"/>
                <a:gd name="connsiteX1117" fmla="*/ 1334383 w 1858294"/>
                <a:gd name="connsiteY1117" fmla="*/ 303927 h 1427972"/>
                <a:gd name="connsiteX1118" fmla="*/ 1337278 w 1858294"/>
                <a:gd name="connsiteY1118" fmla="*/ 308751 h 1427972"/>
                <a:gd name="connsiteX1119" fmla="*/ 1343066 w 1858294"/>
                <a:gd name="connsiteY1119" fmla="*/ 314540 h 1427972"/>
                <a:gd name="connsiteX1120" fmla="*/ 1350785 w 1858294"/>
                <a:gd name="connsiteY1120" fmla="*/ 318399 h 1427972"/>
                <a:gd name="connsiteX1121" fmla="*/ 1357539 w 1858294"/>
                <a:gd name="connsiteY1121" fmla="*/ 329013 h 1427972"/>
                <a:gd name="connsiteX1122" fmla="*/ 1359469 w 1858294"/>
                <a:gd name="connsiteY1122" fmla="*/ 333837 h 1427972"/>
                <a:gd name="connsiteX1123" fmla="*/ 1362364 w 1858294"/>
                <a:gd name="connsiteY1123" fmla="*/ 336732 h 1427972"/>
                <a:gd name="connsiteX1124" fmla="*/ 1366223 w 1858294"/>
                <a:gd name="connsiteY1124" fmla="*/ 346380 h 1427972"/>
                <a:gd name="connsiteX1125" fmla="*/ 1369118 w 1858294"/>
                <a:gd name="connsiteY1125" fmla="*/ 346380 h 1427972"/>
                <a:gd name="connsiteX1126" fmla="*/ 1378766 w 1858294"/>
                <a:gd name="connsiteY1126" fmla="*/ 335767 h 1427972"/>
                <a:gd name="connsiteX1127" fmla="*/ 1380696 w 1858294"/>
                <a:gd name="connsiteY1127" fmla="*/ 335767 h 1427972"/>
                <a:gd name="connsiteX1128" fmla="*/ 1387450 w 1858294"/>
                <a:gd name="connsiteY1128" fmla="*/ 332872 h 1427972"/>
                <a:gd name="connsiteX1129" fmla="*/ 1393239 w 1858294"/>
                <a:gd name="connsiteY1129" fmla="*/ 334802 h 1427972"/>
                <a:gd name="connsiteX1130" fmla="*/ 1396133 w 1858294"/>
                <a:gd name="connsiteY1130" fmla="*/ 329977 h 1427972"/>
                <a:gd name="connsiteX1131" fmla="*/ 1400958 w 1858294"/>
                <a:gd name="connsiteY1131" fmla="*/ 329977 h 1427972"/>
                <a:gd name="connsiteX1132" fmla="*/ 1419289 w 1858294"/>
                <a:gd name="connsiteY1132" fmla="*/ 329977 h 1427972"/>
                <a:gd name="connsiteX1133" fmla="*/ 1425079 w 1858294"/>
                <a:gd name="connsiteY1133" fmla="*/ 323223 h 1427972"/>
                <a:gd name="connsiteX1134" fmla="*/ 1425079 w 1858294"/>
                <a:gd name="connsiteY1134" fmla="*/ 314540 h 1427972"/>
                <a:gd name="connsiteX1135" fmla="*/ 1428939 w 1858294"/>
                <a:gd name="connsiteY1135" fmla="*/ 309716 h 1427972"/>
                <a:gd name="connsiteX1136" fmla="*/ 1433762 w 1858294"/>
                <a:gd name="connsiteY1136" fmla="*/ 309716 h 1427972"/>
                <a:gd name="connsiteX1137" fmla="*/ 1435692 w 1858294"/>
                <a:gd name="connsiteY1137" fmla="*/ 304892 h 1427972"/>
                <a:gd name="connsiteX1138" fmla="*/ 1433762 w 1858294"/>
                <a:gd name="connsiteY1138" fmla="*/ 301032 h 1427972"/>
                <a:gd name="connsiteX1139" fmla="*/ 1441481 w 1858294"/>
                <a:gd name="connsiteY1139" fmla="*/ 293313 h 1427972"/>
                <a:gd name="connsiteX1140" fmla="*/ 1447270 w 1858294"/>
                <a:gd name="connsiteY1140" fmla="*/ 293313 h 1427972"/>
                <a:gd name="connsiteX1141" fmla="*/ 1455954 w 1858294"/>
                <a:gd name="connsiteY1141" fmla="*/ 290419 h 1427972"/>
                <a:gd name="connsiteX1142" fmla="*/ 1463672 w 1858294"/>
                <a:gd name="connsiteY1142" fmla="*/ 287524 h 1427972"/>
                <a:gd name="connsiteX1143" fmla="*/ 1466567 w 1858294"/>
                <a:gd name="connsiteY1143" fmla="*/ 280770 h 1427972"/>
                <a:gd name="connsiteX1144" fmla="*/ 1469462 w 1858294"/>
                <a:gd name="connsiteY1144" fmla="*/ 278841 h 1427972"/>
                <a:gd name="connsiteX1145" fmla="*/ 1472356 w 1858294"/>
                <a:gd name="connsiteY1145" fmla="*/ 278841 h 1427972"/>
                <a:gd name="connsiteX1146" fmla="*/ 1481040 w 1858294"/>
                <a:gd name="connsiteY1146" fmla="*/ 281735 h 1427972"/>
                <a:gd name="connsiteX1147" fmla="*/ 1485864 w 1858294"/>
                <a:gd name="connsiteY1147" fmla="*/ 278841 h 1427972"/>
                <a:gd name="connsiteX1148" fmla="*/ 1492618 w 1858294"/>
                <a:gd name="connsiteY1148" fmla="*/ 278841 h 1427972"/>
                <a:gd name="connsiteX1149" fmla="*/ 1499372 w 1858294"/>
                <a:gd name="connsiteY1149" fmla="*/ 278841 h 1427972"/>
                <a:gd name="connsiteX1150" fmla="*/ 1510950 w 1858294"/>
                <a:gd name="connsiteY1150" fmla="*/ 271122 h 1427972"/>
                <a:gd name="connsiteX1151" fmla="*/ 1515774 w 1858294"/>
                <a:gd name="connsiteY1151" fmla="*/ 271122 h 1427972"/>
                <a:gd name="connsiteX1152" fmla="*/ 1520599 w 1858294"/>
                <a:gd name="connsiteY1152" fmla="*/ 273051 h 1427972"/>
                <a:gd name="connsiteX1153" fmla="*/ 1526388 w 1858294"/>
                <a:gd name="connsiteY1153" fmla="*/ 273051 h 1427972"/>
                <a:gd name="connsiteX1154" fmla="*/ 1537966 w 1858294"/>
                <a:gd name="connsiteY1154" fmla="*/ 269192 h 1427972"/>
                <a:gd name="connsiteX1155" fmla="*/ 1543755 w 1858294"/>
                <a:gd name="connsiteY1155" fmla="*/ 261473 h 1427972"/>
                <a:gd name="connsiteX1156" fmla="*/ 1543755 w 1858294"/>
                <a:gd name="connsiteY1156" fmla="*/ 254719 h 1427972"/>
                <a:gd name="connsiteX1157" fmla="*/ 1547614 w 1858294"/>
                <a:gd name="connsiteY1157" fmla="*/ 252790 h 1427972"/>
                <a:gd name="connsiteX1158" fmla="*/ 1550509 w 1858294"/>
                <a:gd name="connsiteY1158" fmla="*/ 247001 h 1427972"/>
                <a:gd name="connsiteX1159" fmla="*/ 1553403 w 1858294"/>
                <a:gd name="connsiteY1159" fmla="*/ 247001 h 1427972"/>
                <a:gd name="connsiteX1160" fmla="*/ 1563052 w 1858294"/>
                <a:gd name="connsiteY1160" fmla="*/ 245071 h 1427972"/>
                <a:gd name="connsiteX1161" fmla="*/ 1566911 w 1858294"/>
                <a:gd name="connsiteY1161" fmla="*/ 242176 h 1427972"/>
                <a:gd name="connsiteX1162" fmla="*/ 1569806 w 1858294"/>
                <a:gd name="connsiteY1162" fmla="*/ 242176 h 1427972"/>
                <a:gd name="connsiteX1163" fmla="*/ 1571735 w 1858294"/>
                <a:gd name="connsiteY1163" fmla="*/ 235422 h 1427972"/>
                <a:gd name="connsiteX1164" fmla="*/ 1577524 w 1858294"/>
                <a:gd name="connsiteY1164" fmla="*/ 232528 h 1427972"/>
                <a:gd name="connsiteX1165" fmla="*/ 1581384 w 1858294"/>
                <a:gd name="connsiteY1165" fmla="*/ 228669 h 1427972"/>
                <a:gd name="connsiteX1166" fmla="*/ 1584278 w 1858294"/>
                <a:gd name="connsiteY1166" fmla="*/ 228669 h 1427972"/>
                <a:gd name="connsiteX1167" fmla="*/ 1591997 w 1858294"/>
                <a:gd name="connsiteY1167" fmla="*/ 231563 h 1427972"/>
                <a:gd name="connsiteX1168" fmla="*/ 1594892 w 1858294"/>
                <a:gd name="connsiteY1168" fmla="*/ 233493 h 142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Lst>
              <a:rect l="l" t="t" r="r" b="b"/>
              <a:pathLst>
                <a:path w="1858294" h="1427972">
                  <a:moveTo>
                    <a:pt x="1593927" y="224809"/>
                  </a:moveTo>
                  <a:lnTo>
                    <a:pt x="1593927" y="230598"/>
                  </a:lnTo>
                  <a:cubicBezTo>
                    <a:pt x="1593927" y="230598"/>
                    <a:pt x="1593927" y="240247"/>
                    <a:pt x="1593927" y="240247"/>
                  </a:cubicBezTo>
                  <a:lnTo>
                    <a:pt x="1596822" y="253755"/>
                  </a:lnTo>
                  <a:lnTo>
                    <a:pt x="1601645" y="253755"/>
                  </a:lnTo>
                  <a:cubicBezTo>
                    <a:pt x="1601645" y="253755"/>
                    <a:pt x="1604541" y="253755"/>
                    <a:pt x="1604541" y="253755"/>
                  </a:cubicBezTo>
                  <a:lnTo>
                    <a:pt x="1608399" y="257614"/>
                  </a:lnTo>
                  <a:lnTo>
                    <a:pt x="1613224" y="259544"/>
                  </a:lnTo>
                  <a:lnTo>
                    <a:pt x="1619013" y="267263"/>
                  </a:lnTo>
                  <a:lnTo>
                    <a:pt x="1619013" y="270157"/>
                  </a:lnTo>
                  <a:cubicBezTo>
                    <a:pt x="1619013" y="270157"/>
                    <a:pt x="1622872" y="275946"/>
                    <a:pt x="1622872" y="275946"/>
                  </a:cubicBezTo>
                  <a:lnTo>
                    <a:pt x="1630591" y="277876"/>
                  </a:lnTo>
                  <a:lnTo>
                    <a:pt x="1637345" y="280770"/>
                  </a:lnTo>
                  <a:lnTo>
                    <a:pt x="1642170" y="291384"/>
                  </a:lnTo>
                  <a:lnTo>
                    <a:pt x="1646993" y="293313"/>
                  </a:lnTo>
                  <a:lnTo>
                    <a:pt x="1652783" y="296208"/>
                  </a:lnTo>
                  <a:lnTo>
                    <a:pt x="1656642" y="308751"/>
                  </a:lnTo>
                  <a:lnTo>
                    <a:pt x="1660501" y="316470"/>
                  </a:lnTo>
                  <a:lnTo>
                    <a:pt x="1666291" y="318399"/>
                  </a:lnTo>
                  <a:lnTo>
                    <a:pt x="1666291" y="321294"/>
                  </a:lnTo>
                  <a:cubicBezTo>
                    <a:pt x="1666291" y="321294"/>
                    <a:pt x="1669185" y="326118"/>
                    <a:pt x="1669185" y="326118"/>
                  </a:cubicBezTo>
                  <a:lnTo>
                    <a:pt x="1671115" y="335767"/>
                  </a:lnTo>
                  <a:lnTo>
                    <a:pt x="1676904" y="341556"/>
                  </a:lnTo>
                  <a:lnTo>
                    <a:pt x="1680763" y="347345"/>
                  </a:lnTo>
                  <a:lnTo>
                    <a:pt x="1686552" y="353134"/>
                  </a:lnTo>
                  <a:lnTo>
                    <a:pt x="1686552" y="359888"/>
                  </a:lnTo>
                  <a:cubicBezTo>
                    <a:pt x="1686552" y="359888"/>
                    <a:pt x="1689447" y="363747"/>
                    <a:pt x="1689447" y="363747"/>
                  </a:cubicBezTo>
                  <a:lnTo>
                    <a:pt x="1696201" y="370501"/>
                  </a:lnTo>
                  <a:lnTo>
                    <a:pt x="1702955" y="376290"/>
                  </a:lnTo>
                  <a:lnTo>
                    <a:pt x="1713568" y="384009"/>
                  </a:lnTo>
                  <a:lnTo>
                    <a:pt x="1715497" y="387868"/>
                  </a:lnTo>
                  <a:lnTo>
                    <a:pt x="1719357" y="392693"/>
                  </a:lnTo>
                  <a:lnTo>
                    <a:pt x="1719357" y="395587"/>
                  </a:lnTo>
                  <a:cubicBezTo>
                    <a:pt x="1719357" y="395587"/>
                    <a:pt x="1724181" y="401376"/>
                    <a:pt x="1724181" y="401376"/>
                  </a:cubicBezTo>
                  <a:lnTo>
                    <a:pt x="1726111" y="408130"/>
                  </a:lnTo>
                  <a:lnTo>
                    <a:pt x="1740584" y="403306"/>
                  </a:lnTo>
                  <a:lnTo>
                    <a:pt x="1743478" y="401376"/>
                  </a:lnTo>
                  <a:lnTo>
                    <a:pt x="1752162" y="392693"/>
                  </a:lnTo>
                  <a:lnTo>
                    <a:pt x="1754091" y="388833"/>
                  </a:lnTo>
                  <a:lnTo>
                    <a:pt x="1754091" y="386903"/>
                  </a:lnTo>
                  <a:cubicBezTo>
                    <a:pt x="1754091" y="386903"/>
                    <a:pt x="1756986" y="383044"/>
                    <a:pt x="1756986" y="383044"/>
                  </a:cubicBezTo>
                  <a:lnTo>
                    <a:pt x="1761810" y="380149"/>
                  </a:lnTo>
                  <a:lnTo>
                    <a:pt x="1771459" y="376290"/>
                  </a:lnTo>
                  <a:lnTo>
                    <a:pt x="1777248" y="372431"/>
                  </a:lnTo>
                  <a:lnTo>
                    <a:pt x="1780143" y="372431"/>
                  </a:lnTo>
                  <a:cubicBezTo>
                    <a:pt x="1780143" y="372431"/>
                    <a:pt x="1782072" y="374361"/>
                    <a:pt x="1782072" y="374361"/>
                  </a:cubicBezTo>
                  <a:lnTo>
                    <a:pt x="1791720" y="378220"/>
                  </a:lnTo>
                  <a:lnTo>
                    <a:pt x="1796545" y="382079"/>
                  </a:lnTo>
                  <a:lnTo>
                    <a:pt x="1799439" y="382079"/>
                  </a:lnTo>
                  <a:cubicBezTo>
                    <a:pt x="1799439" y="382079"/>
                    <a:pt x="1802334" y="384009"/>
                    <a:pt x="1802334" y="384009"/>
                  </a:cubicBezTo>
                  <a:lnTo>
                    <a:pt x="1805228" y="384009"/>
                  </a:lnTo>
                  <a:cubicBezTo>
                    <a:pt x="1805228" y="384009"/>
                    <a:pt x="1811018" y="384974"/>
                    <a:pt x="1811018" y="384974"/>
                  </a:cubicBezTo>
                  <a:lnTo>
                    <a:pt x="1817772" y="383044"/>
                  </a:lnTo>
                  <a:lnTo>
                    <a:pt x="1821631" y="383044"/>
                  </a:lnTo>
                  <a:cubicBezTo>
                    <a:pt x="1821631" y="383044"/>
                    <a:pt x="1824526" y="381115"/>
                    <a:pt x="1824526" y="381115"/>
                  </a:cubicBezTo>
                  <a:lnTo>
                    <a:pt x="1826455" y="383044"/>
                  </a:lnTo>
                  <a:lnTo>
                    <a:pt x="1823560" y="386903"/>
                  </a:lnTo>
                  <a:lnTo>
                    <a:pt x="1820666" y="392693"/>
                  </a:lnTo>
                  <a:lnTo>
                    <a:pt x="1820666" y="399446"/>
                  </a:lnTo>
                  <a:cubicBezTo>
                    <a:pt x="1820666" y="399446"/>
                    <a:pt x="1817772" y="404271"/>
                    <a:pt x="1817772" y="404271"/>
                  </a:cubicBezTo>
                  <a:lnTo>
                    <a:pt x="1813912" y="410060"/>
                  </a:lnTo>
                  <a:lnTo>
                    <a:pt x="1813912" y="414884"/>
                  </a:lnTo>
                  <a:cubicBezTo>
                    <a:pt x="1813912" y="414884"/>
                    <a:pt x="1811982" y="424533"/>
                    <a:pt x="1811982" y="424533"/>
                  </a:cubicBezTo>
                  <a:lnTo>
                    <a:pt x="1815842" y="433216"/>
                  </a:lnTo>
                  <a:lnTo>
                    <a:pt x="1817772" y="441900"/>
                  </a:lnTo>
                  <a:lnTo>
                    <a:pt x="1812947" y="448654"/>
                  </a:lnTo>
                  <a:lnTo>
                    <a:pt x="1807158" y="456372"/>
                  </a:lnTo>
                  <a:lnTo>
                    <a:pt x="1804264" y="462162"/>
                  </a:lnTo>
                  <a:lnTo>
                    <a:pt x="1792685" y="459267"/>
                  </a:lnTo>
                  <a:lnTo>
                    <a:pt x="1784001" y="459267"/>
                  </a:lnTo>
                  <a:cubicBezTo>
                    <a:pt x="1784001" y="459267"/>
                    <a:pt x="1781107" y="458302"/>
                    <a:pt x="1781107" y="458302"/>
                  </a:cubicBezTo>
                  <a:lnTo>
                    <a:pt x="1778213" y="460232"/>
                  </a:lnTo>
                  <a:lnTo>
                    <a:pt x="1773389" y="469880"/>
                  </a:lnTo>
                  <a:lnTo>
                    <a:pt x="1767599" y="478564"/>
                  </a:lnTo>
                  <a:lnTo>
                    <a:pt x="1773389" y="482423"/>
                  </a:lnTo>
                  <a:lnTo>
                    <a:pt x="1775318" y="485318"/>
                  </a:lnTo>
                  <a:lnTo>
                    <a:pt x="1775318" y="490142"/>
                  </a:lnTo>
                  <a:cubicBezTo>
                    <a:pt x="1775318" y="490142"/>
                    <a:pt x="1769529" y="494001"/>
                    <a:pt x="1769529" y="494001"/>
                  </a:cubicBezTo>
                  <a:lnTo>
                    <a:pt x="1769529" y="500755"/>
                  </a:lnTo>
                  <a:cubicBezTo>
                    <a:pt x="1769529" y="500755"/>
                    <a:pt x="1773389" y="507509"/>
                    <a:pt x="1773389" y="507509"/>
                  </a:cubicBezTo>
                  <a:lnTo>
                    <a:pt x="1768564" y="518123"/>
                  </a:lnTo>
                  <a:lnTo>
                    <a:pt x="1768564" y="528736"/>
                  </a:lnTo>
                  <a:cubicBezTo>
                    <a:pt x="1768564" y="528736"/>
                    <a:pt x="1760845" y="536455"/>
                    <a:pt x="1760845" y="536455"/>
                  </a:cubicBezTo>
                  <a:lnTo>
                    <a:pt x="1763740" y="542244"/>
                  </a:lnTo>
                  <a:lnTo>
                    <a:pt x="1760845" y="544173"/>
                  </a:lnTo>
                  <a:lnTo>
                    <a:pt x="1760845" y="546103"/>
                  </a:lnTo>
                  <a:cubicBezTo>
                    <a:pt x="1760845" y="546103"/>
                    <a:pt x="1765670" y="552857"/>
                    <a:pt x="1765670" y="552857"/>
                  </a:cubicBezTo>
                  <a:lnTo>
                    <a:pt x="1765670" y="556717"/>
                  </a:lnTo>
                  <a:cubicBezTo>
                    <a:pt x="1765670" y="556717"/>
                    <a:pt x="1774353" y="558646"/>
                    <a:pt x="1774353" y="558646"/>
                  </a:cubicBezTo>
                  <a:lnTo>
                    <a:pt x="1780143" y="558646"/>
                  </a:lnTo>
                  <a:lnTo>
                    <a:pt x="1798474" y="565400"/>
                  </a:lnTo>
                  <a:lnTo>
                    <a:pt x="1812947" y="561541"/>
                  </a:lnTo>
                  <a:lnTo>
                    <a:pt x="1815842" y="559611"/>
                  </a:lnTo>
                  <a:lnTo>
                    <a:pt x="1822595" y="556717"/>
                  </a:lnTo>
                  <a:lnTo>
                    <a:pt x="1822595" y="548033"/>
                  </a:lnTo>
                  <a:lnTo>
                    <a:pt x="1825490" y="541279"/>
                  </a:lnTo>
                  <a:lnTo>
                    <a:pt x="1833209" y="541279"/>
                  </a:lnTo>
                  <a:cubicBezTo>
                    <a:pt x="1833209" y="541279"/>
                    <a:pt x="1836103" y="548998"/>
                    <a:pt x="1836103" y="548998"/>
                  </a:cubicBezTo>
                  <a:lnTo>
                    <a:pt x="1836103" y="550927"/>
                  </a:lnTo>
                  <a:cubicBezTo>
                    <a:pt x="1836103" y="550927"/>
                    <a:pt x="1838033" y="554787"/>
                    <a:pt x="1838033" y="554787"/>
                  </a:cubicBezTo>
                  <a:lnTo>
                    <a:pt x="1838033" y="557681"/>
                  </a:lnTo>
                  <a:cubicBezTo>
                    <a:pt x="1838033" y="557681"/>
                    <a:pt x="1839963" y="560576"/>
                    <a:pt x="1839963" y="560576"/>
                  </a:cubicBezTo>
                  <a:lnTo>
                    <a:pt x="1839963" y="566365"/>
                  </a:lnTo>
                  <a:cubicBezTo>
                    <a:pt x="1839963" y="566365"/>
                    <a:pt x="1839963" y="569260"/>
                    <a:pt x="1839963" y="569260"/>
                  </a:cubicBezTo>
                  <a:lnTo>
                    <a:pt x="1836103" y="569260"/>
                  </a:lnTo>
                  <a:cubicBezTo>
                    <a:pt x="1836103" y="569260"/>
                    <a:pt x="1837068" y="574084"/>
                    <a:pt x="1837068" y="574084"/>
                  </a:cubicBezTo>
                  <a:lnTo>
                    <a:pt x="1839963" y="574084"/>
                  </a:lnTo>
                  <a:cubicBezTo>
                    <a:pt x="1839963" y="574084"/>
                    <a:pt x="1841893" y="578908"/>
                    <a:pt x="1841893" y="578908"/>
                  </a:cubicBezTo>
                  <a:lnTo>
                    <a:pt x="1844787" y="580838"/>
                  </a:lnTo>
                  <a:lnTo>
                    <a:pt x="1844787" y="583732"/>
                  </a:lnTo>
                  <a:cubicBezTo>
                    <a:pt x="1844787" y="583732"/>
                    <a:pt x="1838998" y="589521"/>
                    <a:pt x="1838998" y="589521"/>
                  </a:cubicBezTo>
                  <a:lnTo>
                    <a:pt x="1841893" y="596275"/>
                  </a:lnTo>
                  <a:lnTo>
                    <a:pt x="1847682" y="596275"/>
                  </a:lnTo>
                  <a:cubicBezTo>
                    <a:pt x="1847682" y="596275"/>
                    <a:pt x="1849611" y="599170"/>
                    <a:pt x="1849611" y="599170"/>
                  </a:cubicBezTo>
                  <a:lnTo>
                    <a:pt x="1843822" y="599170"/>
                  </a:lnTo>
                  <a:cubicBezTo>
                    <a:pt x="1843822" y="599170"/>
                    <a:pt x="1846717" y="604959"/>
                    <a:pt x="1846717" y="604959"/>
                  </a:cubicBezTo>
                  <a:lnTo>
                    <a:pt x="1853470" y="607853"/>
                  </a:lnTo>
                  <a:lnTo>
                    <a:pt x="1855401" y="610748"/>
                  </a:lnTo>
                  <a:lnTo>
                    <a:pt x="1858295" y="610748"/>
                  </a:lnTo>
                  <a:cubicBezTo>
                    <a:pt x="1858295" y="610748"/>
                    <a:pt x="1856365" y="618467"/>
                    <a:pt x="1856365" y="618467"/>
                  </a:cubicBezTo>
                  <a:lnTo>
                    <a:pt x="1851541" y="618467"/>
                  </a:lnTo>
                  <a:cubicBezTo>
                    <a:pt x="1851541" y="618467"/>
                    <a:pt x="1849611" y="618467"/>
                    <a:pt x="1849611" y="618467"/>
                  </a:cubicBezTo>
                  <a:lnTo>
                    <a:pt x="1853470" y="624256"/>
                  </a:lnTo>
                  <a:lnTo>
                    <a:pt x="1847682" y="626186"/>
                  </a:lnTo>
                  <a:lnTo>
                    <a:pt x="1845752" y="623291"/>
                  </a:lnTo>
                  <a:lnTo>
                    <a:pt x="1842857" y="623291"/>
                  </a:lnTo>
                  <a:cubicBezTo>
                    <a:pt x="1842857" y="623291"/>
                    <a:pt x="1838033" y="626186"/>
                    <a:pt x="1838033" y="626186"/>
                  </a:cubicBezTo>
                  <a:lnTo>
                    <a:pt x="1836103" y="634869"/>
                  </a:lnTo>
                  <a:lnTo>
                    <a:pt x="1838033" y="638728"/>
                  </a:lnTo>
                  <a:lnTo>
                    <a:pt x="1835139" y="642588"/>
                  </a:lnTo>
                  <a:lnTo>
                    <a:pt x="1837068" y="648377"/>
                  </a:lnTo>
                  <a:lnTo>
                    <a:pt x="1840928" y="648377"/>
                  </a:lnTo>
                  <a:cubicBezTo>
                    <a:pt x="1840928" y="648377"/>
                    <a:pt x="1840928" y="651271"/>
                    <a:pt x="1840928" y="651271"/>
                  </a:cubicBezTo>
                  <a:lnTo>
                    <a:pt x="1837068" y="653201"/>
                  </a:lnTo>
                  <a:lnTo>
                    <a:pt x="1835139" y="657061"/>
                  </a:lnTo>
                  <a:lnTo>
                    <a:pt x="1833209" y="657061"/>
                  </a:lnTo>
                  <a:cubicBezTo>
                    <a:pt x="1833209" y="657061"/>
                    <a:pt x="1832244" y="661885"/>
                    <a:pt x="1832244" y="661885"/>
                  </a:cubicBezTo>
                  <a:lnTo>
                    <a:pt x="1834174" y="665744"/>
                  </a:lnTo>
                  <a:lnTo>
                    <a:pt x="1838998" y="668639"/>
                  </a:lnTo>
                  <a:lnTo>
                    <a:pt x="1836103" y="671533"/>
                  </a:lnTo>
                  <a:lnTo>
                    <a:pt x="1831279" y="677322"/>
                  </a:lnTo>
                  <a:lnTo>
                    <a:pt x="1827420" y="677322"/>
                  </a:lnTo>
                  <a:cubicBezTo>
                    <a:pt x="1827420" y="677322"/>
                    <a:pt x="1824526" y="681182"/>
                    <a:pt x="1824526" y="681182"/>
                  </a:cubicBezTo>
                  <a:lnTo>
                    <a:pt x="1824526" y="687936"/>
                  </a:lnTo>
                  <a:cubicBezTo>
                    <a:pt x="1824526" y="687936"/>
                    <a:pt x="1831279" y="693725"/>
                    <a:pt x="1831279" y="693725"/>
                  </a:cubicBezTo>
                  <a:lnTo>
                    <a:pt x="1837068" y="696619"/>
                  </a:lnTo>
                  <a:lnTo>
                    <a:pt x="1837068" y="700479"/>
                  </a:lnTo>
                  <a:cubicBezTo>
                    <a:pt x="1837068" y="700479"/>
                    <a:pt x="1841893" y="704338"/>
                    <a:pt x="1841893" y="704338"/>
                  </a:cubicBezTo>
                  <a:lnTo>
                    <a:pt x="1838998" y="706268"/>
                  </a:lnTo>
                  <a:lnTo>
                    <a:pt x="1838998" y="709162"/>
                  </a:lnTo>
                  <a:cubicBezTo>
                    <a:pt x="1838998" y="709162"/>
                    <a:pt x="1839963" y="712057"/>
                    <a:pt x="1839963" y="712057"/>
                  </a:cubicBezTo>
                  <a:lnTo>
                    <a:pt x="1838033" y="713987"/>
                  </a:lnTo>
                  <a:lnTo>
                    <a:pt x="1835139" y="713987"/>
                  </a:lnTo>
                  <a:cubicBezTo>
                    <a:pt x="1835139" y="713987"/>
                    <a:pt x="1832244" y="709162"/>
                    <a:pt x="1832244" y="709162"/>
                  </a:cubicBezTo>
                  <a:lnTo>
                    <a:pt x="1826455" y="713987"/>
                  </a:lnTo>
                  <a:lnTo>
                    <a:pt x="1822595" y="713987"/>
                  </a:lnTo>
                  <a:cubicBezTo>
                    <a:pt x="1822595" y="713987"/>
                    <a:pt x="1816807" y="709162"/>
                    <a:pt x="1816807" y="709162"/>
                  </a:cubicBezTo>
                  <a:lnTo>
                    <a:pt x="1811982" y="707232"/>
                  </a:lnTo>
                  <a:lnTo>
                    <a:pt x="1789791" y="702408"/>
                  </a:lnTo>
                  <a:lnTo>
                    <a:pt x="1782072" y="696619"/>
                  </a:lnTo>
                  <a:lnTo>
                    <a:pt x="1779178" y="691795"/>
                  </a:lnTo>
                  <a:lnTo>
                    <a:pt x="1776283" y="688900"/>
                  </a:lnTo>
                  <a:lnTo>
                    <a:pt x="1771459" y="678287"/>
                  </a:lnTo>
                  <a:lnTo>
                    <a:pt x="1753126" y="689866"/>
                  </a:lnTo>
                  <a:lnTo>
                    <a:pt x="1751197" y="687936"/>
                  </a:lnTo>
                  <a:lnTo>
                    <a:pt x="1745408" y="685041"/>
                  </a:lnTo>
                  <a:lnTo>
                    <a:pt x="1740584" y="685041"/>
                  </a:lnTo>
                  <a:cubicBezTo>
                    <a:pt x="1740584" y="685041"/>
                    <a:pt x="1738654" y="694690"/>
                    <a:pt x="1738654" y="694690"/>
                  </a:cubicBezTo>
                  <a:lnTo>
                    <a:pt x="1741549" y="710127"/>
                  </a:lnTo>
                  <a:lnTo>
                    <a:pt x="1739619" y="733283"/>
                  </a:lnTo>
                  <a:lnTo>
                    <a:pt x="1739619" y="745826"/>
                  </a:lnTo>
                  <a:cubicBezTo>
                    <a:pt x="1739619" y="745826"/>
                    <a:pt x="1739619" y="756440"/>
                    <a:pt x="1739619" y="756440"/>
                  </a:cubicBezTo>
                  <a:lnTo>
                    <a:pt x="1739619" y="768983"/>
                  </a:lnTo>
                  <a:cubicBezTo>
                    <a:pt x="1739619" y="768983"/>
                    <a:pt x="1735759" y="773807"/>
                    <a:pt x="1735759" y="773807"/>
                  </a:cubicBezTo>
                  <a:lnTo>
                    <a:pt x="1729970" y="783455"/>
                  </a:lnTo>
                  <a:lnTo>
                    <a:pt x="1728041" y="789245"/>
                  </a:lnTo>
                  <a:lnTo>
                    <a:pt x="1726111" y="789245"/>
                  </a:lnTo>
                  <a:cubicBezTo>
                    <a:pt x="1726111" y="789245"/>
                    <a:pt x="1719357" y="778631"/>
                    <a:pt x="1719357" y="778631"/>
                  </a:cubicBezTo>
                  <a:lnTo>
                    <a:pt x="1714533" y="776701"/>
                  </a:lnTo>
                  <a:lnTo>
                    <a:pt x="1711638" y="773807"/>
                  </a:lnTo>
                  <a:lnTo>
                    <a:pt x="1706814" y="773807"/>
                  </a:lnTo>
                  <a:cubicBezTo>
                    <a:pt x="1706814" y="773807"/>
                    <a:pt x="1703920" y="769948"/>
                    <a:pt x="1703920" y="769948"/>
                  </a:cubicBezTo>
                  <a:lnTo>
                    <a:pt x="1703920" y="767053"/>
                  </a:lnTo>
                  <a:cubicBezTo>
                    <a:pt x="1703920" y="767053"/>
                    <a:pt x="1704884" y="765123"/>
                    <a:pt x="1704884" y="765123"/>
                  </a:cubicBezTo>
                  <a:lnTo>
                    <a:pt x="1699095" y="758370"/>
                  </a:lnTo>
                  <a:lnTo>
                    <a:pt x="1693306" y="753545"/>
                  </a:lnTo>
                  <a:lnTo>
                    <a:pt x="1689447" y="753545"/>
                  </a:lnTo>
                  <a:cubicBezTo>
                    <a:pt x="1689447" y="753545"/>
                    <a:pt x="1686552" y="755475"/>
                    <a:pt x="1686552" y="755475"/>
                  </a:cubicBezTo>
                  <a:lnTo>
                    <a:pt x="1682693" y="755475"/>
                  </a:lnTo>
                  <a:cubicBezTo>
                    <a:pt x="1682693" y="755475"/>
                    <a:pt x="1680763" y="758370"/>
                    <a:pt x="1680763" y="758370"/>
                  </a:cubicBezTo>
                  <a:lnTo>
                    <a:pt x="1674009" y="758370"/>
                  </a:lnTo>
                  <a:cubicBezTo>
                    <a:pt x="1674009" y="758370"/>
                    <a:pt x="1669185" y="765123"/>
                    <a:pt x="1669185" y="765123"/>
                  </a:cubicBezTo>
                  <a:lnTo>
                    <a:pt x="1663396" y="765123"/>
                  </a:lnTo>
                  <a:cubicBezTo>
                    <a:pt x="1663396" y="765123"/>
                    <a:pt x="1663396" y="768983"/>
                    <a:pt x="1663396" y="768983"/>
                  </a:cubicBezTo>
                  <a:lnTo>
                    <a:pt x="1661466" y="768983"/>
                  </a:lnTo>
                  <a:cubicBezTo>
                    <a:pt x="1661466" y="768983"/>
                    <a:pt x="1658572" y="767053"/>
                    <a:pt x="1658572" y="767053"/>
                  </a:cubicBezTo>
                  <a:lnTo>
                    <a:pt x="1655677" y="769948"/>
                  </a:lnTo>
                  <a:lnTo>
                    <a:pt x="1655677" y="766088"/>
                  </a:lnTo>
                  <a:cubicBezTo>
                    <a:pt x="1655677" y="766088"/>
                    <a:pt x="1650853" y="763194"/>
                    <a:pt x="1650853" y="763194"/>
                  </a:cubicBezTo>
                  <a:lnTo>
                    <a:pt x="1650853" y="759334"/>
                  </a:lnTo>
                  <a:cubicBezTo>
                    <a:pt x="1650853" y="759334"/>
                    <a:pt x="1654712" y="755475"/>
                    <a:pt x="1654712" y="755475"/>
                  </a:cubicBezTo>
                  <a:lnTo>
                    <a:pt x="1654712" y="752580"/>
                  </a:lnTo>
                  <a:cubicBezTo>
                    <a:pt x="1654712" y="752580"/>
                    <a:pt x="1653747" y="748721"/>
                    <a:pt x="1653747" y="748721"/>
                  </a:cubicBezTo>
                  <a:lnTo>
                    <a:pt x="1653747" y="745826"/>
                  </a:lnTo>
                  <a:cubicBezTo>
                    <a:pt x="1653747" y="745826"/>
                    <a:pt x="1652783" y="744862"/>
                    <a:pt x="1652783" y="744862"/>
                  </a:cubicBezTo>
                  <a:lnTo>
                    <a:pt x="1646993" y="746791"/>
                  </a:lnTo>
                  <a:lnTo>
                    <a:pt x="1643134" y="752580"/>
                  </a:lnTo>
                  <a:lnTo>
                    <a:pt x="1639274" y="754510"/>
                  </a:lnTo>
                  <a:lnTo>
                    <a:pt x="1632521" y="754510"/>
                  </a:lnTo>
                  <a:cubicBezTo>
                    <a:pt x="1632521" y="754510"/>
                    <a:pt x="1632521" y="753545"/>
                    <a:pt x="1632521" y="753545"/>
                  </a:cubicBezTo>
                  <a:lnTo>
                    <a:pt x="1625767" y="746791"/>
                  </a:lnTo>
                  <a:lnTo>
                    <a:pt x="1625767" y="741967"/>
                  </a:lnTo>
                  <a:cubicBezTo>
                    <a:pt x="1625767" y="741967"/>
                    <a:pt x="1622872" y="739073"/>
                    <a:pt x="1622872" y="739073"/>
                  </a:cubicBezTo>
                  <a:lnTo>
                    <a:pt x="1627697" y="733283"/>
                  </a:lnTo>
                  <a:lnTo>
                    <a:pt x="1629626" y="719776"/>
                  </a:lnTo>
                  <a:lnTo>
                    <a:pt x="1627697" y="712057"/>
                  </a:lnTo>
                  <a:lnTo>
                    <a:pt x="1622872" y="709162"/>
                  </a:lnTo>
                  <a:lnTo>
                    <a:pt x="1619978" y="709162"/>
                  </a:lnTo>
                  <a:cubicBezTo>
                    <a:pt x="1619978" y="709162"/>
                    <a:pt x="1618048" y="714951"/>
                    <a:pt x="1618048" y="714951"/>
                  </a:cubicBezTo>
                  <a:lnTo>
                    <a:pt x="1613224" y="718811"/>
                  </a:lnTo>
                  <a:lnTo>
                    <a:pt x="1605505" y="728459"/>
                  </a:lnTo>
                  <a:lnTo>
                    <a:pt x="1597787" y="728459"/>
                  </a:lnTo>
                  <a:cubicBezTo>
                    <a:pt x="1597787" y="728459"/>
                    <a:pt x="1593927" y="732319"/>
                    <a:pt x="1593927" y="732319"/>
                  </a:cubicBezTo>
                  <a:lnTo>
                    <a:pt x="1591032" y="732319"/>
                  </a:lnTo>
                  <a:cubicBezTo>
                    <a:pt x="1591032" y="732319"/>
                    <a:pt x="1584278" y="728459"/>
                    <a:pt x="1584278" y="728459"/>
                  </a:cubicBezTo>
                  <a:lnTo>
                    <a:pt x="1580419" y="728459"/>
                  </a:lnTo>
                  <a:cubicBezTo>
                    <a:pt x="1580419" y="728459"/>
                    <a:pt x="1576560" y="724600"/>
                    <a:pt x="1576560" y="724600"/>
                  </a:cubicBezTo>
                  <a:lnTo>
                    <a:pt x="1561122" y="724600"/>
                  </a:lnTo>
                  <a:lnTo>
                    <a:pt x="1559193" y="728459"/>
                  </a:lnTo>
                  <a:lnTo>
                    <a:pt x="1555333" y="726529"/>
                  </a:lnTo>
                  <a:lnTo>
                    <a:pt x="1552439" y="728459"/>
                  </a:lnTo>
                  <a:lnTo>
                    <a:pt x="1549544" y="728459"/>
                  </a:lnTo>
                  <a:cubicBezTo>
                    <a:pt x="1549544" y="728459"/>
                    <a:pt x="1545685" y="728459"/>
                    <a:pt x="1545685" y="728459"/>
                  </a:cubicBezTo>
                  <a:lnTo>
                    <a:pt x="1539895" y="728459"/>
                  </a:lnTo>
                  <a:cubicBezTo>
                    <a:pt x="1539895" y="728459"/>
                    <a:pt x="1534106" y="723635"/>
                    <a:pt x="1534106" y="723635"/>
                  </a:cubicBezTo>
                  <a:lnTo>
                    <a:pt x="1529282" y="723635"/>
                  </a:lnTo>
                  <a:cubicBezTo>
                    <a:pt x="1529282" y="723635"/>
                    <a:pt x="1516739" y="727494"/>
                    <a:pt x="1516739" y="727494"/>
                  </a:cubicBezTo>
                  <a:lnTo>
                    <a:pt x="1518669" y="729424"/>
                  </a:lnTo>
                  <a:lnTo>
                    <a:pt x="1527353" y="731354"/>
                  </a:lnTo>
                  <a:lnTo>
                    <a:pt x="1527353" y="735213"/>
                  </a:lnTo>
                  <a:cubicBezTo>
                    <a:pt x="1527353" y="735213"/>
                    <a:pt x="1526388" y="741967"/>
                    <a:pt x="1526388" y="741967"/>
                  </a:cubicBezTo>
                  <a:lnTo>
                    <a:pt x="1517704" y="747756"/>
                  </a:lnTo>
                  <a:lnTo>
                    <a:pt x="1511915" y="747756"/>
                  </a:lnTo>
                  <a:cubicBezTo>
                    <a:pt x="1511915" y="747756"/>
                    <a:pt x="1509985" y="770913"/>
                    <a:pt x="1509985" y="770913"/>
                  </a:cubicBezTo>
                  <a:lnTo>
                    <a:pt x="1507091" y="823014"/>
                  </a:lnTo>
                  <a:lnTo>
                    <a:pt x="1505161" y="850030"/>
                  </a:lnTo>
                  <a:lnTo>
                    <a:pt x="1505161" y="863538"/>
                  </a:lnTo>
                  <a:cubicBezTo>
                    <a:pt x="1505161" y="863538"/>
                    <a:pt x="1500337" y="865468"/>
                    <a:pt x="1500337" y="865468"/>
                  </a:cubicBezTo>
                  <a:lnTo>
                    <a:pt x="1490689" y="865468"/>
                  </a:lnTo>
                  <a:cubicBezTo>
                    <a:pt x="1490689" y="865468"/>
                    <a:pt x="1490689" y="868362"/>
                    <a:pt x="1490689" y="868362"/>
                  </a:cubicBezTo>
                  <a:lnTo>
                    <a:pt x="1486829" y="882835"/>
                  </a:lnTo>
                  <a:lnTo>
                    <a:pt x="1477181" y="882835"/>
                  </a:lnTo>
                  <a:cubicBezTo>
                    <a:pt x="1477181" y="882835"/>
                    <a:pt x="1471391" y="888624"/>
                    <a:pt x="1471391" y="888624"/>
                  </a:cubicBezTo>
                  <a:lnTo>
                    <a:pt x="1467532" y="888624"/>
                  </a:lnTo>
                  <a:cubicBezTo>
                    <a:pt x="1467532" y="888624"/>
                    <a:pt x="1462708" y="893448"/>
                    <a:pt x="1462708" y="893448"/>
                  </a:cubicBezTo>
                  <a:lnTo>
                    <a:pt x="1460778" y="905991"/>
                  </a:lnTo>
                  <a:lnTo>
                    <a:pt x="1458849" y="907921"/>
                  </a:lnTo>
                  <a:lnTo>
                    <a:pt x="1458849" y="911780"/>
                  </a:lnTo>
                  <a:cubicBezTo>
                    <a:pt x="1458849" y="911780"/>
                    <a:pt x="1460778" y="915640"/>
                    <a:pt x="1460778" y="915640"/>
                  </a:cubicBezTo>
                  <a:lnTo>
                    <a:pt x="1466567" y="918534"/>
                  </a:lnTo>
                  <a:lnTo>
                    <a:pt x="1469462" y="921428"/>
                  </a:lnTo>
                  <a:lnTo>
                    <a:pt x="1473321" y="926253"/>
                  </a:lnTo>
                  <a:lnTo>
                    <a:pt x="1476216" y="928182"/>
                  </a:lnTo>
                  <a:lnTo>
                    <a:pt x="1484899" y="930112"/>
                  </a:lnTo>
                  <a:lnTo>
                    <a:pt x="1496478" y="934936"/>
                  </a:lnTo>
                  <a:lnTo>
                    <a:pt x="1504196" y="939761"/>
                  </a:lnTo>
                  <a:lnTo>
                    <a:pt x="1507091" y="942655"/>
                  </a:lnTo>
                  <a:lnTo>
                    <a:pt x="1512880" y="951339"/>
                  </a:lnTo>
                  <a:lnTo>
                    <a:pt x="1518669" y="955198"/>
                  </a:lnTo>
                  <a:lnTo>
                    <a:pt x="1524458" y="958093"/>
                  </a:lnTo>
                  <a:lnTo>
                    <a:pt x="1529282" y="958093"/>
                  </a:lnTo>
                  <a:cubicBezTo>
                    <a:pt x="1529282" y="958093"/>
                    <a:pt x="1552439" y="950374"/>
                    <a:pt x="1552439" y="950374"/>
                  </a:cubicBezTo>
                  <a:lnTo>
                    <a:pt x="1560157" y="946515"/>
                  </a:lnTo>
                  <a:lnTo>
                    <a:pt x="1563052" y="946515"/>
                  </a:lnTo>
                  <a:lnTo>
                    <a:pt x="1574630" y="949409"/>
                  </a:lnTo>
                  <a:lnTo>
                    <a:pt x="1589103" y="951339"/>
                  </a:lnTo>
                  <a:lnTo>
                    <a:pt x="1595857" y="954233"/>
                  </a:lnTo>
                  <a:lnTo>
                    <a:pt x="1600681" y="958093"/>
                  </a:lnTo>
                  <a:lnTo>
                    <a:pt x="1604541" y="961952"/>
                  </a:lnTo>
                  <a:lnTo>
                    <a:pt x="1604541" y="965811"/>
                  </a:lnTo>
                  <a:cubicBezTo>
                    <a:pt x="1604541" y="965811"/>
                    <a:pt x="1606470" y="974495"/>
                    <a:pt x="1606470" y="974495"/>
                  </a:cubicBezTo>
                  <a:lnTo>
                    <a:pt x="1604541" y="982214"/>
                  </a:lnTo>
                  <a:lnTo>
                    <a:pt x="1599716" y="989932"/>
                  </a:lnTo>
                  <a:lnTo>
                    <a:pt x="1599716" y="995722"/>
                  </a:lnTo>
                  <a:lnTo>
                    <a:pt x="1603576" y="1001511"/>
                  </a:lnTo>
                  <a:lnTo>
                    <a:pt x="1609364" y="1004405"/>
                  </a:lnTo>
                  <a:lnTo>
                    <a:pt x="1607435" y="1007300"/>
                  </a:lnTo>
                  <a:lnTo>
                    <a:pt x="1612259" y="1016948"/>
                  </a:lnTo>
                  <a:lnTo>
                    <a:pt x="1619013" y="1020808"/>
                  </a:lnTo>
                  <a:lnTo>
                    <a:pt x="1621908" y="1023702"/>
                  </a:lnTo>
                  <a:lnTo>
                    <a:pt x="1621908" y="1031421"/>
                  </a:lnTo>
                  <a:cubicBezTo>
                    <a:pt x="1621908" y="1031421"/>
                    <a:pt x="1616118" y="1039140"/>
                    <a:pt x="1616118" y="1039140"/>
                  </a:cubicBezTo>
                  <a:lnTo>
                    <a:pt x="1607435" y="1055542"/>
                  </a:lnTo>
                  <a:lnTo>
                    <a:pt x="1602610" y="1069050"/>
                  </a:lnTo>
                  <a:lnTo>
                    <a:pt x="1602610" y="1080628"/>
                  </a:lnTo>
                  <a:cubicBezTo>
                    <a:pt x="1602610" y="1080628"/>
                    <a:pt x="1602610" y="1083523"/>
                    <a:pt x="1602610" y="1083523"/>
                  </a:cubicBezTo>
                  <a:lnTo>
                    <a:pt x="1606470" y="1088347"/>
                  </a:lnTo>
                  <a:lnTo>
                    <a:pt x="1606470" y="1094136"/>
                  </a:lnTo>
                  <a:cubicBezTo>
                    <a:pt x="1606470" y="1094136"/>
                    <a:pt x="1609364" y="1094136"/>
                    <a:pt x="1609364" y="1094136"/>
                  </a:cubicBezTo>
                  <a:lnTo>
                    <a:pt x="1616118" y="1102820"/>
                  </a:lnTo>
                  <a:lnTo>
                    <a:pt x="1620943" y="1106679"/>
                  </a:lnTo>
                  <a:lnTo>
                    <a:pt x="1638310" y="1103784"/>
                  </a:lnTo>
                  <a:lnTo>
                    <a:pt x="1642170" y="1103784"/>
                  </a:lnTo>
                  <a:cubicBezTo>
                    <a:pt x="1642170" y="1103784"/>
                    <a:pt x="1647958" y="1103784"/>
                    <a:pt x="1647958" y="1103784"/>
                  </a:cubicBezTo>
                  <a:lnTo>
                    <a:pt x="1645064" y="1111503"/>
                  </a:lnTo>
                  <a:lnTo>
                    <a:pt x="1643134" y="1115363"/>
                  </a:lnTo>
                  <a:lnTo>
                    <a:pt x="1640239" y="1117292"/>
                  </a:lnTo>
                  <a:lnTo>
                    <a:pt x="1637345" y="1123081"/>
                  </a:lnTo>
                  <a:lnTo>
                    <a:pt x="1634451" y="1130800"/>
                  </a:lnTo>
                  <a:lnTo>
                    <a:pt x="1625767" y="1133695"/>
                  </a:lnTo>
                  <a:lnTo>
                    <a:pt x="1620943" y="1133695"/>
                  </a:lnTo>
                  <a:cubicBezTo>
                    <a:pt x="1620943" y="1133695"/>
                    <a:pt x="1616118" y="1136589"/>
                    <a:pt x="1616118" y="1136589"/>
                  </a:cubicBezTo>
                  <a:lnTo>
                    <a:pt x="1611294" y="1139484"/>
                  </a:lnTo>
                  <a:lnTo>
                    <a:pt x="1604541" y="1147203"/>
                  </a:lnTo>
                  <a:lnTo>
                    <a:pt x="1601645" y="1152992"/>
                  </a:lnTo>
                  <a:lnTo>
                    <a:pt x="1595857" y="1166500"/>
                  </a:lnTo>
                  <a:lnTo>
                    <a:pt x="1595857" y="1173254"/>
                  </a:lnTo>
                  <a:cubicBezTo>
                    <a:pt x="1595857" y="1173254"/>
                    <a:pt x="1594892" y="1179043"/>
                    <a:pt x="1594892" y="1179043"/>
                  </a:cubicBezTo>
                  <a:lnTo>
                    <a:pt x="1596822" y="1187726"/>
                  </a:lnTo>
                  <a:lnTo>
                    <a:pt x="1602610" y="1190621"/>
                  </a:lnTo>
                  <a:lnTo>
                    <a:pt x="1615153" y="1190621"/>
                  </a:lnTo>
                  <a:cubicBezTo>
                    <a:pt x="1615153" y="1190621"/>
                    <a:pt x="1616118" y="1191585"/>
                    <a:pt x="1616118" y="1191585"/>
                  </a:cubicBezTo>
                  <a:lnTo>
                    <a:pt x="1610329" y="1194480"/>
                  </a:lnTo>
                  <a:lnTo>
                    <a:pt x="1606470" y="1197375"/>
                  </a:lnTo>
                  <a:lnTo>
                    <a:pt x="1602610" y="1207023"/>
                  </a:lnTo>
                  <a:lnTo>
                    <a:pt x="1602610" y="1210882"/>
                  </a:lnTo>
                  <a:cubicBezTo>
                    <a:pt x="1602610" y="1210882"/>
                    <a:pt x="1602610" y="1216672"/>
                    <a:pt x="1602610" y="1216672"/>
                  </a:cubicBezTo>
                  <a:lnTo>
                    <a:pt x="1605505" y="1221496"/>
                  </a:lnTo>
                  <a:lnTo>
                    <a:pt x="1603576" y="1223426"/>
                  </a:lnTo>
                  <a:lnTo>
                    <a:pt x="1600681" y="1223426"/>
                  </a:lnTo>
                  <a:cubicBezTo>
                    <a:pt x="1600681" y="1223426"/>
                    <a:pt x="1594892" y="1228250"/>
                    <a:pt x="1594892" y="1228250"/>
                  </a:cubicBezTo>
                  <a:lnTo>
                    <a:pt x="1590068" y="1231144"/>
                  </a:lnTo>
                  <a:lnTo>
                    <a:pt x="1580419" y="1231144"/>
                  </a:lnTo>
                  <a:cubicBezTo>
                    <a:pt x="1580419" y="1231144"/>
                    <a:pt x="1565947" y="1231144"/>
                    <a:pt x="1565947" y="1231144"/>
                  </a:cubicBezTo>
                  <a:lnTo>
                    <a:pt x="1558228" y="1231144"/>
                  </a:lnTo>
                  <a:cubicBezTo>
                    <a:pt x="1558228" y="1231144"/>
                    <a:pt x="1550509" y="1232109"/>
                    <a:pt x="1550509" y="1232109"/>
                  </a:cubicBezTo>
                  <a:lnTo>
                    <a:pt x="1546649" y="1232109"/>
                  </a:lnTo>
                  <a:cubicBezTo>
                    <a:pt x="1546649" y="1232109"/>
                    <a:pt x="1540860" y="1232109"/>
                    <a:pt x="1540860" y="1232109"/>
                  </a:cubicBezTo>
                  <a:lnTo>
                    <a:pt x="1537001" y="1232109"/>
                  </a:lnTo>
                  <a:cubicBezTo>
                    <a:pt x="1537001" y="1232109"/>
                    <a:pt x="1524458" y="1230179"/>
                    <a:pt x="1524458" y="1230179"/>
                  </a:cubicBezTo>
                  <a:lnTo>
                    <a:pt x="1520599" y="1230179"/>
                  </a:lnTo>
                  <a:cubicBezTo>
                    <a:pt x="1520599" y="1230179"/>
                    <a:pt x="1504196" y="1232109"/>
                    <a:pt x="1504196" y="1232109"/>
                  </a:cubicBezTo>
                  <a:lnTo>
                    <a:pt x="1491653" y="1235969"/>
                  </a:lnTo>
                  <a:lnTo>
                    <a:pt x="1484899" y="1235969"/>
                  </a:lnTo>
                  <a:cubicBezTo>
                    <a:pt x="1484899" y="1235969"/>
                    <a:pt x="1480075" y="1238863"/>
                    <a:pt x="1480075" y="1238863"/>
                  </a:cubicBezTo>
                  <a:lnTo>
                    <a:pt x="1474286" y="1247547"/>
                  </a:lnTo>
                  <a:lnTo>
                    <a:pt x="1469462" y="1250441"/>
                  </a:lnTo>
                  <a:lnTo>
                    <a:pt x="1462708" y="1258160"/>
                  </a:lnTo>
                  <a:lnTo>
                    <a:pt x="1458849" y="1260090"/>
                  </a:lnTo>
                  <a:lnTo>
                    <a:pt x="1440516" y="1264914"/>
                  </a:lnTo>
                  <a:lnTo>
                    <a:pt x="1435692" y="1267808"/>
                  </a:lnTo>
                  <a:lnTo>
                    <a:pt x="1431833" y="1264914"/>
                  </a:lnTo>
                  <a:lnTo>
                    <a:pt x="1426043" y="1255265"/>
                  </a:lnTo>
                  <a:lnTo>
                    <a:pt x="1426043" y="1252371"/>
                  </a:lnTo>
                  <a:cubicBezTo>
                    <a:pt x="1426043" y="1252371"/>
                    <a:pt x="1426043" y="1247547"/>
                    <a:pt x="1426043" y="1247547"/>
                  </a:cubicBezTo>
                  <a:lnTo>
                    <a:pt x="1424114" y="1245617"/>
                  </a:lnTo>
                  <a:lnTo>
                    <a:pt x="1424114" y="1239828"/>
                  </a:lnTo>
                  <a:cubicBezTo>
                    <a:pt x="1424114" y="1239828"/>
                    <a:pt x="1422184" y="1231144"/>
                    <a:pt x="1422184" y="1231144"/>
                  </a:cubicBezTo>
                  <a:lnTo>
                    <a:pt x="1424114" y="1231144"/>
                  </a:lnTo>
                  <a:cubicBezTo>
                    <a:pt x="1424114" y="1231144"/>
                    <a:pt x="1424114" y="1227285"/>
                    <a:pt x="1424114" y="1227285"/>
                  </a:cubicBezTo>
                  <a:lnTo>
                    <a:pt x="1421220" y="1224390"/>
                  </a:lnTo>
                  <a:lnTo>
                    <a:pt x="1416395" y="1228250"/>
                  </a:lnTo>
                  <a:lnTo>
                    <a:pt x="1411571" y="1228250"/>
                  </a:lnTo>
                  <a:cubicBezTo>
                    <a:pt x="1411571" y="1228250"/>
                    <a:pt x="1408676" y="1229215"/>
                    <a:pt x="1408676" y="1229215"/>
                  </a:cubicBezTo>
                  <a:lnTo>
                    <a:pt x="1403852" y="1224390"/>
                  </a:lnTo>
                  <a:lnTo>
                    <a:pt x="1403852" y="1219566"/>
                  </a:lnTo>
                  <a:cubicBezTo>
                    <a:pt x="1403852" y="1219566"/>
                    <a:pt x="1399993" y="1219566"/>
                    <a:pt x="1399993" y="1219566"/>
                  </a:cubicBezTo>
                  <a:lnTo>
                    <a:pt x="1396133" y="1221496"/>
                  </a:lnTo>
                  <a:lnTo>
                    <a:pt x="1391309" y="1221496"/>
                  </a:lnTo>
                  <a:cubicBezTo>
                    <a:pt x="1391309" y="1221496"/>
                    <a:pt x="1382626" y="1216672"/>
                    <a:pt x="1382626" y="1216672"/>
                  </a:cubicBezTo>
                  <a:lnTo>
                    <a:pt x="1374907" y="1214742"/>
                  </a:lnTo>
                  <a:lnTo>
                    <a:pt x="1366223" y="1212812"/>
                  </a:lnTo>
                  <a:lnTo>
                    <a:pt x="1358504" y="1215707"/>
                  </a:lnTo>
                  <a:lnTo>
                    <a:pt x="1351750" y="1215707"/>
                  </a:lnTo>
                  <a:lnTo>
                    <a:pt x="1348856" y="1212812"/>
                  </a:lnTo>
                  <a:lnTo>
                    <a:pt x="1345962" y="1210882"/>
                  </a:lnTo>
                  <a:lnTo>
                    <a:pt x="1339208" y="1210882"/>
                  </a:lnTo>
                  <a:cubicBezTo>
                    <a:pt x="1339208" y="1210882"/>
                    <a:pt x="1334383" y="1204129"/>
                    <a:pt x="1334383" y="1204129"/>
                  </a:cubicBezTo>
                  <a:lnTo>
                    <a:pt x="1327629" y="1199304"/>
                  </a:lnTo>
                  <a:lnTo>
                    <a:pt x="1324735" y="1199304"/>
                  </a:lnTo>
                  <a:cubicBezTo>
                    <a:pt x="1324735" y="1199304"/>
                    <a:pt x="1317016" y="1194480"/>
                    <a:pt x="1317016" y="1194480"/>
                  </a:cubicBezTo>
                  <a:lnTo>
                    <a:pt x="1314122" y="1187726"/>
                  </a:lnTo>
                  <a:lnTo>
                    <a:pt x="1317981" y="1183867"/>
                  </a:lnTo>
                  <a:lnTo>
                    <a:pt x="1317981" y="1181937"/>
                  </a:lnTo>
                  <a:cubicBezTo>
                    <a:pt x="1317981" y="1181937"/>
                    <a:pt x="1310262" y="1177113"/>
                    <a:pt x="1310262" y="1177113"/>
                  </a:cubicBezTo>
                  <a:lnTo>
                    <a:pt x="1304473" y="1179043"/>
                  </a:lnTo>
                  <a:lnTo>
                    <a:pt x="1302543" y="1182902"/>
                  </a:lnTo>
                  <a:lnTo>
                    <a:pt x="1297719" y="1182902"/>
                  </a:lnTo>
                  <a:cubicBezTo>
                    <a:pt x="1297719" y="1182902"/>
                    <a:pt x="1295789" y="1181937"/>
                    <a:pt x="1295789" y="1181937"/>
                  </a:cubicBezTo>
                  <a:lnTo>
                    <a:pt x="1292895" y="1186761"/>
                  </a:lnTo>
                  <a:lnTo>
                    <a:pt x="1290000" y="1186761"/>
                  </a:lnTo>
                  <a:cubicBezTo>
                    <a:pt x="1290000" y="1186761"/>
                    <a:pt x="1290000" y="1181937"/>
                    <a:pt x="1290000" y="1181937"/>
                  </a:cubicBezTo>
                  <a:lnTo>
                    <a:pt x="1287106" y="1180007"/>
                  </a:lnTo>
                  <a:lnTo>
                    <a:pt x="1282281" y="1180007"/>
                  </a:lnTo>
                  <a:cubicBezTo>
                    <a:pt x="1282281" y="1180007"/>
                    <a:pt x="1280352" y="1175183"/>
                    <a:pt x="1280352" y="1175183"/>
                  </a:cubicBezTo>
                  <a:lnTo>
                    <a:pt x="1275528" y="1171324"/>
                  </a:lnTo>
                  <a:lnTo>
                    <a:pt x="1270703" y="1171324"/>
                  </a:lnTo>
                  <a:cubicBezTo>
                    <a:pt x="1270703" y="1171324"/>
                    <a:pt x="1264914" y="1171324"/>
                    <a:pt x="1264914" y="1171324"/>
                  </a:cubicBezTo>
                  <a:lnTo>
                    <a:pt x="1261055" y="1171324"/>
                  </a:lnTo>
                  <a:cubicBezTo>
                    <a:pt x="1261055" y="1171324"/>
                    <a:pt x="1254301" y="1173254"/>
                    <a:pt x="1254301" y="1173254"/>
                  </a:cubicBezTo>
                  <a:lnTo>
                    <a:pt x="1252371" y="1171324"/>
                  </a:lnTo>
                  <a:lnTo>
                    <a:pt x="1246582" y="1171324"/>
                  </a:lnTo>
                  <a:cubicBezTo>
                    <a:pt x="1246582" y="1171324"/>
                    <a:pt x="1239828" y="1171324"/>
                    <a:pt x="1239828" y="1171324"/>
                  </a:cubicBezTo>
                  <a:lnTo>
                    <a:pt x="1233074" y="1168429"/>
                  </a:lnTo>
                  <a:lnTo>
                    <a:pt x="1227285" y="1170359"/>
                  </a:lnTo>
                  <a:lnTo>
                    <a:pt x="1227285" y="1166500"/>
                  </a:lnTo>
                  <a:cubicBezTo>
                    <a:pt x="1227285" y="1166500"/>
                    <a:pt x="1231145" y="1164570"/>
                    <a:pt x="1231145" y="1164570"/>
                  </a:cubicBezTo>
                  <a:lnTo>
                    <a:pt x="1231145" y="1160710"/>
                  </a:lnTo>
                  <a:cubicBezTo>
                    <a:pt x="1231145" y="1160710"/>
                    <a:pt x="1223426" y="1154922"/>
                    <a:pt x="1223426" y="1154922"/>
                  </a:cubicBezTo>
                  <a:lnTo>
                    <a:pt x="1213777" y="1150097"/>
                  </a:lnTo>
                  <a:lnTo>
                    <a:pt x="1208953" y="1150097"/>
                  </a:lnTo>
                  <a:cubicBezTo>
                    <a:pt x="1208953" y="1150097"/>
                    <a:pt x="1201235" y="1152027"/>
                    <a:pt x="1201235" y="1152027"/>
                  </a:cubicBezTo>
                  <a:lnTo>
                    <a:pt x="1196410" y="1152027"/>
                  </a:lnTo>
                  <a:cubicBezTo>
                    <a:pt x="1196410" y="1152027"/>
                    <a:pt x="1191586" y="1153957"/>
                    <a:pt x="1191586" y="1153957"/>
                  </a:cubicBezTo>
                  <a:lnTo>
                    <a:pt x="1186762" y="1153957"/>
                  </a:lnTo>
                  <a:cubicBezTo>
                    <a:pt x="1186762" y="1153957"/>
                    <a:pt x="1182902" y="1153957"/>
                    <a:pt x="1182902" y="1153957"/>
                  </a:cubicBezTo>
                  <a:lnTo>
                    <a:pt x="1175183" y="1155886"/>
                  </a:lnTo>
                  <a:lnTo>
                    <a:pt x="1170360" y="1160710"/>
                  </a:lnTo>
                  <a:lnTo>
                    <a:pt x="1170360" y="1164570"/>
                  </a:lnTo>
                  <a:cubicBezTo>
                    <a:pt x="1170360" y="1164570"/>
                    <a:pt x="1165535" y="1164570"/>
                    <a:pt x="1165535" y="1164570"/>
                  </a:cubicBezTo>
                  <a:lnTo>
                    <a:pt x="1162641" y="1164570"/>
                  </a:lnTo>
                  <a:cubicBezTo>
                    <a:pt x="1162641" y="1164570"/>
                    <a:pt x="1160711" y="1165535"/>
                    <a:pt x="1160711" y="1165535"/>
                  </a:cubicBezTo>
                  <a:lnTo>
                    <a:pt x="1147203" y="1165535"/>
                  </a:lnTo>
                  <a:cubicBezTo>
                    <a:pt x="1147203" y="1165535"/>
                    <a:pt x="1134660" y="1165535"/>
                    <a:pt x="1134660" y="1165535"/>
                  </a:cubicBezTo>
                  <a:lnTo>
                    <a:pt x="1134660" y="1159746"/>
                  </a:lnTo>
                  <a:cubicBezTo>
                    <a:pt x="1134660" y="1159746"/>
                    <a:pt x="1131766" y="1157816"/>
                    <a:pt x="1131766" y="1157816"/>
                  </a:cubicBezTo>
                  <a:lnTo>
                    <a:pt x="1128871" y="1157816"/>
                  </a:lnTo>
                  <a:cubicBezTo>
                    <a:pt x="1128871" y="1157816"/>
                    <a:pt x="1126941" y="1163605"/>
                    <a:pt x="1126941" y="1163605"/>
                  </a:cubicBezTo>
                  <a:lnTo>
                    <a:pt x="1119222" y="1161675"/>
                  </a:lnTo>
                  <a:lnTo>
                    <a:pt x="1110539" y="1161675"/>
                  </a:lnTo>
                  <a:cubicBezTo>
                    <a:pt x="1110539" y="1161675"/>
                    <a:pt x="1101855" y="1154922"/>
                    <a:pt x="1101855" y="1154922"/>
                  </a:cubicBezTo>
                  <a:lnTo>
                    <a:pt x="1097996" y="1152992"/>
                  </a:lnTo>
                  <a:lnTo>
                    <a:pt x="1091242" y="1152992"/>
                  </a:lnTo>
                  <a:cubicBezTo>
                    <a:pt x="1091242" y="1152992"/>
                    <a:pt x="1084488" y="1152992"/>
                    <a:pt x="1084488" y="1152992"/>
                  </a:cubicBezTo>
                  <a:lnTo>
                    <a:pt x="1082558" y="1151062"/>
                  </a:lnTo>
                  <a:lnTo>
                    <a:pt x="1068085" y="1149132"/>
                  </a:lnTo>
                  <a:lnTo>
                    <a:pt x="1055543" y="1149132"/>
                  </a:lnTo>
                  <a:cubicBezTo>
                    <a:pt x="1055543" y="1149132"/>
                    <a:pt x="1042035" y="1143343"/>
                    <a:pt x="1042035" y="1143343"/>
                  </a:cubicBezTo>
                  <a:lnTo>
                    <a:pt x="1029491" y="1141413"/>
                  </a:lnTo>
                  <a:lnTo>
                    <a:pt x="1018879" y="1141413"/>
                  </a:lnTo>
                  <a:cubicBezTo>
                    <a:pt x="1018879" y="1141413"/>
                    <a:pt x="1014054" y="1141413"/>
                    <a:pt x="1014054" y="1141413"/>
                  </a:cubicBezTo>
                  <a:lnTo>
                    <a:pt x="1009230" y="1143343"/>
                  </a:lnTo>
                  <a:lnTo>
                    <a:pt x="1001511" y="1138519"/>
                  </a:lnTo>
                  <a:lnTo>
                    <a:pt x="997652" y="1138519"/>
                  </a:lnTo>
                  <a:cubicBezTo>
                    <a:pt x="997652" y="1138519"/>
                    <a:pt x="990898" y="1129835"/>
                    <a:pt x="990898" y="1129835"/>
                  </a:cubicBezTo>
                  <a:lnTo>
                    <a:pt x="990898" y="1126941"/>
                  </a:lnTo>
                  <a:cubicBezTo>
                    <a:pt x="990898" y="1126941"/>
                    <a:pt x="982214" y="1125011"/>
                    <a:pt x="982214" y="1125011"/>
                  </a:cubicBezTo>
                  <a:lnTo>
                    <a:pt x="976425" y="1125011"/>
                  </a:lnTo>
                  <a:lnTo>
                    <a:pt x="967741" y="1127906"/>
                  </a:lnTo>
                  <a:lnTo>
                    <a:pt x="961952" y="1127906"/>
                  </a:lnTo>
                  <a:cubicBezTo>
                    <a:pt x="961952" y="1127906"/>
                    <a:pt x="958093" y="1127906"/>
                    <a:pt x="958093" y="1127906"/>
                  </a:cubicBezTo>
                  <a:lnTo>
                    <a:pt x="950374" y="1125976"/>
                  </a:lnTo>
                  <a:lnTo>
                    <a:pt x="940726" y="1125976"/>
                  </a:lnTo>
                  <a:cubicBezTo>
                    <a:pt x="940726" y="1125976"/>
                    <a:pt x="932042" y="1124047"/>
                    <a:pt x="932042" y="1124047"/>
                  </a:cubicBezTo>
                  <a:lnTo>
                    <a:pt x="927218" y="1121152"/>
                  </a:lnTo>
                  <a:lnTo>
                    <a:pt x="922394" y="1121152"/>
                  </a:lnTo>
                  <a:lnTo>
                    <a:pt x="920464" y="1116328"/>
                  </a:lnTo>
                  <a:lnTo>
                    <a:pt x="916604" y="1116328"/>
                  </a:lnTo>
                  <a:cubicBezTo>
                    <a:pt x="916604" y="1116328"/>
                    <a:pt x="911781" y="1116328"/>
                    <a:pt x="911781" y="1116328"/>
                  </a:cubicBezTo>
                  <a:lnTo>
                    <a:pt x="896343" y="1113433"/>
                  </a:lnTo>
                  <a:lnTo>
                    <a:pt x="893448" y="1113433"/>
                  </a:lnTo>
                  <a:lnTo>
                    <a:pt x="879940" y="1117292"/>
                  </a:lnTo>
                  <a:lnTo>
                    <a:pt x="874152" y="1119222"/>
                  </a:lnTo>
                  <a:lnTo>
                    <a:pt x="874152" y="1123081"/>
                  </a:lnTo>
                  <a:cubicBezTo>
                    <a:pt x="874152" y="1123081"/>
                    <a:pt x="869327" y="1123081"/>
                    <a:pt x="869327" y="1123081"/>
                  </a:cubicBezTo>
                  <a:lnTo>
                    <a:pt x="865468" y="1119222"/>
                  </a:lnTo>
                  <a:lnTo>
                    <a:pt x="855819" y="1117292"/>
                  </a:lnTo>
                  <a:lnTo>
                    <a:pt x="852925" y="1115363"/>
                  </a:lnTo>
                  <a:lnTo>
                    <a:pt x="844241" y="1118257"/>
                  </a:lnTo>
                  <a:lnTo>
                    <a:pt x="836522" y="1124047"/>
                  </a:lnTo>
                  <a:lnTo>
                    <a:pt x="830733" y="1129835"/>
                  </a:lnTo>
                  <a:lnTo>
                    <a:pt x="823014" y="1137554"/>
                  </a:lnTo>
                  <a:lnTo>
                    <a:pt x="811436" y="1152027"/>
                  </a:lnTo>
                  <a:lnTo>
                    <a:pt x="807577" y="1160710"/>
                  </a:lnTo>
                  <a:lnTo>
                    <a:pt x="804683" y="1169394"/>
                  </a:lnTo>
                  <a:lnTo>
                    <a:pt x="804683" y="1173254"/>
                  </a:lnTo>
                  <a:lnTo>
                    <a:pt x="806612" y="1180007"/>
                  </a:lnTo>
                  <a:lnTo>
                    <a:pt x="809506" y="1182902"/>
                  </a:lnTo>
                  <a:lnTo>
                    <a:pt x="812401" y="1180972"/>
                  </a:lnTo>
                  <a:lnTo>
                    <a:pt x="815296" y="1183867"/>
                  </a:lnTo>
                  <a:lnTo>
                    <a:pt x="818190" y="1183867"/>
                  </a:lnTo>
                  <a:cubicBezTo>
                    <a:pt x="818190" y="1183867"/>
                    <a:pt x="818190" y="1188691"/>
                    <a:pt x="818190" y="1188691"/>
                  </a:cubicBezTo>
                  <a:lnTo>
                    <a:pt x="811436" y="1193515"/>
                  </a:lnTo>
                  <a:lnTo>
                    <a:pt x="805647" y="1195445"/>
                  </a:lnTo>
                  <a:lnTo>
                    <a:pt x="805647" y="1197375"/>
                  </a:lnTo>
                  <a:cubicBezTo>
                    <a:pt x="805647" y="1197375"/>
                    <a:pt x="808542" y="1204129"/>
                    <a:pt x="808542" y="1204129"/>
                  </a:cubicBezTo>
                  <a:lnTo>
                    <a:pt x="803718" y="1206058"/>
                  </a:lnTo>
                  <a:lnTo>
                    <a:pt x="803718" y="1207988"/>
                  </a:lnTo>
                  <a:cubicBezTo>
                    <a:pt x="803718" y="1207988"/>
                    <a:pt x="796964" y="1210882"/>
                    <a:pt x="796964" y="1210882"/>
                  </a:cubicBezTo>
                  <a:lnTo>
                    <a:pt x="792139" y="1212812"/>
                  </a:lnTo>
                  <a:lnTo>
                    <a:pt x="792139" y="1217636"/>
                  </a:lnTo>
                  <a:cubicBezTo>
                    <a:pt x="792139" y="1217636"/>
                    <a:pt x="789245" y="1219566"/>
                    <a:pt x="789245" y="1219566"/>
                  </a:cubicBezTo>
                  <a:lnTo>
                    <a:pt x="784421" y="1221496"/>
                  </a:lnTo>
                  <a:lnTo>
                    <a:pt x="781526" y="1224390"/>
                  </a:lnTo>
                  <a:lnTo>
                    <a:pt x="779596" y="1227285"/>
                  </a:lnTo>
                  <a:lnTo>
                    <a:pt x="777667" y="1235004"/>
                  </a:lnTo>
                  <a:lnTo>
                    <a:pt x="774772" y="1240793"/>
                  </a:lnTo>
                  <a:lnTo>
                    <a:pt x="774772" y="1245617"/>
                  </a:lnTo>
                  <a:cubicBezTo>
                    <a:pt x="774772" y="1245617"/>
                    <a:pt x="776702" y="1256230"/>
                    <a:pt x="776702" y="1256230"/>
                  </a:cubicBezTo>
                  <a:lnTo>
                    <a:pt x="779596" y="1262019"/>
                  </a:lnTo>
                  <a:lnTo>
                    <a:pt x="782491" y="1270703"/>
                  </a:lnTo>
                  <a:lnTo>
                    <a:pt x="787315" y="1277457"/>
                  </a:lnTo>
                  <a:lnTo>
                    <a:pt x="792139" y="1277457"/>
                  </a:lnTo>
                  <a:cubicBezTo>
                    <a:pt x="792139" y="1277457"/>
                    <a:pt x="795034" y="1277457"/>
                    <a:pt x="795034" y="1277457"/>
                  </a:cubicBezTo>
                  <a:lnTo>
                    <a:pt x="796964" y="1279387"/>
                  </a:lnTo>
                  <a:lnTo>
                    <a:pt x="799858" y="1279387"/>
                  </a:lnTo>
                  <a:cubicBezTo>
                    <a:pt x="799858" y="1279387"/>
                    <a:pt x="802752" y="1282281"/>
                    <a:pt x="802752" y="1282281"/>
                  </a:cubicBezTo>
                  <a:lnTo>
                    <a:pt x="810471" y="1286140"/>
                  </a:lnTo>
                  <a:lnTo>
                    <a:pt x="818190" y="1286140"/>
                  </a:lnTo>
                  <a:cubicBezTo>
                    <a:pt x="818190" y="1286140"/>
                    <a:pt x="818190" y="1282281"/>
                    <a:pt x="818190" y="1282281"/>
                  </a:cubicBezTo>
                  <a:lnTo>
                    <a:pt x="821085" y="1282281"/>
                  </a:lnTo>
                  <a:cubicBezTo>
                    <a:pt x="821085" y="1282281"/>
                    <a:pt x="830733" y="1279387"/>
                    <a:pt x="830733" y="1279387"/>
                  </a:cubicBezTo>
                  <a:lnTo>
                    <a:pt x="830733" y="1282281"/>
                  </a:lnTo>
                  <a:cubicBezTo>
                    <a:pt x="830733" y="1282281"/>
                    <a:pt x="823014" y="1282281"/>
                    <a:pt x="823014" y="1282281"/>
                  </a:cubicBezTo>
                  <a:lnTo>
                    <a:pt x="821085" y="1284211"/>
                  </a:lnTo>
                  <a:lnTo>
                    <a:pt x="823979" y="1286140"/>
                  </a:lnTo>
                  <a:lnTo>
                    <a:pt x="833628" y="1288070"/>
                  </a:lnTo>
                  <a:lnTo>
                    <a:pt x="837487" y="1288070"/>
                  </a:lnTo>
                  <a:cubicBezTo>
                    <a:pt x="837487" y="1288070"/>
                    <a:pt x="837487" y="1291930"/>
                    <a:pt x="837487" y="1291930"/>
                  </a:cubicBezTo>
                  <a:lnTo>
                    <a:pt x="840381" y="1295789"/>
                  </a:lnTo>
                  <a:lnTo>
                    <a:pt x="845206" y="1302543"/>
                  </a:lnTo>
                  <a:lnTo>
                    <a:pt x="848100" y="1308332"/>
                  </a:lnTo>
                  <a:lnTo>
                    <a:pt x="848100" y="1312191"/>
                  </a:lnTo>
                  <a:cubicBezTo>
                    <a:pt x="848100" y="1312191"/>
                    <a:pt x="852925" y="1320875"/>
                    <a:pt x="852925" y="1320875"/>
                  </a:cubicBezTo>
                  <a:lnTo>
                    <a:pt x="853889" y="1320875"/>
                  </a:lnTo>
                  <a:cubicBezTo>
                    <a:pt x="853889" y="1320875"/>
                    <a:pt x="857749" y="1332453"/>
                    <a:pt x="857749" y="1332453"/>
                  </a:cubicBezTo>
                  <a:lnTo>
                    <a:pt x="857749" y="1336312"/>
                  </a:lnTo>
                  <a:cubicBezTo>
                    <a:pt x="857749" y="1336312"/>
                    <a:pt x="854854" y="1338242"/>
                    <a:pt x="854854" y="1338242"/>
                  </a:cubicBezTo>
                  <a:lnTo>
                    <a:pt x="852925" y="1351750"/>
                  </a:lnTo>
                  <a:lnTo>
                    <a:pt x="850030" y="1355609"/>
                  </a:lnTo>
                  <a:lnTo>
                    <a:pt x="841346" y="1362363"/>
                  </a:lnTo>
                  <a:lnTo>
                    <a:pt x="836522" y="1364293"/>
                  </a:lnTo>
                  <a:lnTo>
                    <a:pt x="834593" y="1370082"/>
                  </a:lnTo>
                  <a:lnTo>
                    <a:pt x="825909" y="1380696"/>
                  </a:lnTo>
                  <a:lnTo>
                    <a:pt x="822050" y="1383590"/>
                  </a:lnTo>
                  <a:lnTo>
                    <a:pt x="822050" y="1392274"/>
                  </a:lnTo>
                  <a:cubicBezTo>
                    <a:pt x="822050" y="1392274"/>
                    <a:pt x="819155" y="1397098"/>
                    <a:pt x="819155" y="1397098"/>
                  </a:cubicBezTo>
                  <a:lnTo>
                    <a:pt x="816260" y="1399992"/>
                  </a:lnTo>
                  <a:lnTo>
                    <a:pt x="814331" y="1405782"/>
                  </a:lnTo>
                  <a:lnTo>
                    <a:pt x="814331" y="1407711"/>
                  </a:lnTo>
                  <a:cubicBezTo>
                    <a:pt x="814331" y="1407711"/>
                    <a:pt x="805647" y="1414465"/>
                    <a:pt x="805647" y="1414465"/>
                  </a:cubicBezTo>
                  <a:lnTo>
                    <a:pt x="805647" y="1417360"/>
                  </a:lnTo>
                  <a:cubicBezTo>
                    <a:pt x="805647" y="1417360"/>
                    <a:pt x="798893" y="1419289"/>
                    <a:pt x="798893" y="1419289"/>
                  </a:cubicBezTo>
                  <a:lnTo>
                    <a:pt x="798893" y="1422184"/>
                  </a:lnTo>
                  <a:cubicBezTo>
                    <a:pt x="798893" y="1422184"/>
                    <a:pt x="795034" y="1424114"/>
                    <a:pt x="795034" y="1424114"/>
                  </a:cubicBezTo>
                  <a:lnTo>
                    <a:pt x="792139" y="1427973"/>
                  </a:lnTo>
                  <a:lnTo>
                    <a:pt x="789245" y="1427973"/>
                  </a:lnTo>
                  <a:lnTo>
                    <a:pt x="787315" y="1426043"/>
                  </a:lnTo>
                  <a:lnTo>
                    <a:pt x="787315" y="1420254"/>
                  </a:lnTo>
                  <a:cubicBezTo>
                    <a:pt x="787315" y="1420254"/>
                    <a:pt x="786350" y="1413500"/>
                    <a:pt x="786350" y="1413500"/>
                  </a:cubicBezTo>
                  <a:lnTo>
                    <a:pt x="786350" y="1407711"/>
                  </a:lnTo>
                  <a:cubicBezTo>
                    <a:pt x="786350" y="1407711"/>
                    <a:pt x="793104" y="1398063"/>
                    <a:pt x="793104" y="1398063"/>
                  </a:cubicBezTo>
                  <a:lnTo>
                    <a:pt x="793104" y="1388414"/>
                  </a:lnTo>
                  <a:cubicBezTo>
                    <a:pt x="793104" y="1388414"/>
                    <a:pt x="792139" y="1383590"/>
                    <a:pt x="792139" y="1383590"/>
                  </a:cubicBezTo>
                  <a:lnTo>
                    <a:pt x="795999" y="1366223"/>
                  </a:lnTo>
                  <a:lnTo>
                    <a:pt x="795999" y="1361399"/>
                  </a:lnTo>
                  <a:cubicBezTo>
                    <a:pt x="795999" y="1361399"/>
                    <a:pt x="792139" y="1357539"/>
                    <a:pt x="792139" y="1357539"/>
                  </a:cubicBezTo>
                  <a:lnTo>
                    <a:pt x="794069" y="1349821"/>
                  </a:lnTo>
                  <a:lnTo>
                    <a:pt x="798893" y="1342102"/>
                  </a:lnTo>
                  <a:lnTo>
                    <a:pt x="798893" y="1331488"/>
                  </a:lnTo>
                  <a:cubicBezTo>
                    <a:pt x="798893" y="1331488"/>
                    <a:pt x="799858" y="1329559"/>
                    <a:pt x="799858" y="1329559"/>
                  </a:cubicBezTo>
                  <a:lnTo>
                    <a:pt x="802752" y="1321840"/>
                  </a:lnTo>
                  <a:lnTo>
                    <a:pt x="805647" y="1317981"/>
                  </a:lnTo>
                  <a:lnTo>
                    <a:pt x="805647" y="1314121"/>
                  </a:lnTo>
                  <a:cubicBezTo>
                    <a:pt x="805647" y="1314121"/>
                    <a:pt x="802752" y="1308332"/>
                    <a:pt x="802752" y="1308332"/>
                  </a:cubicBezTo>
                  <a:lnTo>
                    <a:pt x="796964" y="1301578"/>
                  </a:lnTo>
                  <a:lnTo>
                    <a:pt x="780561" y="1283246"/>
                  </a:lnTo>
                  <a:lnTo>
                    <a:pt x="761264" y="1262984"/>
                  </a:lnTo>
                  <a:lnTo>
                    <a:pt x="748721" y="1249476"/>
                  </a:lnTo>
                  <a:lnTo>
                    <a:pt x="728460" y="1229215"/>
                  </a:lnTo>
                  <a:lnTo>
                    <a:pt x="720741" y="1222461"/>
                  </a:lnTo>
                  <a:lnTo>
                    <a:pt x="680217" y="1184832"/>
                  </a:lnTo>
                  <a:lnTo>
                    <a:pt x="653202" y="1161675"/>
                  </a:lnTo>
                  <a:lnTo>
                    <a:pt x="639694" y="1151062"/>
                  </a:lnTo>
                  <a:lnTo>
                    <a:pt x="614608" y="1129835"/>
                  </a:lnTo>
                  <a:lnTo>
                    <a:pt x="580838" y="1103784"/>
                  </a:lnTo>
                  <a:lnTo>
                    <a:pt x="561541" y="1088347"/>
                  </a:lnTo>
                  <a:lnTo>
                    <a:pt x="542244" y="1073874"/>
                  </a:lnTo>
                  <a:lnTo>
                    <a:pt x="534525" y="1069050"/>
                  </a:lnTo>
                  <a:lnTo>
                    <a:pt x="524877" y="1061331"/>
                  </a:lnTo>
                  <a:lnTo>
                    <a:pt x="496896" y="1042999"/>
                  </a:lnTo>
                  <a:lnTo>
                    <a:pt x="450583" y="1013089"/>
                  </a:lnTo>
                  <a:lnTo>
                    <a:pt x="437075" y="1004405"/>
                  </a:lnTo>
                  <a:lnTo>
                    <a:pt x="407165" y="987038"/>
                  </a:lnTo>
                  <a:lnTo>
                    <a:pt x="397517" y="982214"/>
                  </a:lnTo>
                  <a:lnTo>
                    <a:pt x="393658" y="979319"/>
                  </a:lnTo>
                  <a:lnTo>
                    <a:pt x="372431" y="966776"/>
                  </a:lnTo>
                  <a:lnTo>
                    <a:pt x="366642" y="962917"/>
                  </a:lnTo>
                  <a:lnTo>
                    <a:pt x="357958" y="959057"/>
                  </a:lnTo>
                  <a:lnTo>
                    <a:pt x="349275" y="953269"/>
                  </a:lnTo>
                  <a:lnTo>
                    <a:pt x="345415" y="949409"/>
                  </a:lnTo>
                  <a:lnTo>
                    <a:pt x="333837" y="943620"/>
                  </a:lnTo>
                  <a:lnTo>
                    <a:pt x="324189" y="939761"/>
                  </a:lnTo>
                  <a:lnTo>
                    <a:pt x="307786" y="931077"/>
                  </a:lnTo>
                  <a:lnTo>
                    <a:pt x="304892" y="931077"/>
                  </a:lnTo>
                  <a:cubicBezTo>
                    <a:pt x="304892" y="931077"/>
                    <a:pt x="302962" y="928182"/>
                    <a:pt x="302962" y="928182"/>
                  </a:cubicBezTo>
                  <a:lnTo>
                    <a:pt x="293314" y="924323"/>
                  </a:lnTo>
                  <a:lnTo>
                    <a:pt x="291384" y="922394"/>
                  </a:lnTo>
                  <a:lnTo>
                    <a:pt x="279806" y="916604"/>
                  </a:lnTo>
                  <a:lnTo>
                    <a:pt x="259544" y="908885"/>
                  </a:lnTo>
                  <a:lnTo>
                    <a:pt x="255685" y="908885"/>
                  </a:lnTo>
                  <a:cubicBezTo>
                    <a:pt x="255685" y="908885"/>
                    <a:pt x="246036" y="909850"/>
                    <a:pt x="246036" y="909850"/>
                  </a:cubicBezTo>
                  <a:lnTo>
                    <a:pt x="238317" y="905991"/>
                  </a:lnTo>
                  <a:lnTo>
                    <a:pt x="236388" y="905991"/>
                  </a:lnTo>
                  <a:cubicBezTo>
                    <a:pt x="236388" y="905991"/>
                    <a:pt x="229634" y="908885"/>
                    <a:pt x="229634" y="908885"/>
                  </a:cubicBezTo>
                  <a:lnTo>
                    <a:pt x="223844" y="905991"/>
                  </a:lnTo>
                  <a:lnTo>
                    <a:pt x="220950" y="903097"/>
                  </a:lnTo>
                  <a:lnTo>
                    <a:pt x="215161" y="900202"/>
                  </a:lnTo>
                  <a:lnTo>
                    <a:pt x="200688" y="894413"/>
                  </a:lnTo>
                  <a:lnTo>
                    <a:pt x="188146" y="892483"/>
                  </a:lnTo>
                  <a:lnTo>
                    <a:pt x="182356" y="896343"/>
                  </a:lnTo>
                  <a:lnTo>
                    <a:pt x="179462" y="896343"/>
                  </a:lnTo>
                  <a:lnTo>
                    <a:pt x="177532" y="893448"/>
                  </a:lnTo>
                  <a:lnTo>
                    <a:pt x="171743" y="893448"/>
                  </a:lnTo>
                  <a:cubicBezTo>
                    <a:pt x="171743" y="893448"/>
                    <a:pt x="170778" y="891518"/>
                    <a:pt x="170778" y="891518"/>
                  </a:cubicBezTo>
                  <a:lnTo>
                    <a:pt x="157270" y="885729"/>
                  </a:lnTo>
                  <a:lnTo>
                    <a:pt x="145692" y="881870"/>
                  </a:lnTo>
                  <a:lnTo>
                    <a:pt x="137008" y="879940"/>
                  </a:lnTo>
                  <a:lnTo>
                    <a:pt x="134114" y="879940"/>
                  </a:lnTo>
                  <a:cubicBezTo>
                    <a:pt x="134114" y="879940"/>
                    <a:pt x="129290" y="878010"/>
                    <a:pt x="129290" y="878010"/>
                  </a:cubicBezTo>
                  <a:lnTo>
                    <a:pt x="119641" y="875116"/>
                  </a:lnTo>
                  <a:lnTo>
                    <a:pt x="109028" y="873186"/>
                  </a:lnTo>
                  <a:lnTo>
                    <a:pt x="100344" y="870292"/>
                  </a:lnTo>
                  <a:lnTo>
                    <a:pt x="92626" y="870292"/>
                  </a:lnTo>
                  <a:cubicBezTo>
                    <a:pt x="92626" y="870292"/>
                    <a:pt x="86836" y="870292"/>
                    <a:pt x="86836" y="870292"/>
                  </a:cubicBezTo>
                  <a:lnTo>
                    <a:pt x="83942" y="868362"/>
                  </a:lnTo>
                  <a:lnTo>
                    <a:pt x="79117" y="868362"/>
                  </a:lnTo>
                  <a:cubicBezTo>
                    <a:pt x="79117" y="868362"/>
                    <a:pt x="75258" y="868362"/>
                    <a:pt x="75258" y="868362"/>
                  </a:cubicBezTo>
                  <a:lnTo>
                    <a:pt x="70434" y="868362"/>
                  </a:lnTo>
                  <a:cubicBezTo>
                    <a:pt x="70434" y="868362"/>
                    <a:pt x="64645" y="870292"/>
                    <a:pt x="64645" y="870292"/>
                  </a:cubicBezTo>
                  <a:lnTo>
                    <a:pt x="58856" y="870292"/>
                  </a:lnTo>
                  <a:cubicBezTo>
                    <a:pt x="58856" y="870292"/>
                    <a:pt x="54996" y="873186"/>
                    <a:pt x="54996" y="873186"/>
                  </a:cubicBezTo>
                  <a:lnTo>
                    <a:pt x="44383" y="879940"/>
                  </a:lnTo>
                  <a:lnTo>
                    <a:pt x="41488" y="888624"/>
                  </a:lnTo>
                  <a:lnTo>
                    <a:pt x="32805" y="892483"/>
                  </a:lnTo>
                  <a:lnTo>
                    <a:pt x="29910" y="895378"/>
                  </a:lnTo>
                  <a:lnTo>
                    <a:pt x="27981" y="903097"/>
                  </a:lnTo>
                  <a:lnTo>
                    <a:pt x="24121" y="903097"/>
                  </a:lnTo>
                  <a:cubicBezTo>
                    <a:pt x="24121" y="903097"/>
                    <a:pt x="13508" y="905026"/>
                    <a:pt x="13508" y="905026"/>
                  </a:cubicBezTo>
                  <a:lnTo>
                    <a:pt x="10613" y="900202"/>
                  </a:lnTo>
                  <a:lnTo>
                    <a:pt x="10613" y="897307"/>
                  </a:lnTo>
                  <a:cubicBezTo>
                    <a:pt x="10613" y="897307"/>
                    <a:pt x="4825" y="888624"/>
                    <a:pt x="4825" y="888624"/>
                  </a:cubicBezTo>
                  <a:lnTo>
                    <a:pt x="4825" y="878010"/>
                  </a:lnTo>
                  <a:cubicBezTo>
                    <a:pt x="4825" y="878010"/>
                    <a:pt x="10613" y="868362"/>
                    <a:pt x="10613" y="868362"/>
                  </a:cubicBezTo>
                  <a:lnTo>
                    <a:pt x="15438" y="861608"/>
                  </a:lnTo>
                  <a:lnTo>
                    <a:pt x="15438" y="856784"/>
                  </a:lnTo>
                  <a:cubicBezTo>
                    <a:pt x="15438" y="856784"/>
                    <a:pt x="25086" y="843276"/>
                    <a:pt x="25086" y="843276"/>
                  </a:cubicBezTo>
                  <a:lnTo>
                    <a:pt x="27981" y="841346"/>
                  </a:lnTo>
                  <a:lnTo>
                    <a:pt x="27981" y="835557"/>
                  </a:lnTo>
                  <a:cubicBezTo>
                    <a:pt x="27981" y="835557"/>
                    <a:pt x="25086" y="828803"/>
                    <a:pt x="25086" y="828803"/>
                  </a:cubicBezTo>
                  <a:lnTo>
                    <a:pt x="27016" y="821084"/>
                  </a:lnTo>
                  <a:lnTo>
                    <a:pt x="31840" y="818190"/>
                  </a:lnTo>
                  <a:lnTo>
                    <a:pt x="34735" y="815295"/>
                  </a:lnTo>
                  <a:lnTo>
                    <a:pt x="28946" y="808542"/>
                  </a:lnTo>
                  <a:lnTo>
                    <a:pt x="10613" y="796963"/>
                  </a:lnTo>
                  <a:lnTo>
                    <a:pt x="6754" y="796963"/>
                  </a:lnTo>
                  <a:cubicBezTo>
                    <a:pt x="6754" y="796963"/>
                    <a:pt x="6754" y="794069"/>
                    <a:pt x="6754" y="794069"/>
                  </a:cubicBezTo>
                  <a:lnTo>
                    <a:pt x="1930" y="790209"/>
                  </a:lnTo>
                  <a:lnTo>
                    <a:pt x="1930" y="787315"/>
                  </a:lnTo>
                  <a:cubicBezTo>
                    <a:pt x="1930" y="787315"/>
                    <a:pt x="4825" y="779596"/>
                    <a:pt x="4825" y="779596"/>
                  </a:cubicBezTo>
                  <a:lnTo>
                    <a:pt x="13508" y="768983"/>
                  </a:lnTo>
                  <a:lnTo>
                    <a:pt x="22192" y="759334"/>
                  </a:lnTo>
                  <a:lnTo>
                    <a:pt x="32805" y="749686"/>
                  </a:lnTo>
                  <a:lnTo>
                    <a:pt x="40524" y="743897"/>
                  </a:lnTo>
                  <a:lnTo>
                    <a:pt x="44383" y="741967"/>
                  </a:lnTo>
                  <a:lnTo>
                    <a:pt x="60785" y="739073"/>
                  </a:lnTo>
                  <a:lnTo>
                    <a:pt x="69469" y="737143"/>
                  </a:lnTo>
                  <a:lnTo>
                    <a:pt x="93590" y="734248"/>
                  </a:lnTo>
                  <a:lnTo>
                    <a:pt x="96485" y="732319"/>
                  </a:lnTo>
                  <a:lnTo>
                    <a:pt x="102274" y="723635"/>
                  </a:lnTo>
                  <a:lnTo>
                    <a:pt x="107098" y="723635"/>
                  </a:lnTo>
                  <a:cubicBezTo>
                    <a:pt x="107098" y="723635"/>
                    <a:pt x="112887" y="717846"/>
                    <a:pt x="112887" y="717846"/>
                  </a:cubicBezTo>
                  <a:lnTo>
                    <a:pt x="112887" y="715916"/>
                  </a:lnTo>
                  <a:cubicBezTo>
                    <a:pt x="112887" y="715916"/>
                    <a:pt x="112887" y="713022"/>
                    <a:pt x="112887" y="713022"/>
                  </a:cubicBezTo>
                  <a:lnTo>
                    <a:pt x="112887" y="708197"/>
                  </a:lnTo>
                  <a:cubicBezTo>
                    <a:pt x="112887" y="708197"/>
                    <a:pt x="109993" y="703373"/>
                    <a:pt x="109993" y="703373"/>
                  </a:cubicBezTo>
                  <a:lnTo>
                    <a:pt x="109993" y="700479"/>
                  </a:lnTo>
                  <a:cubicBezTo>
                    <a:pt x="109993" y="700479"/>
                    <a:pt x="108063" y="695654"/>
                    <a:pt x="108063" y="695654"/>
                  </a:cubicBezTo>
                  <a:lnTo>
                    <a:pt x="108063" y="690830"/>
                  </a:lnTo>
                  <a:lnTo>
                    <a:pt x="104204" y="687936"/>
                  </a:lnTo>
                  <a:lnTo>
                    <a:pt x="99379" y="687936"/>
                  </a:lnTo>
                  <a:cubicBezTo>
                    <a:pt x="99379" y="687936"/>
                    <a:pt x="97450" y="687936"/>
                    <a:pt x="97450" y="687936"/>
                  </a:cubicBezTo>
                  <a:lnTo>
                    <a:pt x="94555" y="686006"/>
                  </a:lnTo>
                  <a:lnTo>
                    <a:pt x="91661" y="686006"/>
                  </a:lnTo>
                  <a:cubicBezTo>
                    <a:pt x="91661" y="686006"/>
                    <a:pt x="85872" y="686006"/>
                    <a:pt x="85872" y="686006"/>
                  </a:cubicBezTo>
                  <a:lnTo>
                    <a:pt x="82012" y="686006"/>
                  </a:lnTo>
                  <a:cubicBezTo>
                    <a:pt x="82012" y="686006"/>
                    <a:pt x="76223" y="686971"/>
                    <a:pt x="76223" y="686971"/>
                  </a:cubicBezTo>
                  <a:lnTo>
                    <a:pt x="76223" y="685041"/>
                  </a:lnTo>
                  <a:lnTo>
                    <a:pt x="70434" y="685041"/>
                  </a:lnTo>
                  <a:lnTo>
                    <a:pt x="67539" y="683111"/>
                  </a:lnTo>
                  <a:lnTo>
                    <a:pt x="64645" y="683111"/>
                  </a:lnTo>
                  <a:cubicBezTo>
                    <a:pt x="64645" y="683111"/>
                    <a:pt x="61751" y="681182"/>
                    <a:pt x="61751" y="681182"/>
                  </a:cubicBezTo>
                  <a:lnTo>
                    <a:pt x="58856" y="681182"/>
                  </a:lnTo>
                  <a:cubicBezTo>
                    <a:pt x="58856" y="681182"/>
                    <a:pt x="54996" y="677322"/>
                    <a:pt x="54996" y="677322"/>
                  </a:cubicBezTo>
                  <a:lnTo>
                    <a:pt x="48242" y="677322"/>
                  </a:lnTo>
                  <a:cubicBezTo>
                    <a:pt x="48242" y="677322"/>
                    <a:pt x="46313" y="675393"/>
                    <a:pt x="46313" y="675393"/>
                  </a:cubicBezTo>
                  <a:lnTo>
                    <a:pt x="40524" y="675393"/>
                  </a:lnTo>
                  <a:cubicBezTo>
                    <a:pt x="40524" y="675393"/>
                    <a:pt x="27016" y="669603"/>
                    <a:pt x="27016" y="669603"/>
                  </a:cubicBezTo>
                  <a:lnTo>
                    <a:pt x="23156" y="663815"/>
                  </a:lnTo>
                  <a:lnTo>
                    <a:pt x="18332" y="661885"/>
                  </a:lnTo>
                  <a:lnTo>
                    <a:pt x="18332" y="658990"/>
                  </a:lnTo>
                  <a:cubicBezTo>
                    <a:pt x="18332" y="658990"/>
                    <a:pt x="14473" y="659955"/>
                    <a:pt x="14473" y="659955"/>
                  </a:cubicBezTo>
                  <a:lnTo>
                    <a:pt x="9649" y="659955"/>
                  </a:lnTo>
                  <a:cubicBezTo>
                    <a:pt x="9649" y="659955"/>
                    <a:pt x="3859" y="658025"/>
                    <a:pt x="3859" y="658025"/>
                  </a:cubicBezTo>
                  <a:lnTo>
                    <a:pt x="0" y="658025"/>
                  </a:lnTo>
                  <a:cubicBezTo>
                    <a:pt x="0" y="658025"/>
                    <a:pt x="0" y="655131"/>
                    <a:pt x="0" y="655131"/>
                  </a:cubicBezTo>
                  <a:lnTo>
                    <a:pt x="1930" y="647412"/>
                  </a:lnTo>
                  <a:lnTo>
                    <a:pt x="6754" y="647412"/>
                  </a:lnTo>
                  <a:cubicBezTo>
                    <a:pt x="6754" y="647412"/>
                    <a:pt x="8684" y="644518"/>
                    <a:pt x="8684" y="644518"/>
                  </a:cubicBezTo>
                  <a:lnTo>
                    <a:pt x="13508" y="640658"/>
                  </a:lnTo>
                  <a:lnTo>
                    <a:pt x="16403" y="640658"/>
                  </a:lnTo>
                  <a:cubicBezTo>
                    <a:pt x="16403" y="640658"/>
                    <a:pt x="19297" y="638728"/>
                    <a:pt x="19297" y="638728"/>
                  </a:cubicBezTo>
                  <a:lnTo>
                    <a:pt x="19297" y="634869"/>
                  </a:lnTo>
                  <a:cubicBezTo>
                    <a:pt x="19297" y="634869"/>
                    <a:pt x="21227" y="631974"/>
                    <a:pt x="21227" y="631974"/>
                  </a:cubicBezTo>
                  <a:lnTo>
                    <a:pt x="21227" y="627150"/>
                  </a:lnTo>
                  <a:cubicBezTo>
                    <a:pt x="21227" y="627150"/>
                    <a:pt x="24121" y="624256"/>
                    <a:pt x="24121" y="624256"/>
                  </a:cubicBezTo>
                  <a:lnTo>
                    <a:pt x="24121" y="618467"/>
                  </a:lnTo>
                  <a:cubicBezTo>
                    <a:pt x="24121" y="618467"/>
                    <a:pt x="24121" y="613643"/>
                    <a:pt x="24121" y="613643"/>
                  </a:cubicBezTo>
                  <a:lnTo>
                    <a:pt x="26051" y="609783"/>
                  </a:lnTo>
                  <a:lnTo>
                    <a:pt x="29910" y="605924"/>
                  </a:lnTo>
                  <a:lnTo>
                    <a:pt x="31840" y="605924"/>
                  </a:lnTo>
                  <a:cubicBezTo>
                    <a:pt x="31840" y="605924"/>
                    <a:pt x="34735" y="608818"/>
                    <a:pt x="34735" y="608818"/>
                  </a:cubicBezTo>
                  <a:lnTo>
                    <a:pt x="40524" y="604959"/>
                  </a:lnTo>
                  <a:lnTo>
                    <a:pt x="40524" y="602064"/>
                  </a:lnTo>
                  <a:cubicBezTo>
                    <a:pt x="40524" y="602064"/>
                    <a:pt x="47278" y="598205"/>
                    <a:pt x="47278" y="598205"/>
                  </a:cubicBezTo>
                  <a:lnTo>
                    <a:pt x="47278" y="594346"/>
                  </a:lnTo>
                  <a:cubicBezTo>
                    <a:pt x="47278" y="594346"/>
                    <a:pt x="51137" y="594346"/>
                    <a:pt x="51137" y="594346"/>
                  </a:cubicBezTo>
                  <a:lnTo>
                    <a:pt x="51137" y="597240"/>
                  </a:lnTo>
                  <a:cubicBezTo>
                    <a:pt x="51137" y="597240"/>
                    <a:pt x="54996" y="597240"/>
                    <a:pt x="54996" y="597240"/>
                  </a:cubicBezTo>
                  <a:lnTo>
                    <a:pt x="60785" y="595310"/>
                  </a:lnTo>
                  <a:lnTo>
                    <a:pt x="63680" y="592416"/>
                  </a:lnTo>
                  <a:lnTo>
                    <a:pt x="69469" y="592416"/>
                  </a:lnTo>
                  <a:cubicBezTo>
                    <a:pt x="69469" y="592416"/>
                    <a:pt x="74293" y="589521"/>
                    <a:pt x="74293" y="589521"/>
                  </a:cubicBezTo>
                  <a:lnTo>
                    <a:pt x="74293" y="586627"/>
                  </a:lnTo>
                  <a:cubicBezTo>
                    <a:pt x="74293" y="586627"/>
                    <a:pt x="79117" y="584697"/>
                    <a:pt x="79117" y="584697"/>
                  </a:cubicBezTo>
                  <a:lnTo>
                    <a:pt x="84907" y="587592"/>
                  </a:lnTo>
                  <a:lnTo>
                    <a:pt x="90696" y="587592"/>
                  </a:lnTo>
                  <a:lnTo>
                    <a:pt x="92626" y="581802"/>
                  </a:lnTo>
                  <a:lnTo>
                    <a:pt x="96485" y="578908"/>
                  </a:lnTo>
                  <a:lnTo>
                    <a:pt x="99379" y="578908"/>
                  </a:lnTo>
                  <a:cubicBezTo>
                    <a:pt x="99379" y="578908"/>
                    <a:pt x="103239" y="580838"/>
                    <a:pt x="103239" y="580838"/>
                  </a:cubicBezTo>
                  <a:lnTo>
                    <a:pt x="107098" y="577943"/>
                  </a:lnTo>
                  <a:lnTo>
                    <a:pt x="112887" y="572154"/>
                  </a:lnTo>
                  <a:lnTo>
                    <a:pt x="117711" y="572154"/>
                  </a:lnTo>
                  <a:cubicBezTo>
                    <a:pt x="117711" y="572154"/>
                    <a:pt x="119641" y="573119"/>
                    <a:pt x="119641" y="573119"/>
                  </a:cubicBezTo>
                  <a:lnTo>
                    <a:pt x="123500" y="573119"/>
                  </a:lnTo>
                  <a:cubicBezTo>
                    <a:pt x="123500" y="573119"/>
                    <a:pt x="123500" y="576014"/>
                    <a:pt x="123500" y="576014"/>
                  </a:cubicBezTo>
                  <a:lnTo>
                    <a:pt x="130254" y="576014"/>
                  </a:lnTo>
                  <a:cubicBezTo>
                    <a:pt x="130254" y="576014"/>
                    <a:pt x="134114" y="574084"/>
                    <a:pt x="134114" y="574084"/>
                  </a:cubicBezTo>
                  <a:lnTo>
                    <a:pt x="140868" y="574084"/>
                  </a:lnTo>
                  <a:cubicBezTo>
                    <a:pt x="140868" y="574084"/>
                    <a:pt x="142798" y="576978"/>
                    <a:pt x="142798" y="576978"/>
                  </a:cubicBezTo>
                  <a:lnTo>
                    <a:pt x="144727" y="575049"/>
                  </a:lnTo>
                  <a:lnTo>
                    <a:pt x="148586" y="575049"/>
                  </a:lnTo>
                  <a:cubicBezTo>
                    <a:pt x="148586" y="575049"/>
                    <a:pt x="150517" y="576014"/>
                    <a:pt x="150517" y="576014"/>
                  </a:cubicBezTo>
                  <a:lnTo>
                    <a:pt x="156305" y="576014"/>
                  </a:lnTo>
                  <a:cubicBezTo>
                    <a:pt x="156305" y="576014"/>
                    <a:pt x="163059" y="571189"/>
                    <a:pt x="163059" y="571189"/>
                  </a:cubicBezTo>
                  <a:lnTo>
                    <a:pt x="167883" y="573119"/>
                  </a:lnTo>
                  <a:lnTo>
                    <a:pt x="171743" y="573119"/>
                  </a:lnTo>
                  <a:cubicBezTo>
                    <a:pt x="171743" y="573119"/>
                    <a:pt x="173673" y="571189"/>
                    <a:pt x="173673" y="571189"/>
                  </a:cubicBezTo>
                  <a:lnTo>
                    <a:pt x="183321" y="569260"/>
                  </a:lnTo>
                  <a:lnTo>
                    <a:pt x="188146" y="579873"/>
                  </a:lnTo>
                  <a:lnTo>
                    <a:pt x="195864" y="576978"/>
                  </a:lnTo>
                  <a:lnTo>
                    <a:pt x="205513" y="575049"/>
                  </a:lnTo>
                  <a:lnTo>
                    <a:pt x="210337" y="576978"/>
                  </a:lnTo>
                  <a:lnTo>
                    <a:pt x="208407" y="572154"/>
                  </a:lnTo>
                  <a:lnTo>
                    <a:pt x="208407" y="570224"/>
                  </a:lnTo>
                  <a:cubicBezTo>
                    <a:pt x="208407" y="570224"/>
                    <a:pt x="214196" y="571189"/>
                    <a:pt x="214196" y="571189"/>
                  </a:cubicBezTo>
                  <a:lnTo>
                    <a:pt x="219985" y="564435"/>
                  </a:lnTo>
                  <a:lnTo>
                    <a:pt x="221915" y="564435"/>
                  </a:lnTo>
                  <a:cubicBezTo>
                    <a:pt x="221915" y="564435"/>
                    <a:pt x="229634" y="555752"/>
                    <a:pt x="229634" y="555752"/>
                  </a:cubicBezTo>
                  <a:lnTo>
                    <a:pt x="233493" y="549963"/>
                  </a:lnTo>
                  <a:lnTo>
                    <a:pt x="236388" y="544173"/>
                  </a:lnTo>
                  <a:lnTo>
                    <a:pt x="236388" y="542244"/>
                  </a:lnTo>
                  <a:cubicBezTo>
                    <a:pt x="236388" y="542244"/>
                    <a:pt x="238317" y="539349"/>
                    <a:pt x="238317" y="539349"/>
                  </a:cubicBezTo>
                  <a:lnTo>
                    <a:pt x="240247" y="541279"/>
                  </a:lnTo>
                  <a:lnTo>
                    <a:pt x="242177" y="539349"/>
                  </a:lnTo>
                  <a:lnTo>
                    <a:pt x="247001" y="544173"/>
                  </a:lnTo>
                  <a:lnTo>
                    <a:pt x="244106" y="550927"/>
                  </a:lnTo>
                  <a:lnTo>
                    <a:pt x="252790" y="555752"/>
                  </a:lnTo>
                  <a:lnTo>
                    <a:pt x="256650" y="558646"/>
                  </a:lnTo>
                  <a:lnTo>
                    <a:pt x="262438" y="560576"/>
                  </a:lnTo>
                  <a:lnTo>
                    <a:pt x="264368" y="563470"/>
                  </a:lnTo>
                  <a:lnTo>
                    <a:pt x="267263" y="565400"/>
                  </a:lnTo>
                  <a:lnTo>
                    <a:pt x="273052" y="563470"/>
                  </a:lnTo>
                  <a:lnTo>
                    <a:pt x="275946" y="561541"/>
                  </a:lnTo>
                  <a:lnTo>
                    <a:pt x="279806" y="554787"/>
                  </a:lnTo>
                  <a:lnTo>
                    <a:pt x="282700" y="548998"/>
                  </a:lnTo>
                  <a:lnTo>
                    <a:pt x="288489" y="547068"/>
                  </a:lnTo>
                  <a:lnTo>
                    <a:pt x="296208" y="547068"/>
                  </a:lnTo>
                  <a:cubicBezTo>
                    <a:pt x="296208" y="547068"/>
                    <a:pt x="302962" y="547068"/>
                    <a:pt x="302962" y="547068"/>
                  </a:cubicBezTo>
                  <a:lnTo>
                    <a:pt x="304892" y="547068"/>
                  </a:lnTo>
                  <a:cubicBezTo>
                    <a:pt x="304892" y="547068"/>
                    <a:pt x="311646" y="547068"/>
                    <a:pt x="311646" y="547068"/>
                  </a:cubicBezTo>
                  <a:lnTo>
                    <a:pt x="316470" y="545139"/>
                  </a:lnTo>
                  <a:lnTo>
                    <a:pt x="316470" y="540314"/>
                  </a:lnTo>
                  <a:cubicBezTo>
                    <a:pt x="316470" y="540314"/>
                    <a:pt x="318400" y="533560"/>
                    <a:pt x="318400" y="533560"/>
                  </a:cubicBezTo>
                  <a:lnTo>
                    <a:pt x="322259" y="531630"/>
                  </a:lnTo>
                  <a:lnTo>
                    <a:pt x="325154" y="531630"/>
                  </a:lnTo>
                  <a:cubicBezTo>
                    <a:pt x="325154" y="531630"/>
                    <a:pt x="327083" y="537420"/>
                    <a:pt x="327083" y="537420"/>
                  </a:cubicBezTo>
                  <a:lnTo>
                    <a:pt x="329013" y="539349"/>
                  </a:lnTo>
                  <a:lnTo>
                    <a:pt x="336731" y="539349"/>
                  </a:lnTo>
                  <a:cubicBezTo>
                    <a:pt x="336731" y="539349"/>
                    <a:pt x="351204" y="538384"/>
                    <a:pt x="351204" y="538384"/>
                  </a:cubicBezTo>
                  <a:lnTo>
                    <a:pt x="356029" y="538384"/>
                  </a:lnTo>
                  <a:cubicBezTo>
                    <a:pt x="356029" y="538384"/>
                    <a:pt x="359888" y="538384"/>
                    <a:pt x="359888" y="538384"/>
                  </a:cubicBezTo>
                  <a:lnTo>
                    <a:pt x="365677" y="538384"/>
                  </a:lnTo>
                  <a:cubicBezTo>
                    <a:pt x="365677" y="538384"/>
                    <a:pt x="373396" y="537420"/>
                    <a:pt x="373396" y="537420"/>
                  </a:cubicBezTo>
                  <a:lnTo>
                    <a:pt x="376290" y="535490"/>
                  </a:lnTo>
                  <a:lnTo>
                    <a:pt x="379185" y="538384"/>
                  </a:lnTo>
                  <a:lnTo>
                    <a:pt x="384974" y="540314"/>
                  </a:lnTo>
                  <a:lnTo>
                    <a:pt x="390763" y="540314"/>
                  </a:lnTo>
                  <a:cubicBezTo>
                    <a:pt x="390763" y="540314"/>
                    <a:pt x="391728" y="532595"/>
                    <a:pt x="391728" y="532595"/>
                  </a:cubicBezTo>
                  <a:lnTo>
                    <a:pt x="391728" y="521982"/>
                  </a:lnTo>
                  <a:cubicBezTo>
                    <a:pt x="391728" y="521982"/>
                    <a:pt x="394623" y="521982"/>
                    <a:pt x="394623" y="521982"/>
                  </a:cubicBezTo>
                  <a:lnTo>
                    <a:pt x="394623" y="523912"/>
                  </a:lnTo>
                  <a:cubicBezTo>
                    <a:pt x="394623" y="523912"/>
                    <a:pt x="401377" y="523912"/>
                    <a:pt x="401377" y="523912"/>
                  </a:cubicBezTo>
                  <a:lnTo>
                    <a:pt x="409095" y="515228"/>
                  </a:lnTo>
                  <a:lnTo>
                    <a:pt x="413919" y="515228"/>
                  </a:lnTo>
                  <a:cubicBezTo>
                    <a:pt x="413919" y="515228"/>
                    <a:pt x="417779" y="515228"/>
                    <a:pt x="417779" y="515228"/>
                  </a:cubicBezTo>
                  <a:lnTo>
                    <a:pt x="420673" y="512334"/>
                  </a:lnTo>
                  <a:lnTo>
                    <a:pt x="420673" y="509439"/>
                  </a:lnTo>
                  <a:lnTo>
                    <a:pt x="427427" y="509439"/>
                  </a:lnTo>
                  <a:cubicBezTo>
                    <a:pt x="427427" y="509439"/>
                    <a:pt x="433216" y="508474"/>
                    <a:pt x="433216" y="508474"/>
                  </a:cubicBezTo>
                  <a:lnTo>
                    <a:pt x="438041" y="508474"/>
                  </a:lnTo>
                  <a:cubicBezTo>
                    <a:pt x="438041" y="508474"/>
                    <a:pt x="444794" y="507509"/>
                    <a:pt x="444794" y="507509"/>
                  </a:cubicBezTo>
                  <a:lnTo>
                    <a:pt x="454443" y="502685"/>
                  </a:lnTo>
                  <a:lnTo>
                    <a:pt x="463127" y="494966"/>
                  </a:lnTo>
                  <a:lnTo>
                    <a:pt x="466986" y="492072"/>
                  </a:lnTo>
                  <a:lnTo>
                    <a:pt x="468916" y="489177"/>
                  </a:lnTo>
                  <a:lnTo>
                    <a:pt x="474704" y="485318"/>
                  </a:lnTo>
                  <a:lnTo>
                    <a:pt x="478564" y="485318"/>
                  </a:lnTo>
                  <a:cubicBezTo>
                    <a:pt x="478564" y="485318"/>
                    <a:pt x="492072" y="493037"/>
                    <a:pt x="492072" y="493037"/>
                  </a:cubicBezTo>
                  <a:lnTo>
                    <a:pt x="494002" y="491107"/>
                  </a:lnTo>
                  <a:lnTo>
                    <a:pt x="497861" y="491107"/>
                  </a:lnTo>
                  <a:cubicBezTo>
                    <a:pt x="497861" y="491107"/>
                    <a:pt x="497861" y="488213"/>
                    <a:pt x="497861" y="488213"/>
                  </a:cubicBezTo>
                  <a:lnTo>
                    <a:pt x="500756" y="481459"/>
                  </a:lnTo>
                  <a:lnTo>
                    <a:pt x="505579" y="483388"/>
                  </a:lnTo>
                  <a:lnTo>
                    <a:pt x="514263" y="483388"/>
                  </a:lnTo>
                  <a:cubicBezTo>
                    <a:pt x="514263" y="483388"/>
                    <a:pt x="524877" y="487247"/>
                    <a:pt x="524877" y="487247"/>
                  </a:cubicBezTo>
                  <a:lnTo>
                    <a:pt x="529701" y="487247"/>
                  </a:lnTo>
                  <a:cubicBezTo>
                    <a:pt x="529701" y="487247"/>
                    <a:pt x="529701" y="490142"/>
                    <a:pt x="529701" y="490142"/>
                  </a:cubicBezTo>
                  <a:lnTo>
                    <a:pt x="529701" y="494966"/>
                  </a:lnTo>
                  <a:cubicBezTo>
                    <a:pt x="529701" y="494966"/>
                    <a:pt x="530666" y="502685"/>
                    <a:pt x="530666" y="502685"/>
                  </a:cubicBezTo>
                  <a:lnTo>
                    <a:pt x="534525" y="502685"/>
                  </a:lnTo>
                  <a:cubicBezTo>
                    <a:pt x="534525" y="502685"/>
                    <a:pt x="541279" y="498826"/>
                    <a:pt x="541279" y="498826"/>
                  </a:cubicBezTo>
                  <a:lnTo>
                    <a:pt x="546104" y="498826"/>
                  </a:lnTo>
                  <a:cubicBezTo>
                    <a:pt x="546104" y="498826"/>
                    <a:pt x="548998" y="496896"/>
                    <a:pt x="548998" y="496896"/>
                  </a:cubicBezTo>
                  <a:lnTo>
                    <a:pt x="548998" y="493037"/>
                  </a:lnTo>
                  <a:cubicBezTo>
                    <a:pt x="548998" y="493037"/>
                    <a:pt x="555752" y="485318"/>
                    <a:pt x="555752" y="485318"/>
                  </a:cubicBezTo>
                  <a:lnTo>
                    <a:pt x="559611" y="473740"/>
                  </a:lnTo>
                  <a:lnTo>
                    <a:pt x="559611" y="469880"/>
                  </a:lnTo>
                  <a:cubicBezTo>
                    <a:pt x="559611" y="469880"/>
                    <a:pt x="552858" y="469880"/>
                    <a:pt x="552858" y="469880"/>
                  </a:cubicBezTo>
                  <a:lnTo>
                    <a:pt x="548998" y="459267"/>
                  </a:lnTo>
                  <a:lnTo>
                    <a:pt x="549963" y="459267"/>
                  </a:lnTo>
                  <a:cubicBezTo>
                    <a:pt x="549963" y="459267"/>
                    <a:pt x="548998" y="452513"/>
                    <a:pt x="548998" y="452513"/>
                  </a:cubicBezTo>
                  <a:lnTo>
                    <a:pt x="544174" y="445759"/>
                  </a:lnTo>
                  <a:lnTo>
                    <a:pt x="544174" y="442865"/>
                  </a:lnTo>
                  <a:cubicBezTo>
                    <a:pt x="544174" y="442865"/>
                    <a:pt x="543209" y="439005"/>
                    <a:pt x="543209" y="439005"/>
                  </a:cubicBezTo>
                  <a:lnTo>
                    <a:pt x="539350" y="437075"/>
                  </a:lnTo>
                  <a:lnTo>
                    <a:pt x="536455" y="430322"/>
                  </a:lnTo>
                  <a:lnTo>
                    <a:pt x="542244" y="425497"/>
                  </a:lnTo>
                  <a:lnTo>
                    <a:pt x="542244" y="421638"/>
                  </a:lnTo>
                  <a:cubicBezTo>
                    <a:pt x="542244" y="421638"/>
                    <a:pt x="547068" y="419708"/>
                    <a:pt x="547068" y="419708"/>
                  </a:cubicBezTo>
                  <a:lnTo>
                    <a:pt x="547068" y="411025"/>
                  </a:lnTo>
                  <a:cubicBezTo>
                    <a:pt x="547068" y="411025"/>
                    <a:pt x="549963" y="406200"/>
                    <a:pt x="549963" y="406200"/>
                  </a:cubicBezTo>
                  <a:lnTo>
                    <a:pt x="549963" y="402341"/>
                  </a:lnTo>
                  <a:cubicBezTo>
                    <a:pt x="549963" y="402341"/>
                    <a:pt x="550927" y="397517"/>
                    <a:pt x="550927" y="397517"/>
                  </a:cubicBezTo>
                  <a:lnTo>
                    <a:pt x="550927" y="391728"/>
                  </a:lnTo>
                  <a:cubicBezTo>
                    <a:pt x="550927" y="391728"/>
                    <a:pt x="558646" y="386903"/>
                    <a:pt x="558646" y="386903"/>
                  </a:cubicBezTo>
                  <a:lnTo>
                    <a:pt x="564435" y="384974"/>
                  </a:lnTo>
                  <a:lnTo>
                    <a:pt x="567330" y="380149"/>
                  </a:lnTo>
                  <a:lnTo>
                    <a:pt x="567330" y="371466"/>
                  </a:lnTo>
                  <a:cubicBezTo>
                    <a:pt x="567330" y="371466"/>
                    <a:pt x="567330" y="366642"/>
                    <a:pt x="567330" y="366642"/>
                  </a:cubicBezTo>
                  <a:lnTo>
                    <a:pt x="564435" y="361817"/>
                  </a:lnTo>
                  <a:lnTo>
                    <a:pt x="558646" y="356993"/>
                  </a:lnTo>
                  <a:lnTo>
                    <a:pt x="553822" y="355064"/>
                  </a:lnTo>
                  <a:lnTo>
                    <a:pt x="550927" y="352169"/>
                  </a:lnTo>
                  <a:lnTo>
                    <a:pt x="550927" y="348310"/>
                  </a:lnTo>
                  <a:cubicBezTo>
                    <a:pt x="550927" y="348310"/>
                    <a:pt x="555752" y="348310"/>
                    <a:pt x="555752" y="348310"/>
                  </a:cubicBezTo>
                  <a:lnTo>
                    <a:pt x="561541" y="342520"/>
                  </a:lnTo>
                  <a:lnTo>
                    <a:pt x="561541" y="339626"/>
                  </a:lnTo>
                  <a:cubicBezTo>
                    <a:pt x="561541" y="339626"/>
                    <a:pt x="566365" y="335767"/>
                    <a:pt x="566365" y="335767"/>
                  </a:cubicBezTo>
                  <a:lnTo>
                    <a:pt x="572154" y="332872"/>
                  </a:lnTo>
                  <a:lnTo>
                    <a:pt x="572154" y="330942"/>
                  </a:lnTo>
                  <a:cubicBezTo>
                    <a:pt x="572154" y="330942"/>
                    <a:pt x="576979" y="329977"/>
                    <a:pt x="576979" y="329977"/>
                  </a:cubicBezTo>
                  <a:lnTo>
                    <a:pt x="576979" y="324189"/>
                  </a:lnTo>
                  <a:cubicBezTo>
                    <a:pt x="576979" y="324189"/>
                    <a:pt x="576979" y="323223"/>
                    <a:pt x="576979" y="323223"/>
                  </a:cubicBezTo>
                  <a:lnTo>
                    <a:pt x="576979" y="317435"/>
                  </a:lnTo>
                  <a:cubicBezTo>
                    <a:pt x="576979" y="317435"/>
                    <a:pt x="576014" y="315505"/>
                    <a:pt x="576014" y="315505"/>
                  </a:cubicBezTo>
                  <a:lnTo>
                    <a:pt x="577943" y="305856"/>
                  </a:lnTo>
                  <a:lnTo>
                    <a:pt x="577943" y="303927"/>
                  </a:lnTo>
                  <a:cubicBezTo>
                    <a:pt x="577943" y="303927"/>
                    <a:pt x="577943" y="299102"/>
                    <a:pt x="577943" y="299102"/>
                  </a:cubicBezTo>
                  <a:lnTo>
                    <a:pt x="581802" y="299102"/>
                  </a:lnTo>
                  <a:cubicBezTo>
                    <a:pt x="581802" y="299102"/>
                    <a:pt x="581802" y="295243"/>
                    <a:pt x="581802" y="295243"/>
                  </a:cubicBezTo>
                  <a:lnTo>
                    <a:pt x="579873" y="289454"/>
                  </a:lnTo>
                  <a:lnTo>
                    <a:pt x="574084" y="282700"/>
                  </a:lnTo>
                  <a:lnTo>
                    <a:pt x="576014" y="272087"/>
                  </a:lnTo>
                  <a:lnTo>
                    <a:pt x="576014" y="265333"/>
                  </a:lnTo>
                  <a:cubicBezTo>
                    <a:pt x="576014" y="265333"/>
                    <a:pt x="570225" y="263403"/>
                    <a:pt x="570225" y="263403"/>
                  </a:cubicBezTo>
                  <a:lnTo>
                    <a:pt x="568295" y="259544"/>
                  </a:lnTo>
                  <a:lnTo>
                    <a:pt x="579873" y="247001"/>
                  </a:lnTo>
                  <a:lnTo>
                    <a:pt x="581802" y="247001"/>
                  </a:lnTo>
                  <a:cubicBezTo>
                    <a:pt x="581802" y="247001"/>
                    <a:pt x="590486" y="257614"/>
                    <a:pt x="590486" y="257614"/>
                  </a:cubicBezTo>
                  <a:lnTo>
                    <a:pt x="600135" y="252790"/>
                  </a:lnTo>
                  <a:lnTo>
                    <a:pt x="603994" y="247001"/>
                  </a:lnTo>
                  <a:lnTo>
                    <a:pt x="609783" y="245071"/>
                  </a:lnTo>
                  <a:lnTo>
                    <a:pt x="612678" y="242176"/>
                  </a:lnTo>
                  <a:lnTo>
                    <a:pt x="612678" y="237352"/>
                  </a:lnTo>
                  <a:cubicBezTo>
                    <a:pt x="612678" y="237352"/>
                    <a:pt x="612678" y="233493"/>
                    <a:pt x="612678" y="233493"/>
                  </a:cubicBezTo>
                  <a:lnTo>
                    <a:pt x="621362" y="236388"/>
                  </a:lnTo>
                  <a:lnTo>
                    <a:pt x="631975" y="255685"/>
                  </a:lnTo>
                  <a:lnTo>
                    <a:pt x="634869" y="253755"/>
                  </a:lnTo>
                  <a:lnTo>
                    <a:pt x="641623" y="251825"/>
                  </a:lnTo>
                  <a:lnTo>
                    <a:pt x="643553" y="247001"/>
                  </a:lnTo>
                  <a:lnTo>
                    <a:pt x="646448" y="244106"/>
                  </a:lnTo>
                  <a:lnTo>
                    <a:pt x="656096" y="238317"/>
                  </a:lnTo>
                  <a:lnTo>
                    <a:pt x="658991" y="238317"/>
                  </a:lnTo>
                  <a:lnTo>
                    <a:pt x="658991" y="221915"/>
                  </a:lnTo>
                  <a:cubicBezTo>
                    <a:pt x="658991" y="221915"/>
                    <a:pt x="649342" y="217090"/>
                    <a:pt x="649342" y="217090"/>
                  </a:cubicBezTo>
                  <a:lnTo>
                    <a:pt x="649342" y="210337"/>
                  </a:lnTo>
                  <a:cubicBezTo>
                    <a:pt x="649342" y="210337"/>
                    <a:pt x="654166" y="210337"/>
                    <a:pt x="654166" y="210337"/>
                  </a:cubicBezTo>
                  <a:lnTo>
                    <a:pt x="656096" y="208407"/>
                  </a:lnTo>
                  <a:lnTo>
                    <a:pt x="656096" y="201653"/>
                  </a:lnTo>
                  <a:cubicBezTo>
                    <a:pt x="656096" y="201653"/>
                    <a:pt x="670569" y="201653"/>
                    <a:pt x="670569" y="201653"/>
                  </a:cubicBezTo>
                  <a:lnTo>
                    <a:pt x="674428" y="201653"/>
                  </a:lnTo>
                  <a:cubicBezTo>
                    <a:pt x="674428" y="201653"/>
                    <a:pt x="673463" y="207442"/>
                    <a:pt x="673463" y="207442"/>
                  </a:cubicBezTo>
                  <a:lnTo>
                    <a:pt x="673463" y="215161"/>
                  </a:lnTo>
                  <a:cubicBezTo>
                    <a:pt x="673463" y="215161"/>
                    <a:pt x="683112" y="218055"/>
                    <a:pt x="683112" y="218055"/>
                  </a:cubicBezTo>
                  <a:lnTo>
                    <a:pt x="692760" y="218055"/>
                  </a:lnTo>
                  <a:cubicBezTo>
                    <a:pt x="692760" y="218055"/>
                    <a:pt x="697585" y="215161"/>
                    <a:pt x="697585" y="215161"/>
                  </a:cubicBezTo>
                  <a:lnTo>
                    <a:pt x="704338" y="215161"/>
                  </a:lnTo>
                  <a:cubicBezTo>
                    <a:pt x="704338" y="215161"/>
                    <a:pt x="710127" y="215161"/>
                    <a:pt x="710127" y="215161"/>
                  </a:cubicBezTo>
                  <a:lnTo>
                    <a:pt x="716881" y="213231"/>
                  </a:lnTo>
                  <a:lnTo>
                    <a:pt x="726529" y="215161"/>
                  </a:lnTo>
                  <a:lnTo>
                    <a:pt x="734248" y="231563"/>
                  </a:lnTo>
                  <a:lnTo>
                    <a:pt x="737143" y="240247"/>
                  </a:lnTo>
                  <a:lnTo>
                    <a:pt x="740037" y="246036"/>
                  </a:lnTo>
                  <a:lnTo>
                    <a:pt x="741967" y="253755"/>
                  </a:lnTo>
                  <a:lnTo>
                    <a:pt x="746791" y="258579"/>
                  </a:lnTo>
                  <a:lnTo>
                    <a:pt x="748721" y="264368"/>
                  </a:lnTo>
                  <a:lnTo>
                    <a:pt x="744862" y="264368"/>
                  </a:lnTo>
                  <a:cubicBezTo>
                    <a:pt x="744862" y="264368"/>
                    <a:pt x="744862" y="268227"/>
                    <a:pt x="744862" y="268227"/>
                  </a:cubicBezTo>
                  <a:lnTo>
                    <a:pt x="748721" y="268227"/>
                  </a:lnTo>
                  <a:cubicBezTo>
                    <a:pt x="748721" y="268227"/>
                    <a:pt x="753546" y="273051"/>
                    <a:pt x="753546" y="273051"/>
                  </a:cubicBezTo>
                  <a:lnTo>
                    <a:pt x="761264" y="285595"/>
                  </a:lnTo>
                  <a:lnTo>
                    <a:pt x="767054" y="290419"/>
                  </a:lnTo>
                  <a:lnTo>
                    <a:pt x="769948" y="294278"/>
                  </a:lnTo>
                  <a:lnTo>
                    <a:pt x="767054" y="299102"/>
                  </a:lnTo>
                  <a:lnTo>
                    <a:pt x="768983" y="301032"/>
                  </a:lnTo>
                  <a:lnTo>
                    <a:pt x="768983" y="305856"/>
                  </a:lnTo>
                  <a:cubicBezTo>
                    <a:pt x="768983" y="305856"/>
                    <a:pt x="772842" y="305856"/>
                    <a:pt x="772842" y="305856"/>
                  </a:cubicBezTo>
                  <a:lnTo>
                    <a:pt x="778631" y="302962"/>
                  </a:lnTo>
                  <a:lnTo>
                    <a:pt x="782491" y="302962"/>
                  </a:lnTo>
                  <a:cubicBezTo>
                    <a:pt x="782491" y="302962"/>
                    <a:pt x="787315" y="312610"/>
                    <a:pt x="787315" y="312610"/>
                  </a:cubicBezTo>
                  <a:lnTo>
                    <a:pt x="791175" y="310681"/>
                  </a:lnTo>
                  <a:lnTo>
                    <a:pt x="795999" y="316470"/>
                  </a:lnTo>
                  <a:lnTo>
                    <a:pt x="795999" y="319364"/>
                  </a:lnTo>
                  <a:cubicBezTo>
                    <a:pt x="795999" y="319364"/>
                    <a:pt x="793104" y="324189"/>
                    <a:pt x="793104" y="324189"/>
                  </a:cubicBezTo>
                  <a:lnTo>
                    <a:pt x="795999" y="327083"/>
                  </a:lnTo>
                  <a:lnTo>
                    <a:pt x="800823" y="327083"/>
                  </a:lnTo>
                  <a:cubicBezTo>
                    <a:pt x="800823" y="327083"/>
                    <a:pt x="806612" y="324189"/>
                    <a:pt x="806612" y="324189"/>
                  </a:cubicBezTo>
                  <a:lnTo>
                    <a:pt x="811436" y="319364"/>
                  </a:lnTo>
                  <a:lnTo>
                    <a:pt x="816260" y="311645"/>
                  </a:lnTo>
                  <a:lnTo>
                    <a:pt x="818190" y="305856"/>
                  </a:lnTo>
                  <a:lnTo>
                    <a:pt x="820120" y="305856"/>
                  </a:lnTo>
                  <a:cubicBezTo>
                    <a:pt x="820120" y="305856"/>
                    <a:pt x="822050" y="299102"/>
                    <a:pt x="822050" y="299102"/>
                  </a:cubicBezTo>
                  <a:lnTo>
                    <a:pt x="819155" y="299102"/>
                  </a:lnTo>
                  <a:cubicBezTo>
                    <a:pt x="819155" y="299102"/>
                    <a:pt x="822050" y="295243"/>
                    <a:pt x="822050" y="295243"/>
                  </a:cubicBezTo>
                  <a:lnTo>
                    <a:pt x="818190" y="293313"/>
                  </a:lnTo>
                  <a:lnTo>
                    <a:pt x="814331" y="281735"/>
                  </a:lnTo>
                  <a:lnTo>
                    <a:pt x="830733" y="277876"/>
                  </a:lnTo>
                  <a:lnTo>
                    <a:pt x="835558" y="275946"/>
                  </a:lnTo>
                  <a:lnTo>
                    <a:pt x="845206" y="273051"/>
                  </a:lnTo>
                  <a:lnTo>
                    <a:pt x="850030" y="275946"/>
                  </a:lnTo>
                  <a:lnTo>
                    <a:pt x="855819" y="283665"/>
                  </a:lnTo>
                  <a:lnTo>
                    <a:pt x="858714" y="288489"/>
                  </a:lnTo>
                  <a:lnTo>
                    <a:pt x="858714" y="291384"/>
                  </a:lnTo>
                  <a:lnTo>
                    <a:pt x="860643" y="295243"/>
                  </a:lnTo>
                  <a:lnTo>
                    <a:pt x="864503" y="297173"/>
                  </a:lnTo>
                  <a:lnTo>
                    <a:pt x="866433" y="300067"/>
                  </a:lnTo>
                  <a:lnTo>
                    <a:pt x="872222" y="297173"/>
                  </a:lnTo>
                  <a:lnTo>
                    <a:pt x="878010" y="292348"/>
                  </a:lnTo>
                  <a:lnTo>
                    <a:pt x="884764" y="288489"/>
                  </a:lnTo>
                  <a:lnTo>
                    <a:pt x="892483" y="281735"/>
                  </a:lnTo>
                  <a:lnTo>
                    <a:pt x="901167" y="278841"/>
                  </a:lnTo>
                  <a:lnTo>
                    <a:pt x="907921" y="275946"/>
                  </a:lnTo>
                  <a:lnTo>
                    <a:pt x="916604" y="271122"/>
                  </a:lnTo>
                  <a:lnTo>
                    <a:pt x="919499" y="271122"/>
                  </a:lnTo>
                  <a:cubicBezTo>
                    <a:pt x="919499" y="271122"/>
                    <a:pt x="928183" y="269192"/>
                    <a:pt x="928183" y="269192"/>
                  </a:cubicBezTo>
                  <a:lnTo>
                    <a:pt x="944585" y="263403"/>
                  </a:lnTo>
                  <a:lnTo>
                    <a:pt x="951339" y="260509"/>
                  </a:lnTo>
                  <a:lnTo>
                    <a:pt x="957128" y="258579"/>
                  </a:lnTo>
                  <a:lnTo>
                    <a:pt x="963882" y="258579"/>
                  </a:lnTo>
                  <a:cubicBezTo>
                    <a:pt x="963882" y="258579"/>
                    <a:pt x="968706" y="255685"/>
                    <a:pt x="968706" y="255685"/>
                  </a:cubicBezTo>
                  <a:lnTo>
                    <a:pt x="977390" y="255685"/>
                  </a:lnTo>
                  <a:cubicBezTo>
                    <a:pt x="977390" y="255685"/>
                    <a:pt x="980285" y="246036"/>
                    <a:pt x="980285" y="246036"/>
                  </a:cubicBezTo>
                  <a:lnTo>
                    <a:pt x="980285" y="243141"/>
                  </a:lnTo>
                  <a:cubicBezTo>
                    <a:pt x="980285" y="243141"/>
                    <a:pt x="972566" y="236388"/>
                    <a:pt x="972566" y="236388"/>
                  </a:cubicBezTo>
                  <a:lnTo>
                    <a:pt x="969671" y="231563"/>
                  </a:lnTo>
                  <a:lnTo>
                    <a:pt x="966777" y="229634"/>
                  </a:lnTo>
                  <a:lnTo>
                    <a:pt x="964847" y="226739"/>
                  </a:lnTo>
                  <a:lnTo>
                    <a:pt x="961952" y="224809"/>
                  </a:lnTo>
                  <a:lnTo>
                    <a:pt x="952304" y="224809"/>
                  </a:lnTo>
                  <a:cubicBezTo>
                    <a:pt x="952304" y="224809"/>
                    <a:pt x="946515" y="225774"/>
                    <a:pt x="946515" y="225774"/>
                  </a:cubicBezTo>
                  <a:lnTo>
                    <a:pt x="944585" y="222880"/>
                  </a:lnTo>
                  <a:lnTo>
                    <a:pt x="936866" y="222880"/>
                  </a:lnTo>
                  <a:cubicBezTo>
                    <a:pt x="936866" y="222880"/>
                    <a:pt x="934937" y="224809"/>
                    <a:pt x="934937" y="224809"/>
                  </a:cubicBezTo>
                  <a:lnTo>
                    <a:pt x="932042" y="224809"/>
                  </a:lnTo>
                  <a:cubicBezTo>
                    <a:pt x="932042" y="224809"/>
                    <a:pt x="927218" y="224809"/>
                    <a:pt x="927218" y="224809"/>
                  </a:cubicBezTo>
                  <a:lnTo>
                    <a:pt x="927218" y="222880"/>
                  </a:lnTo>
                  <a:lnTo>
                    <a:pt x="922394" y="212266"/>
                  </a:lnTo>
                  <a:lnTo>
                    <a:pt x="920464" y="210337"/>
                  </a:lnTo>
                  <a:lnTo>
                    <a:pt x="920464" y="195864"/>
                  </a:lnTo>
                  <a:cubicBezTo>
                    <a:pt x="920464" y="195864"/>
                    <a:pt x="920464" y="190075"/>
                    <a:pt x="920464" y="190075"/>
                  </a:cubicBezTo>
                  <a:lnTo>
                    <a:pt x="926253" y="184286"/>
                  </a:lnTo>
                  <a:lnTo>
                    <a:pt x="929148" y="177532"/>
                  </a:lnTo>
                  <a:lnTo>
                    <a:pt x="926253" y="173672"/>
                  </a:lnTo>
                  <a:lnTo>
                    <a:pt x="937831" y="168848"/>
                  </a:lnTo>
                  <a:lnTo>
                    <a:pt x="940726" y="165954"/>
                  </a:lnTo>
                  <a:lnTo>
                    <a:pt x="940726" y="164024"/>
                  </a:lnTo>
                  <a:lnTo>
                    <a:pt x="943620" y="158235"/>
                  </a:lnTo>
                  <a:lnTo>
                    <a:pt x="949410" y="152446"/>
                  </a:lnTo>
                  <a:lnTo>
                    <a:pt x="952304" y="144727"/>
                  </a:lnTo>
                  <a:lnTo>
                    <a:pt x="954233" y="144727"/>
                  </a:lnTo>
                  <a:cubicBezTo>
                    <a:pt x="954233" y="144727"/>
                    <a:pt x="954233" y="138938"/>
                    <a:pt x="954233" y="138938"/>
                  </a:cubicBezTo>
                  <a:lnTo>
                    <a:pt x="960023" y="135078"/>
                  </a:lnTo>
                  <a:lnTo>
                    <a:pt x="963882" y="133149"/>
                  </a:lnTo>
                  <a:lnTo>
                    <a:pt x="967741" y="130254"/>
                  </a:lnTo>
                  <a:lnTo>
                    <a:pt x="974495" y="122536"/>
                  </a:lnTo>
                  <a:lnTo>
                    <a:pt x="979320" y="120606"/>
                  </a:lnTo>
                  <a:lnTo>
                    <a:pt x="981249" y="113852"/>
                  </a:lnTo>
                  <a:lnTo>
                    <a:pt x="988968" y="109028"/>
                  </a:lnTo>
                  <a:lnTo>
                    <a:pt x="990898" y="103239"/>
                  </a:lnTo>
                  <a:lnTo>
                    <a:pt x="997652" y="103239"/>
                  </a:lnTo>
                  <a:cubicBezTo>
                    <a:pt x="997652" y="103239"/>
                    <a:pt x="1001511" y="96485"/>
                    <a:pt x="1001511" y="96485"/>
                  </a:cubicBezTo>
                  <a:lnTo>
                    <a:pt x="1001511" y="92625"/>
                  </a:lnTo>
                  <a:cubicBezTo>
                    <a:pt x="1001511" y="92625"/>
                    <a:pt x="998616" y="90696"/>
                    <a:pt x="998616" y="90696"/>
                  </a:cubicBezTo>
                  <a:lnTo>
                    <a:pt x="995722" y="84906"/>
                  </a:lnTo>
                  <a:lnTo>
                    <a:pt x="995722" y="78153"/>
                  </a:lnTo>
                  <a:cubicBezTo>
                    <a:pt x="995722" y="78153"/>
                    <a:pt x="995722" y="73328"/>
                    <a:pt x="995722" y="73328"/>
                  </a:cubicBezTo>
                  <a:lnTo>
                    <a:pt x="990898" y="67539"/>
                  </a:lnTo>
                  <a:lnTo>
                    <a:pt x="984144" y="61750"/>
                  </a:lnTo>
                  <a:lnTo>
                    <a:pt x="977390" y="61750"/>
                  </a:lnTo>
                  <a:cubicBezTo>
                    <a:pt x="977390" y="61750"/>
                    <a:pt x="974495" y="55961"/>
                    <a:pt x="974495" y="55961"/>
                  </a:cubicBezTo>
                  <a:lnTo>
                    <a:pt x="969671" y="47277"/>
                  </a:lnTo>
                  <a:lnTo>
                    <a:pt x="969671" y="34735"/>
                  </a:lnTo>
                  <a:cubicBezTo>
                    <a:pt x="969671" y="34735"/>
                    <a:pt x="969671" y="30875"/>
                    <a:pt x="969671" y="30875"/>
                  </a:cubicBezTo>
                  <a:lnTo>
                    <a:pt x="971601" y="25086"/>
                  </a:lnTo>
                  <a:lnTo>
                    <a:pt x="974495" y="20262"/>
                  </a:lnTo>
                  <a:lnTo>
                    <a:pt x="982214" y="14473"/>
                  </a:lnTo>
                  <a:lnTo>
                    <a:pt x="991862" y="14473"/>
                  </a:lnTo>
                  <a:cubicBezTo>
                    <a:pt x="991862" y="14473"/>
                    <a:pt x="1002476" y="10613"/>
                    <a:pt x="1002476" y="10613"/>
                  </a:cubicBezTo>
                  <a:lnTo>
                    <a:pt x="1009230" y="2895"/>
                  </a:lnTo>
                  <a:lnTo>
                    <a:pt x="1016949" y="0"/>
                  </a:lnTo>
                  <a:lnTo>
                    <a:pt x="1022737" y="2895"/>
                  </a:lnTo>
                  <a:lnTo>
                    <a:pt x="1029491" y="2895"/>
                  </a:lnTo>
                  <a:cubicBezTo>
                    <a:pt x="1029491" y="2895"/>
                    <a:pt x="1033351" y="2895"/>
                    <a:pt x="1033351" y="2895"/>
                  </a:cubicBezTo>
                  <a:lnTo>
                    <a:pt x="1035281" y="5789"/>
                  </a:lnTo>
                  <a:lnTo>
                    <a:pt x="1040105" y="5789"/>
                  </a:lnTo>
                  <a:cubicBezTo>
                    <a:pt x="1040105" y="5789"/>
                    <a:pt x="1045894" y="5789"/>
                    <a:pt x="1045894" y="5789"/>
                  </a:cubicBezTo>
                  <a:lnTo>
                    <a:pt x="1052648" y="7719"/>
                  </a:lnTo>
                  <a:lnTo>
                    <a:pt x="1061331" y="11578"/>
                  </a:lnTo>
                  <a:lnTo>
                    <a:pt x="1064226" y="11578"/>
                  </a:lnTo>
                  <a:cubicBezTo>
                    <a:pt x="1064226" y="11578"/>
                    <a:pt x="1076769" y="16402"/>
                    <a:pt x="1076769" y="16402"/>
                  </a:cubicBezTo>
                  <a:lnTo>
                    <a:pt x="1098960" y="31840"/>
                  </a:lnTo>
                  <a:lnTo>
                    <a:pt x="1109574" y="31840"/>
                  </a:lnTo>
                  <a:cubicBezTo>
                    <a:pt x="1109574" y="31840"/>
                    <a:pt x="1127906" y="27016"/>
                    <a:pt x="1127906" y="27016"/>
                  </a:cubicBezTo>
                  <a:lnTo>
                    <a:pt x="1132730" y="24121"/>
                  </a:lnTo>
                  <a:lnTo>
                    <a:pt x="1137554" y="24121"/>
                  </a:lnTo>
                  <a:cubicBezTo>
                    <a:pt x="1137554" y="24121"/>
                    <a:pt x="1145273" y="30875"/>
                    <a:pt x="1145273" y="30875"/>
                  </a:cubicBezTo>
                  <a:lnTo>
                    <a:pt x="1145273" y="34735"/>
                  </a:lnTo>
                  <a:cubicBezTo>
                    <a:pt x="1145273" y="34735"/>
                    <a:pt x="1162641" y="53066"/>
                    <a:pt x="1162641" y="53066"/>
                  </a:cubicBezTo>
                  <a:lnTo>
                    <a:pt x="1164570" y="53066"/>
                  </a:lnTo>
                  <a:cubicBezTo>
                    <a:pt x="1164570" y="53066"/>
                    <a:pt x="1167464" y="60785"/>
                    <a:pt x="1167464" y="60785"/>
                  </a:cubicBezTo>
                  <a:lnTo>
                    <a:pt x="1172289" y="63680"/>
                  </a:lnTo>
                  <a:lnTo>
                    <a:pt x="1180972" y="66574"/>
                  </a:lnTo>
                  <a:lnTo>
                    <a:pt x="1182902" y="71399"/>
                  </a:lnTo>
                  <a:lnTo>
                    <a:pt x="1185797" y="76223"/>
                  </a:lnTo>
                  <a:lnTo>
                    <a:pt x="1189656" y="80082"/>
                  </a:lnTo>
                  <a:lnTo>
                    <a:pt x="1193516" y="87801"/>
                  </a:lnTo>
                  <a:lnTo>
                    <a:pt x="1198339" y="90696"/>
                  </a:lnTo>
                  <a:lnTo>
                    <a:pt x="1201235" y="98414"/>
                  </a:lnTo>
                  <a:lnTo>
                    <a:pt x="1206058" y="98414"/>
                  </a:lnTo>
                  <a:cubicBezTo>
                    <a:pt x="1206058" y="98414"/>
                    <a:pt x="1212812" y="101309"/>
                    <a:pt x="1212812" y="101309"/>
                  </a:cubicBezTo>
                  <a:lnTo>
                    <a:pt x="1217637" y="106133"/>
                  </a:lnTo>
                  <a:lnTo>
                    <a:pt x="1222461" y="114817"/>
                  </a:lnTo>
                  <a:lnTo>
                    <a:pt x="1224391" y="125430"/>
                  </a:lnTo>
                  <a:lnTo>
                    <a:pt x="1226320" y="129289"/>
                  </a:lnTo>
                  <a:lnTo>
                    <a:pt x="1224391" y="135078"/>
                  </a:lnTo>
                  <a:lnTo>
                    <a:pt x="1224391" y="139903"/>
                  </a:lnTo>
                  <a:cubicBezTo>
                    <a:pt x="1224391" y="139903"/>
                    <a:pt x="1227285" y="143762"/>
                    <a:pt x="1227285" y="143762"/>
                  </a:cubicBezTo>
                  <a:lnTo>
                    <a:pt x="1227285" y="159200"/>
                  </a:lnTo>
                  <a:cubicBezTo>
                    <a:pt x="1227285" y="159200"/>
                    <a:pt x="1235004" y="162094"/>
                    <a:pt x="1235004" y="162094"/>
                  </a:cubicBezTo>
                  <a:lnTo>
                    <a:pt x="1233074" y="165954"/>
                  </a:lnTo>
                  <a:lnTo>
                    <a:pt x="1243687" y="169813"/>
                  </a:lnTo>
                  <a:lnTo>
                    <a:pt x="1247547" y="172707"/>
                  </a:lnTo>
                  <a:lnTo>
                    <a:pt x="1247547" y="175602"/>
                  </a:lnTo>
                  <a:lnTo>
                    <a:pt x="1244652" y="184286"/>
                  </a:lnTo>
                  <a:lnTo>
                    <a:pt x="1247547" y="188145"/>
                  </a:lnTo>
                  <a:lnTo>
                    <a:pt x="1247547" y="191040"/>
                  </a:lnTo>
                  <a:cubicBezTo>
                    <a:pt x="1247547" y="191040"/>
                    <a:pt x="1253336" y="199723"/>
                    <a:pt x="1253336" y="199723"/>
                  </a:cubicBezTo>
                  <a:lnTo>
                    <a:pt x="1253336" y="202618"/>
                  </a:lnTo>
                  <a:cubicBezTo>
                    <a:pt x="1253336" y="202618"/>
                    <a:pt x="1259125" y="203583"/>
                    <a:pt x="1259125" y="203583"/>
                  </a:cubicBezTo>
                  <a:lnTo>
                    <a:pt x="1262985" y="210337"/>
                  </a:lnTo>
                  <a:lnTo>
                    <a:pt x="1266844" y="215161"/>
                  </a:lnTo>
                  <a:lnTo>
                    <a:pt x="1266844" y="219985"/>
                  </a:lnTo>
                  <a:cubicBezTo>
                    <a:pt x="1266844" y="219985"/>
                    <a:pt x="1273598" y="223844"/>
                    <a:pt x="1273598" y="223844"/>
                  </a:cubicBezTo>
                  <a:lnTo>
                    <a:pt x="1286141" y="233493"/>
                  </a:lnTo>
                  <a:lnTo>
                    <a:pt x="1291930" y="240247"/>
                  </a:lnTo>
                  <a:lnTo>
                    <a:pt x="1300614" y="244106"/>
                  </a:lnTo>
                  <a:lnTo>
                    <a:pt x="1308333" y="250860"/>
                  </a:lnTo>
                  <a:lnTo>
                    <a:pt x="1318945" y="257614"/>
                  </a:lnTo>
                  <a:lnTo>
                    <a:pt x="1328594" y="260509"/>
                  </a:lnTo>
                  <a:lnTo>
                    <a:pt x="1337278" y="260509"/>
                  </a:lnTo>
                  <a:cubicBezTo>
                    <a:pt x="1337278" y="260509"/>
                    <a:pt x="1332454" y="275946"/>
                    <a:pt x="1332454" y="275946"/>
                  </a:cubicBezTo>
                  <a:lnTo>
                    <a:pt x="1332454" y="283665"/>
                  </a:lnTo>
                  <a:cubicBezTo>
                    <a:pt x="1332454" y="283665"/>
                    <a:pt x="1336313" y="283665"/>
                    <a:pt x="1336313" y="283665"/>
                  </a:cubicBezTo>
                  <a:lnTo>
                    <a:pt x="1336313" y="293313"/>
                  </a:lnTo>
                  <a:cubicBezTo>
                    <a:pt x="1336313" y="293313"/>
                    <a:pt x="1334383" y="298138"/>
                    <a:pt x="1334383" y="298138"/>
                  </a:cubicBezTo>
                  <a:lnTo>
                    <a:pt x="1334383" y="303927"/>
                  </a:lnTo>
                  <a:cubicBezTo>
                    <a:pt x="1334383" y="303927"/>
                    <a:pt x="1337278" y="308751"/>
                    <a:pt x="1337278" y="308751"/>
                  </a:cubicBezTo>
                  <a:lnTo>
                    <a:pt x="1343066" y="314540"/>
                  </a:lnTo>
                  <a:lnTo>
                    <a:pt x="1350785" y="318399"/>
                  </a:lnTo>
                  <a:lnTo>
                    <a:pt x="1357539" y="329013"/>
                  </a:lnTo>
                  <a:lnTo>
                    <a:pt x="1359469" y="333837"/>
                  </a:lnTo>
                  <a:lnTo>
                    <a:pt x="1362364" y="336732"/>
                  </a:lnTo>
                  <a:lnTo>
                    <a:pt x="1366223" y="346380"/>
                  </a:lnTo>
                  <a:lnTo>
                    <a:pt x="1369118" y="346380"/>
                  </a:lnTo>
                  <a:cubicBezTo>
                    <a:pt x="1369118" y="346380"/>
                    <a:pt x="1378766" y="335767"/>
                    <a:pt x="1378766" y="335767"/>
                  </a:cubicBezTo>
                  <a:lnTo>
                    <a:pt x="1380696" y="335767"/>
                  </a:lnTo>
                  <a:cubicBezTo>
                    <a:pt x="1380696" y="335767"/>
                    <a:pt x="1387450" y="332872"/>
                    <a:pt x="1387450" y="332872"/>
                  </a:cubicBezTo>
                  <a:lnTo>
                    <a:pt x="1393239" y="334802"/>
                  </a:lnTo>
                  <a:lnTo>
                    <a:pt x="1396133" y="329977"/>
                  </a:lnTo>
                  <a:lnTo>
                    <a:pt x="1400958" y="329977"/>
                  </a:lnTo>
                  <a:cubicBezTo>
                    <a:pt x="1400958" y="329977"/>
                    <a:pt x="1419289" y="329977"/>
                    <a:pt x="1419289" y="329977"/>
                  </a:cubicBezTo>
                  <a:lnTo>
                    <a:pt x="1425079" y="323223"/>
                  </a:lnTo>
                  <a:lnTo>
                    <a:pt x="1425079" y="314540"/>
                  </a:lnTo>
                  <a:cubicBezTo>
                    <a:pt x="1425079" y="314540"/>
                    <a:pt x="1428939" y="309716"/>
                    <a:pt x="1428939" y="309716"/>
                  </a:cubicBezTo>
                  <a:lnTo>
                    <a:pt x="1433762" y="309716"/>
                  </a:lnTo>
                  <a:cubicBezTo>
                    <a:pt x="1433762" y="309716"/>
                    <a:pt x="1435692" y="304892"/>
                    <a:pt x="1435692" y="304892"/>
                  </a:cubicBezTo>
                  <a:lnTo>
                    <a:pt x="1433762" y="301032"/>
                  </a:lnTo>
                  <a:lnTo>
                    <a:pt x="1441481" y="293313"/>
                  </a:lnTo>
                  <a:lnTo>
                    <a:pt x="1447270" y="293313"/>
                  </a:lnTo>
                  <a:cubicBezTo>
                    <a:pt x="1447270" y="293313"/>
                    <a:pt x="1455954" y="290419"/>
                    <a:pt x="1455954" y="290419"/>
                  </a:cubicBezTo>
                  <a:lnTo>
                    <a:pt x="1463672" y="287524"/>
                  </a:lnTo>
                  <a:lnTo>
                    <a:pt x="1466567" y="280770"/>
                  </a:lnTo>
                  <a:lnTo>
                    <a:pt x="1469462" y="278841"/>
                  </a:lnTo>
                  <a:lnTo>
                    <a:pt x="1472356" y="278841"/>
                  </a:lnTo>
                  <a:cubicBezTo>
                    <a:pt x="1472356" y="278841"/>
                    <a:pt x="1481040" y="281735"/>
                    <a:pt x="1481040" y="281735"/>
                  </a:cubicBezTo>
                  <a:lnTo>
                    <a:pt x="1485864" y="278841"/>
                  </a:lnTo>
                  <a:lnTo>
                    <a:pt x="1492618" y="278841"/>
                  </a:lnTo>
                  <a:cubicBezTo>
                    <a:pt x="1492618" y="278841"/>
                    <a:pt x="1499372" y="278841"/>
                    <a:pt x="1499372" y="278841"/>
                  </a:cubicBezTo>
                  <a:lnTo>
                    <a:pt x="1510950" y="271122"/>
                  </a:lnTo>
                  <a:lnTo>
                    <a:pt x="1515774" y="271122"/>
                  </a:lnTo>
                  <a:cubicBezTo>
                    <a:pt x="1515774" y="271122"/>
                    <a:pt x="1520599" y="273051"/>
                    <a:pt x="1520599" y="273051"/>
                  </a:cubicBezTo>
                  <a:lnTo>
                    <a:pt x="1526388" y="273051"/>
                  </a:lnTo>
                  <a:cubicBezTo>
                    <a:pt x="1526388" y="273051"/>
                    <a:pt x="1537966" y="269192"/>
                    <a:pt x="1537966" y="269192"/>
                  </a:cubicBezTo>
                  <a:lnTo>
                    <a:pt x="1543755" y="261473"/>
                  </a:lnTo>
                  <a:lnTo>
                    <a:pt x="1543755" y="254719"/>
                  </a:lnTo>
                  <a:cubicBezTo>
                    <a:pt x="1543755" y="254719"/>
                    <a:pt x="1547614" y="252790"/>
                    <a:pt x="1547614" y="252790"/>
                  </a:cubicBezTo>
                  <a:lnTo>
                    <a:pt x="1550509" y="247001"/>
                  </a:lnTo>
                  <a:lnTo>
                    <a:pt x="1553403" y="247001"/>
                  </a:lnTo>
                  <a:cubicBezTo>
                    <a:pt x="1553403" y="247001"/>
                    <a:pt x="1563052" y="245071"/>
                    <a:pt x="1563052" y="245071"/>
                  </a:cubicBezTo>
                  <a:lnTo>
                    <a:pt x="1566911" y="242176"/>
                  </a:lnTo>
                  <a:lnTo>
                    <a:pt x="1569806" y="242176"/>
                  </a:lnTo>
                  <a:cubicBezTo>
                    <a:pt x="1569806" y="242176"/>
                    <a:pt x="1571735" y="235422"/>
                    <a:pt x="1571735" y="235422"/>
                  </a:cubicBezTo>
                  <a:lnTo>
                    <a:pt x="1577524" y="232528"/>
                  </a:lnTo>
                  <a:lnTo>
                    <a:pt x="1581384" y="228669"/>
                  </a:lnTo>
                  <a:lnTo>
                    <a:pt x="1584278" y="228669"/>
                  </a:lnTo>
                  <a:lnTo>
                    <a:pt x="1591997" y="231563"/>
                  </a:lnTo>
                  <a:lnTo>
                    <a:pt x="1594892" y="233493"/>
                  </a:lnTo>
                  <a:close/>
                </a:path>
              </a:pathLst>
            </a:custGeom>
            <a:grpFill/>
            <a:ln w="24100" cap="flat">
              <a:solidFill>
                <a:schemeClr val="bg1"/>
              </a:solidFill>
              <a:prstDash val="solid"/>
              <a:round/>
            </a:ln>
          </p:spPr>
          <p:txBody>
            <a:bodyPr rtlCol="0" anchor="ctr"/>
            <a:lstStyle/>
            <a:p>
              <a:endParaRPr lang="en-GB"/>
            </a:p>
          </p:txBody>
        </p:sp>
        <p:sp>
          <p:nvSpPr>
            <p:cNvPr id="27" name="Freeform: Shape 56">
              <a:extLst>
                <a:ext uri="{FF2B5EF4-FFF2-40B4-BE49-F238E27FC236}">
                  <a16:creationId xmlns:a16="http://schemas.microsoft.com/office/drawing/2014/main" id="{DB334EE8-8EEB-5234-C72E-5334FB00C098}"/>
                </a:ext>
              </a:extLst>
            </p:cNvPr>
            <p:cNvSpPr/>
            <p:nvPr/>
          </p:nvSpPr>
          <p:spPr>
            <a:xfrm>
              <a:off x="6412423" y="2674754"/>
              <a:ext cx="2517285" cy="1289035"/>
            </a:xfrm>
            <a:custGeom>
              <a:avLst/>
              <a:gdLst>
                <a:gd name="connsiteX0" fmla="*/ 1805228 w 2517285"/>
                <a:gd name="connsiteY0" fmla="*/ 48242 h 1289035"/>
                <a:gd name="connsiteX1" fmla="*/ 1811017 w 2517285"/>
                <a:gd name="connsiteY1" fmla="*/ 50172 h 1289035"/>
                <a:gd name="connsiteX2" fmla="*/ 1819701 w 2517285"/>
                <a:gd name="connsiteY2" fmla="*/ 54031 h 1289035"/>
                <a:gd name="connsiteX3" fmla="*/ 1819701 w 2517285"/>
                <a:gd name="connsiteY3" fmla="*/ 55961 h 1289035"/>
                <a:gd name="connsiteX4" fmla="*/ 1825490 w 2517285"/>
                <a:gd name="connsiteY4" fmla="*/ 58856 h 1289035"/>
                <a:gd name="connsiteX5" fmla="*/ 1834174 w 2517285"/>
                <a:gd name="connsiteY5" fmla="*/ 64645 h 1289035"/>
                <a:gd name="connsiteX6" fmla="*/ 1837068 w 2517285"/>
                <a:gd name="connsiteY6" fmla="*/ 67539 h 1289035"/>
                <a:gd name="connsiteX7" fmla="*/ 1839963 w 2517285"/>
                <a:gd name="connsiteY7" fmla="*/ 64645 h 1289035"/>
                <a:gd name="connsiteX8" fmla="*/ 1841893 w 2517285"/>
                <a:gd name="connsiteY8" fmla="*/ 64645 h 1289035"/>
                <a:gd name="connsiteX9" fmla="*/ 1849611 w 2517285"/>
                <a:gd name="connsiteY9" fmla="*/ 71399 h 1289035"/>
                <a:gd name="connsiteX10" fmla="*/ 1849611 w 2517285"/>
                <a:gd name="connsiteY10" fmla="*/ 74293 h 1289035"/>
                <a:gd name="connsiteX11" fmla="*/ 1852505 w 2517285"/>
                <a:gd name="connsiteY11" fmla="*/ 75258 h 1289035"/>
                <a:gd name="connsiteX12" fmla="*/ 1856365 w 2517285"/>
                <a:gd name="connsiteY12" fmla="*/ 78153 h 1289035"/>
                <a:gd name="connsiteX13" fmla="*/ 1852505 w 2517285"/>
                <a:gd name="connsiteY13" fmla="*/ 81047 h 1289035"/>
                <a:gd name="connsiteX14" fmla="*/ 1849611 w 2517285"/>
                <a:gd name="connsiteY14" fmla="*/ 88766 h 1289035"/>
                <a:gd name="connsiteX15" fmla="*/ 1855401 w 2517285"/>
                <a:gd name="connsiteY15" fmla="*/ 88766 h 1289035"/>
                <a:gd name="connsiteX16" fmla="*/ 1859259 w 2517285"/>
                <a:gd name="connsiteY16" fmla="*/ 88766 h 1289035"/>
                <a:gd name="connsiteX17" fmla="*/ 1869873 w 2517285"/>
                <a:gd name="connsiteY17" fmla="*/ 93590 h 1289035"/>
                <a:gd name="connsiteX18" fmla="*/ 1881451 w 2517285"/>
                <a:gd name="connsiteY18" fmla="*/ 99379 h 1289035"/>
                <a:gd name="connsiteX19" fmla="*/ 1890135 w 2517285"/>
                <a:gd name="connsiteY19" fmla="*/ 106133 h 1289035"/>
                <a:gd name="connsiteX20" fmla="*/ 1893994 w 2517285"/>
                <a:gd name="connsiteY20" fmla="*/ 108063 h 1289035"/>
                <a:gd name="connsiteX21" fmla="*/ 1891099 w 2517285"/>
                <a:gd name="connsiteY21" fmla="*/ 111922 h 1289035"/>
                <a:gd name="connsiteX22" fmla="*/ 1891099 w 2517285"/>
                <a:gd name="connsiteY22" fmla="*/ 116746 h 1289035"/>
                <a:gd name="connsiteX23" fmla="*/ 1895924 w 2517285"/>
                <a:gd name="connsiteY23" fmla="*/ 122535 h 1289035"/>
                <a:gd name="connsiteX24" fmla="*/ 1893994 w 2517285"/>
                <a:gd name="connsiteY24" fmla="*/ 124465 h 1289035"/>
                <a:gd name="connsiteX25" fmla="*/ 1897853 w 2517285"/>
                <a:gd name="connsiteY25" fmla="*/ 127360 h 1289035"/>
                <a:gd name="connsiteX26" fmla="*/ 1906537 w 2517285"/>
                <a:gd name="connsiteY26" fmla="*/ 137008 h 1289035"/>
                <a:gd name="connsiteX27" fmla="*/ 1914256 w 2517285"/>
                <a:gd name="connsiteY27" fmla="*/ 139903 h 1289035"/>
                <a:gd name="connsiteX28" fmla="*/ 1914256 w 2517285"/>
                <a:gd name="connsiteY28" fmla="*/ 132184 h 1289035"/>
                <a:gd name="connsiteX29" fmla="*/ 1920045 w 2517285"/>
                <a:gd name="connsiteY29" fmla="*/ 135078 h 1289035"/>
                <a:gd name="connsiteX30" fmla="*/ 1923905 w 2517285"/>
                <a:gd name="connsiteY30" fmla="*/ 130254 h 1289035"/>
                <a:gd name="connsiteX31" fmla="*/ 1932588 w 2517285"/>
                <a:gd name="connsiteY31" fmla="*/ 136043 h 1289035"/>
                <a:gd name="connsiteX32" fmla="*/ 1937412 w 2517285"/>
                <a:gd name="connsiteY32" fmla="*/ 133149 h 1289035"/>
                <a:gd name="connsiteX33" fmla="*/ 1941272 w 2517285"/>
                <a:gd name="connsiteY33" fmla="*/ 128325 h 1289035"/>
                <a:gd name="connsiteX34" fmla="*/ 1947061 w 2517285"/>
                <a:gd name="connsiteY34" fmla="*/ 126395 h 1289035"/>
                <a:gd name="connsiteX35" fmla="*/ 1952850 w 2517285"/>
                <a:gd name="connsiteY35" fmla="*/ 123500 h 1289035"/>
                <a:gd name="connsiteX36" fmla="*/ 1954780 w 2517285"/>
                <a:gd name="connsiteY36" fmla="*/ 119641 h 1289035"/>
                <a:gd name="connsiteX37" fmla="*/ 1957674 w 2517285"/>
                <a:gd name="connsiteY37" fmla="*/ 119641 h 1289035"/>
                <a:gd name="connsiteX38" fmla="*/ 1959603 w 2517285"/>
                <a:gd name="connsiteY38" fmla="*/ 114817 h 1289035"/>
                <a:gd name="connsiteX39" fmla="*/ 1959603 w 2517285"/>
                <a:gd name="connsiteY39" fmla="*/ 108063 h 1289035"/>
                <a:gd name="connsiteX40" fmla="*/ 1959603 w 2517285"/>
                <a:gd name="connsiteY40" fmla="*/ 105168 h 1289035"/>
                <a:gd name="connsiteX41" fmla="*/ 1965393 w 2517285"/>
                <a:gd name="connsiteY41" fmla="*/ 105168 h 1289035"/>
                <a:gd name="connsiteX42" fmla="*/ 1970217 w 2517285"/>
                <a:gd name="connsiteY42" fmla="*/ 107098 h 1289035"/>
                <a:gd name="connsiteX43" fmla="*/ 1970217 w 2517285"/>
                <a:gd name="connsiteY43" fmla="*/ 109992 h 1289035"/>
                <a:gd name="connsiteX44" fmla="*/ 1975041 w 2517285"/>
                <a:gd name="connsiteY44" fmla="*/ 112887 h 1289035"/>
                <a:gd name="connsiteX45" fmla="*/ 1982760 w 2517285"/>
                <a:gd name="connsiteY45" fmla="*/ 112887 h 1289035"/>
                <a:gd name="connsiteX46" fmla="*/ 1992409 w 2517285"/>
                <a:gd name="connsiteY46" fmla="*/ 109028 h 1289035"/>
                <a:gd name="connsiteX47" fmla="*/ 1997232 w 2517285"/>
                <a:gd name="connsiteY47" fmla="*/ 109028 h 1289035"/>
                <a:gd name="connsiteX48" fmla="*/ 2003022 w 2517285"/>
                <a:gd name="connsiteY48" fmla="*/ 103239 h 1289035"/>
                <a:gd name="connsiteX49" fmla="*/ 2010741 w 2517285"/>
                <a:gd name="connsiteY49" fmla="*/ 99379 h 1289035"/>
                <a:gd name="connsiteX50" fmla="*/ 2012670 w 2517285"/>
                <a:gd name="connsiteY50" fmla="*/ 94555 h 1289035"/>
                <a:gd name="connsiteX51" fmla="*/ 2018459 w 2517285"/>
                <a:gd name="connsiteY51" fmla="*/ 89731 h 1289035"/>
                <a:gd name="connsiteX52" fmla="*/ 2026178 w 2517285"/>
                <a:gd name="connsiteY52" fmla="*/ 93590 h 1289035"/>
                <a:gd name="connsiteX53" fmla="*/ 2024249 w 2517285"/>
                <a:gd name="connsiteY53" fmla="*/ 100344 h 1289035"/>
                <a:gd name="connsiteX54" fmla="*/ 2029073 w 2517285"/>
                <a:gd name="connsiteY54" fmla="*/ 100344 h 1289035"/>
                <a:gd name="connsiteX55" fmla="*/ 2031003 w 2517285"/>
                <a:gd name="connsiteY55" fmla="*/ 95520 h 1289035"/>
                <a:gd name="connsiteX56" fmla="*/ 2044510 w 2517285"/>
                <a:gd name="connsiteY56" fmla="*/ 101309 h 1289035"/>
                <a:gd name="connsiteX57" fmla="*/ 2047405 w 2517285"/>
                <a:gd name="connsiteY57" fmla="*/ 107098 h 1289035"/>
                <a:gd name="connsiteX58" fmla="*/ 2056088 w 2517285"/>
                <a:gd name="connsiteY58" fmla="*/ 109992 h 1289035"/>
                <a:gd name="connsiteX59" fmla="*/ 2058983 w 2517285"/>
                <a:gd name="connsiteY59" fmla="*/ 112887 h 1289035"/>
                <a:gd name="connsiteX60" fmla="*/ 2063807 w 2517285"/>
                <a:gd name="connsiteY60" fmla="*/ 114817 h 1289035"/>
                <a:gd name="connsiteX61" fmla="*/ 2069596 w 2517285"/>
                <a:gd name="connsiteY61" fmla="*/ 114817 h 1289035"/>
                <a:gd name="connsiteX62" fmla="*/ 2072491 w 2517285"/>
                <a:gd name="connsiteY62" fmla="*/ 114817 h 1289035"/>
                <a:gd name="connsiteX63" fmla="*/ 2087928 w 2517285"/>
                <a:gd name="connsiteY63" fmla="*/ 117711 h 1289035"/>
                <a:gd name="connsiteX64" fmla="*/ 2093717 w 2517285"/>
                <a:gd name="connsiteY64" fmla="*/ 119641 h 1289035"/>
                <a:gd name="connsiteX65" fmla="*/ 2098542 w 2517285"/>
                <a:gd name="connsiteY65" fmla="*/ 121571 h 1289035"/>
                <a:gd name="connsiteX66" fmla="*/ 2100471 w 2517285"/>
                <a:gd name="connsiteY66" fmla="*/ 124465 h 1289035"/>
                <a:gd name="connsiteX67" fmla="*/ 2103366 w 2517285"/>
                <a:gd name="connsiteY67" fmla="*/ 124465 h 1289035"/>
                <a:gd name="connsiteX68" fmla="*/ 2108190 w 2517285"/>
                <a:gd name="connsiteY68" fmla="*/ 121571 h 1289035"/>
                <a:gd name="connsiteX69" fmla="*/ 2112049 w 2517285"/>
                <a:gd name="connsiteY69" fmla="*/ 121571 h 1289035"/>
                <a:gd name="connsiteX70" fmla="*/ 2113980 w 2517285"/>
                <a:gd name="connsiteY70" fmla="*/ 123500 h 1289035"/>
                <a:gd name="connsiteX71" fmla="*/ 2113980 w 2517285"/>
                <a:gd name="connsiteY71" fmla="*/ 127360 h 1289035"/>
                <a:gd name="connsiteX72" fmla="*/ 2113980 w 2517285"/>
                <a:gd name="connsiteY72" fmla="*/ 133149 h 1289035"/>
                <a:gd name="connsiteX73" fmla="*/ 2112049 w 2517285"/>
                <a:gd name="connsiteY73" fmla="*/ 133149 h 1289035"/>
                <a:gd name="connsiteX74" fmla="*/ 2109155 w 2517285"/>
                <a:gd name="connsiteY74" fmla="*/ 137008 h 1289035"/>
                <a:gd name="connsiteX75" fmla="*/ 2109155 w 2517285"/>
                <a:gd name="connsiteY75" fmla="*/ 141832 h 1289035"/>
                <a:gd name="connsiteX76" fmla="*/ 2099507 w 2517285"/>
                <a:gd name="connsiteY76" fmla="*/ 151481 h 1289035"/>
                <a:gd name="connsiteX77" fmla="*/ 2110120 w 2517285"/>
                <a:gd name="connsiteY77" fmla="*/ 157270 h 1289035"/>
                <a:gd name="connsiteX78" fmla="*/ 2119768 w 2517285"/>
                <a:gd name="connsiteY78" fmla="*/ 160165 h 1289035"/>
                <a:gd name="connsiteX79" fmla="*/ 2124592 w 2517285"/>
                <a:gd name="connsiteY79" fmla="*/ 163059 h 1289035"/>
                <a:gd name="connsiteX80" fmla="*/ 2129417 w 2517285"/>
                <a:gd name="connsiteY80" fmla="*/ 163059 h 1289035"/>
                <a:gd name="connsiteX81" fmla="*/ 2130382 w 2517285"/>
                <a:gd name="connsiteY81" fmla="*/ 161129 h 1289035"/>
                <a:gd name="connsiteX82" fmla="*/ 2134241 w 2517285"/>
                <a:gd name="connsiteY82" fmla="*/ 163059 h 1289035"/>
                <a:gd name="connsiteX83" fmla="*/ 2138101 w 2517285"/>
                <a:gd name="connsiteY83" fmla="*/ 163059 h 1289035"/>
                <a:gd name="connsiteX84" fmla="*/ 2145819 w 2517285"/>
                <a:gd name="connsiteY84" fmla="*/ 165954 h 1289035"/>
                <a:gd name="connsiteX85" fmla="*/ 2152573 w 2517285"/>
                <a:gd name="connsiteY85" fmla="*/ 153410 h 1289035"/>
                <a:gd name="connsiteX86" fmla="*/ 2155468 w 2517285"/>
                <a:gd name="connsiteY86" fmla="*/ 156305 h 1289035"/>
                <a:gd name="connsiteX87" fmla="*/ 2160292 w 2517285"/>
                <a:gd name="connsiteY87" fmla="*/ 158235 h 1289035"/>
                <a:gd name="connsiteX88" fmla="*/ 2171870 w 2517285"/>
                <a:gd name="connsiteY88" fmla="*/ 164024 h 1289035"/>
                <a:gd name="connsiteX89" fmla="*/ 2180554 w 2517285"/>
                <a:gd name="connsiteY89" fmla="*/ 164024 h 1289035"/>
                <a:gd name="connsiteX90" fmla="*/ 2187307 w 2517285"/>
                <a:gd name="connsiteY90" fmla="*/ 164024 h 1289035"/>
                <a:gd name="connsiteX91" fmla="*/ 2187307 w 2517285"/>
                <a:gd name="connsiteY91" fmla="*/ 158235 h 1289035"/>
                <a:gd name="connsiteX92" fmla="*/ 2189238 w 2517285"/>
                <a:gd name="connsiteY92" fmla="*/ 156305 h 1289035"/>
                <a:gd name="connsiteX93" fmla="*/ 2194061 w 2517285"/>
                <a:gd name="connsiteY93" fmla="*/ 156305 h 1289035"/>
                <a:gd name="connsiteX94" fmla="*/ 2198886 w 2517285"/>
                <a:gd name="connsiteY94" fmla="*/ 156305 h 1289035"/>
                <a:gd name="connsiteX95" fmla="*/ 2195991 w 2517285"/>
                <a:gd name="connsiteY95" fmla="*/ 147621 h 1289035"/>
                <a:gd name="connsiteX96" fmla="*/ 2201780 w 2517285"/>
                <a:gd name="connsiteY96" fmla="*/ 144727 h 1289035"/>
                <a:gd name="connsiteX97" fmla="*/ 2201780 w 2517285"/>
                <a:gd name="connsiteY97" fmla="*/ 142797 h 1289035"/>
                <a:gd name="connsiteX98" fmla="*/ 2207569 w 2517285"/>
                <a:gd name="connsiteY98" fmla="*/ 139903 h 1289035"/>
                <a:gd name="connsiteX99" fmla="*/ 2207569 w 2517285"/>
                <a:gd name="connsiteY99" fmla="*/ 136043 h 1289035"/>
                <a:gd name="connsiteX100" fmla="*/ 2218182 w 2517285"/>
                <a:gd name="connsiteY100" fmla="*/ 134114 h 1289035"/>
                <a:gd name="connsiteX101" fmla="*/ 2222042 w 2517285"/>
                <a:gd name="connsiteY101" fmla="*/ 137973 h 1289035"/>
                <a:gd name="connsiteX102" fmla="*/ 2222042 w 2517285"/>
                <a:gd name="connsiteY102" fmla="*/ 133149 h 1289035"/>
                <a:gd name="connsiteX103" fmla="*/ 2225901 w 2517285"/>
                <a:gd name="connsiteY103" fmla="*/ 133149 h 1289035"/>
                <a:gd name="connsiteX104" fmla="*/ 2234585 w 2517285"/>
                <a:gd name="connsiteY104" fmla="*/ 131219 h 1289035"/>
                <a:gd name="connsiteX105" fmla="*/ 2236515 w 2517285"/>
                <a:gd name="connsiteY105" fmla="*/ 128325 h 1289035"/>
                <a:gd name="connsiteX106" fmla="*/ 2236515 w 2517285"/>
                <a:gd name="connsiteY106" fmla="*/ 122535 h 1289035"/>
                <a:gd name="connsiteX107" fmla="*/ 2242304 w 2517285"/>
                <a:gd name="connsiteY107" fmla="*/ 119641 h 1289035"/>
                <a:gd name="connsiteX108" fmla="*/ 2242304 w 2517285"/>
                <a:gd name="connsiteY108" fmla="*/ 115781 h 1289035"/>
                <a:gd name="connsiteX109" fmla="*/ 2237480 w 2517285"/>
                <a:gd name="connsiteY109" fmla="*/ 108063 h 1289035"/>
                <a:gd name="connsiteX110" fmla="*/ 2242304 w 2517285"/>
                <a:gd name="connsiteY110" fmla="*/ 104203 h 1289035"/>
                <a:gd name="connsiteX111" fmla="*/ 2247128 w 2517285"/>
                <a:gd name="connsiteY111" fmla="*/ 104203 h 1289035"/>
                <a:gd name="connsiteX112" fmla="*/ 2251953 w 2517285"/>
                <a:gd name="connsiteY112" fmla="*/ 96485 h 1289035"/>
                <a:gd name="connsiteX113" fmla="*/ 2253882 w 2517285"/>
                <a:gd name="connsiteY113" fmla="*/ 96485 h 1289035"/>
                <a:gd name="connsiteX114" fmla="*/ 2260636 w 2517285"/>
                <a:gd name="connsiteY114" fmla="*/ 96485 h 1289035"/>
                <a:gd name="connsiteX115" fmla="*/ 2263530 w 2517285"/>
                <a:gd name="connsiteY115" fmla="*/ 93590 h 1289035"/>
                <a:gd name="connsiteX116" fmla="*/ 2269319 w 2517285"/>
                <a:gd name="connsiteY116" fmla="*/ 86836 h 1289035"/>
                <a:gd name="connsiteX117" fmla="*/ 2271249 w 2517285"/>
                <a:gd name="connsiteY117" fmla="*/ 86836 h 1289035"/>
                <a:gd name="connsiteX118" fmla="*/ 2276074 w 2517285"/>
                <a:gd name="connsiteY118" fmla="*/ 92625 h 1289035"/>
                <a:gd name="connsiteX119" fmla="*/ 2281863 w 2517285"/>
                <a:gd name="connsiteY119" fmla="*/ 107098 h 1289035"/>
                <a:gd name="connsiteX120" fmla="*/ 2284757 w 2517285"/>
                <a:gd name="connsiteY120" fmla="*/ 111922 h 1289035"/>
                <a:gd name="connsiteX121" fmla="*/ 2291511 w 2517285"/>
                <a:gd name="connsiteY121" fmla="*/ 111922 h 1289035"/>
                <a:gd name="connsiteX122" fmla="*/ 2296336 w 2517285"/>
                <a:gd name="connsiteY122" fmla="*/ 109028 h 1289035"/>
                <a:gd name="connsiteX123" fmla="*/ 2294405 w 2517285"/>
                <a:gd name="connsiteY123" fmla="*/ 107098 h 1289035"/>
                <a:gd name="connsiteX124" fmla="*/ 2300195 w 2517285"/>
                <a:gd name="connsiteY124" fmla="*/ 99379 h 1289035"/>
                <a:gd name="connsiteX125" fmla="*/ 2311773 w 2517285"/>
                <a:gd name="connsiteY125" fmla="*/ 96485 h 1289035"/>
                <a:gd name="connsiteX126" fmla="*/ 2318527 w 2517285"/>
                <a:gd name="connsiteY126" fmla="*/ 96485 h 1289035"/>
                <a:gd name="connsiteX127" fmla="*/ 2327211 w 2517285"/>
                <a:gd name="connsiteY127" fmla="*/ 93590 h 1289035"/>
                <a:gd name="connsiteX128" fmla="*/ 2338788 w 2517285"/>
                <a:gd name="connsiteY128" fmla="*/ 85871 h 1289035"/>
                <a:gd name="connsiteX129" fmla="*/ 2343613 w 2517285"/>
                <a:gd name="connsiteY129" fmla="*/ 81047 h 1289035"/>
                <a:gd name="connsiteX130" fmla="*/ 2349402 w 2517285"/>
                <a:gd name="connsiteY130" fmla="*/ 81047 h 1289035"/>
                <a:gd name="connsiteX131" fmla="*/ 2352296 w 2517285"/>
                <a:gd name="connsiteY131" fmla="*/ 78153 h 1289035"/>
                <a:gd name="connsiteX132" fmla="*/ 2357121 w 2517285"/>
                <a:gd name="connsiteY132" fmla="*/ 78153 h 1289035"/>
                <a:gd name="connsiteX133" fmla="*/ 2367734 w 2517285"/>
                <a:gd name="connsiteY133" fmla="*/ 73328 h 1289035"/>
                <a:gd name="connsiteX134" fmla="*/ 2370628 w 2517285"/>
                <a:gd name="connsiteY134" fmla="*/ 79117 h 1289035"/>
                <a:gd name="connsiteX135" fmla="*/ 2378347 w 2517285"/>
                <a:gd name="connsiteY135" fmla="*/ 77188 h 1289035"/>
                <a:gd name="connsiteX136" fmla="*/ 2382207 w 2517285"/>
                <a:gd name="connsiteY136" fmla="*/ 74293 h 1289035"/>
                <a:gd name="connsiteX137" fmla="*/ 2384136 w 2517285"/>
                <a:gd name="connsiteY137" fmla="*/ 71399 h 1289035"/>
                <a:gd name="connsiteX138" fmla="*/ 2388961 w 2517285"/>
                <a:gd name="connsiteY138" fmla="*/ 68504 h 1289035"/>
                <a:gd name="connsiteX139" fmla="*/ 2390890 w 2517285"/>
                <a:gd name="connsiteY139" fmla="*/ 64645 h 1289035"/>
                <a:gd name="connsiteX140" fmla="*/ 2398609 w 2517285"/>
                <a:gd name="connsiteY140" fmla="*/ 60785 h 1289035"/>
                <a:gd name="connsiteX141" fmla="*/ 2398609 w 2517285"/>
                <a:gd name="connsiteY141" fmla="*/ 60785 h 1289035"/>
                <a:gd name="connsiteX142" fmla="*/ 2403434 w 2517285"/>
                <a:gd name="connsiteY142" fmla="*/ 56926 h 1289035"/>
                <a:gd name="connsiteX143" fmla="*/ 2410188 w 2517285"/>
                <a:gd name="connsiteY143" fmla="*/ 54031 h 1289035"/>
                <a:gd name="connsiteX144" fmla="*/ 2415011 w 2517285"/>
                <a:gd name="connsiteY144" fmla="*/ 50172 h 1289035"/>
                <a:gd name="connsiteX145" fmla="*/ 2421765 w 2517285"/>
                <a:gd name="connsiteY145" fmla="*/ 50172 h 1289035"/>
                <a:gd name="connsiteX146" fmla="*/ 2423695 w 2517285"/>
                <a:gd name="connsiteY146" fmla="*/ 47277 h 1289035"/>
                <a:gd name="connsiteX147" fmla="*/ 2431414 w 2517285"/>
                <a:gd name="connsiteY147" fmla="*/ 44383 h 1289035"/>
                <a:gd name="connsiteX148" fmla="*/ 2433344 w 2517285"/>
                <a:gd name="connsiteY148" fmla="*/ 41488 h 1289035"/>
                <a:gd name="connsiteX149" fmla="*/ 2439132 w 2517285"/>
                <a:gd name="connsiteY149" fmla="*/ 41488 h 1289035"/>
                <a:gd name="connsiteX150" fmla="*/ 2443957 w 2517285"/>
                <a:gd name="connsiteY150" fmla="*/ 37629 h 1289035"/>
                <a:gd name="connsiteX151" fmla="*/ 2446851 w 2517285"/>
                <a:gd name="connsiteY151" fmla="*/ 33769 h 1289035"/>
                <a:gd name="connsiteX152" fmla="*/ 2452640 w 2517285"/>
                <a:gd name="connsiteY152" fmla="*/ 35699 h 1289035"/>
                <a:gd name="connsiteX153" fmla="*/ 2457465 w 2517285"/>
                <a:gd name="connsiteY153" fmla="*/ 33769 h 1289035"/>
                <a:gd name="connsiteX154" fmla="*/ 2459394 w 2517285"/>
                <a:gd name="connsiteY154" fmla="*/ 36664 h 1289035"/>
                <a:gd name="connsiteX155" fmla="*/ 2465184 w 2517285"/>
                <a:gd name="connsiteY155" fmla="*/ 32805 h 1289035"/>
                <a:gd name="connsiteX156" fmla="*/ 2468078 w 2517285"/>
                <a:gd name="connsiteY156" fmla="*/ 32805 h 1289035"/>
                <a:gd name="connsiteX157" fmla="*/ 2471938 w 2517285"/>
                <a:gd name="connsiteY157" fmla="*/ 39559 h 1289035"/>
                <a:gd name="connsiteX158" fmla="*/ 2469043 w 2517285"/>
                <a:gd name="connsiteY158" fmla="*/ 41488 h 1289035"/>
                <a:gd name="connsiteX159" fmla="*/ 2472902 w 2517285"/>
                <a:gd name="connsiteY159" fmla="*/ 50172 h 1289035"/>
                <a:gd name="connsiteX160" fmla="*/ 2469043 w 2517285"/>
                <a:gd name="connsiteY160" fmla="*/ 50172 h 1289035"/>
                <a:gd name="connsiteX161" fmla="*/ 2470008 w 2517285"/>
                <a:gd name="connsiteY161" fmla="*/ 53066 h 1289035"/>
                <a:gd name="connsiteX162" fmla="*/ 2471938 w 2517285"/>
                <a:gd name="connsiteY162" fmla="*/ 54996 h 1289035"/>
                <a:gd name="connsiteX163" fmla="*/ 2473867 w 2517285"/>
                <a:gd name="connsiteY163" fmla="*/ 61750 h 1289035"/>
                <a:gd name="connsiteX164" fmla="*/ 2470973 w 2517285"/>
                <a:gd name="connsiteY164" fmla="*/ 65609 h 1289035"/>
                <a:gd name="connsiteX165" fmla="*/ 2468078 w 2517285"/>
                <a:gd name="connsiteY165" fmla="*/ 65609 h 1289035"/>
                <a:gd name="connsiteX166" fmla="*/ 2466148 w 2517285"/>
                <a:gd name="connsiteY166" fmla="*/ 71399 h 1289035"/>
                <a:gd name="connsiteX167" fmla="*/ 2462289 w 2517285"/>
                <a:gd name="connsiteY167" fmla="*/ 71399 h 1289035"/>
                <a:gd name="connsiteX168" fmla="*/ 2459394 w 2517285"/>
                <a:gd name="connsiteY168" fmla="*/ 70434 h 1289035"/>
                <a:gd name="connsiteX169" fmla="*/ 2455535 w 2517285"/>
                <a:gd name="connsiteY169" fmla="*/ 70434 h 1289035"/>
                <a:gd name="connsiteX170" fmla="*/ 2453605 w 2517285"/>
                <a:gd name="connsiteY170" fmla="*/ 74293 h 1289035"/>
                <a:gd name="connsiteX171" fmla="*/ 2456500 w 2517285"/>
                <a:gd name="connsiteY171" fmla="*/ 78153 h 1289035"/>
                <a:gd name="connsiteX172" fmla="*/ 2464219 w 2517285"/>
                <a:gd name="connsiteY172" fmla="*/ 83942 h 1289035"/>
                <a:gd name="connsiteX173" fmla="*/ 2467113 w 2517285"/>
                <a:gd name="connsiteY173" fmla="*/ 87801 h 1289035"/>
                <a:gd name="connsiteX174" fmla="*/ 2464219 w 2517285"/>
                <a:gd name="connsiteY174" fmla="*/ 92625 h 1289035"/>
                <a:gd name="connsiteX175" fmla="*/ 2462289 w 2517285"/>
                <a:gd name="connsiteY175" fmla="*/ 100344 h 1289035"/>
                <a:gd name="connsiteX176" fmla="*/ 2459394 w 2517285"/>
                <a:gd name="connsiteY176" fmla="*/ 102274 h 1289035"/>
                <a:gd name="connsiteX177" fmla="*/ 2462289 w 2517285"/>
                <a:gd name="connsiteY177" fmla="*/ 110957 h 1289035"/>
                <a:gd name="connsiteX178" fmla="*/ 2462289 w 2517285"/>
                <a:gd name="connsiteY178" fmla="*/ 118676 h 1289035"/>
                <a:gd name="connsiteX179" fmla="*/ 2468078 w 2517285"/>
                <a:gd name="connsiteY179" fmla="*/ 115781 h 1289035"/>
                <a:gd name="connsiteX180" fmla="*/ 2472902 w 2517285"/>
                <a:gd name="connsiteY180" fmla="*/ 112887 h 1289035"/>
                <a:gd name="connsiteX181" fmla="*/ 2477726 w 2517285"/>
                <a:gd name="connsiteY181" fmla="*/ 112887 h 1289035"/>
                <a:gd name="connsiteX182" fmla="*/ 2482551 w 2517285"/>
                <a:gd name="connsiteY182" fmla="*/ 109992 h 1289035"/>
                <a:gd name="connsiteX183" fmla="*/ 2486410 w 2517285"/>
                <a:gd name="connsiteY183" fmla="*/ 109992 h 1289035"/>
                <a:gd name="connsiteX184" fmla="*/ 2489305 w 2517285"/>
                <a:gd name="connsiteY184" fmla="*/ 111922 h 1289035"/>
                <a:gd name="connsiteX185" fmla="*/ 2485445 w 2517285"/>
                <a:gd name="connsiteY185" fmla="*/ 117711 h 1289035"/>
                <a:gd name="connsiteX186" fmla="*/ 2492199 w 2517285"/>
                <a:gd name="connsiteY186" fmla="*/ 123500 h 1289035"/>
                <a:gd name="connsiteX187" fmla="*/ 2497988 w 2517285"/>
                <a:gd name="connsiteY187" fmla="*/ 121571 h 1289035"/>
                <a:gd name="connsiteX188" fmla="*/ 2500883 w 2517285"/>
                <a:gd name="connsiteY188" fmla="*/ 127360 h 1289035"/>
                <a:gd name="connsiteX189" fmla="*/ 2503777 w 2517285"/>
                <a:gd name="connsiteY189" fmla="*/ 127360 h 1289035"/>
                <a:gd name="connsiteX190" fmla="*/ 2507637 w 2517285"/>
                <a:gd name="connsiteY190" fmla="*/ 140868 h 1289035"/>
                <a:gd name="connsiteX191" fmla="*/ 2507637 w 2517285"/>
                <a:gd name="connsiteY191" fmla="*/ 146657 h 1289035"/>
                <a:gd name="connsiteX192" fmla="*/ 2511496 w 2517285"/>
                <a:gd name="connsiteY192" fmla="*/ 149551 h 1289035"/>
                <a:gd name="connsiteX193" fmla="*/ 2513426 w 2517285"/>
                <a:gd name="connsiteY193" fmla="*/ 156305 h 1289035"/>
                <a:gd name="connsiteX194" fmla="*/ 2513426 w 2517285"/>
                <a:gd name="connsiteY194" fmla="*/ 162094 h 1289035"/>
                <a:gd name="connsiteX195" fmla="*/ 2517286 w 2517285"/>
                <a:gd name="connsiteY195" fmla="*/ 170778 h 1289035"/>
                <a:gd name="connsiteX196" fmla="*/ 2517286 w 2517285"/>
                <a:gd name="connsiteY196" fmla="*/ 182356 h 1289035"/>
                <a:gd name="connsiteX197" fmla="*/ 2517286 w 2517285"/>
                <a:gd name="connsiteY197" fmla="*/ 191040 h 1289035"/>
                <a:gd name="connsiteX198" fmla="*/ 2517286 w 2517285"/>
                <a:gd name="connsiteY198" fmla="*/ 193934 h 1289035"/>
                <a:gd name="connsiteX199" fmla="*/ 2512461 w 2517285"/>
                <a:gd name="connsiteY199" fmla="*/ 198758 h 1289035"/>
                <a:gd name="connsiteX200" fmla="*/ 2509567 w 2517285"/>
                <a:gd name="connsiteY200" fmla="*/ 204547 h 1289035"/>
                <a:gd name="connsiteX201" fmla="*/ 2511496 w 2517285"/>
                <a:gd name="connsiteY201" fmla="*/ 206477 h 1289035"/>
                <a:gd name="connsiteX202" fmla="*/ 2511496 w 2517285"/>
                <a:gd name="connsiteY202" fmla="*/ 211301 h 1289035"/>
                <a:gd name="connsiteX203" fmla="*/ 2516321 w 2517285"/>
                <a:gd name="connsiteY203" fmla="*/ 218055 h 1289035"/>
                <a:gd name="connsiteX204" fmla="*/ 2511496 w 2517285"/>
                <a:gd name="connsiteY204" fmla="*/ 224809 h 1289035"/>
                <a:gd name="connsiteX205" fmla="*/ 2503777 w 2517285"/>
                <a:gd name="connsiteY205" fmla="*/ 234458 h 1289035"/>
                <a:gd name="connsiteX206" fmla="*/ 2503777 w 2517285"/>
                <a:gd name="connsiteY206" fmla="*/ 236387 h 1289035"/>
                <a:gd name="connsiteX207" fmla="*/ 2500883 w 2517285"/>
                <a:gd name="connsiteY207" fmla="*/ 244106 h 1289035"/>
                <a:gd name="connsiteX208" fmla="*/ 2496059 w 2517285"/>
                <a:gd name="connsiteY208" fmla="*/ 247966 h 1289035"/>
                <a:gd name="connsiteX209" fmla="*/ 2491234 w 2517285"/>
                <a:gd name="connsiteY209" fmla="*/ 254719 h 1289035"/>
                <a:gd name="connsiteX210" fmla="*/ 2489305 w 2517285"/>
                <a:gd name="connsiteY210" fmla="*/ 262438 h 1289035"/>
                <a:gd name="connsiteX211" fmla="*/ 2486410 w 2517285"/>
                <a:gd name="connsiteY211" fmla="*/ 266298 h 1289035"/>
                <a:gd name="connsiteX212" fmla="*/ 2488340 w 2517285"/>
                <a:gd name="connsiteY212" fmla="*/ 268227 h 1289035"/>
                <a:gd name="connsiteX213" fmla="*/ 2485445 w 2517285"/>
                <a:gd name="connsiteY213" fmla="*/ 275946 h 1289035"/>
                <a:gd name="connsiteX214" fmla="*/ 2480621 w 2517285"/>
                <a:gd name="connsiteY214" fmla="*/ 286559 h 1289035"/>
                <a:gd name="connsiteX215" fmla="*/ 2478692 w 2517285"/>
                <a:gd name="connsiteY215" fmla="*/ 292348 h 1289035"/>
                <a:gd name="connsiteX216" fmla="*/ 2478692 w 2517285"/>
                <a:gd name="connsiteY216" fmla="*/ 300067 h 1289035"/>
                <a:gd name="connsiteX217" fmla="*/ 2476761 w 2517285"/>
                <a:gd name="connsiteY217" fmla="*/ 301997 h 1289035"/>
                <a:gd name="connsiteX218" fmla="*/ 2476761 w 2517285"/>
                <a:gd name="connsiteY218" fmla="*/ 305856 h 1289035"/>
                <a:gd name="connsiteX219" fmla="*/ 2476761 w 2517285"/>
                <a:gd name="connsiteY219" fmla="*/ 308751 h 1289035"/>
                <a:gd name="connsiteX220" fmla="*/ 2480621 w 2517285"/>
                <a:gd name="connsiteY220" fmla="*/ 310681 h 1289035"/>
                <a:gd name="connsiteX221" fmla="*/ 2480621 w 2517285"/>
                <a:gd name="connsiteY221" fmla="*/ 313575 h 1289035"/>
                <a:gd name="connsiteX222" fmla="*/ 2478692 w 2517285"/>
                <a:gd name="connsiteY222" fmla="*/ 316470 h 1289035"/>
                <a:gd name="connsiteX223" fmla="*/ 2476761 w 2517285"/>
                <a:gd name="connsiteY223" fmla="*/ 321294 h 1289035"/>
                <a:gd name="connsiteX224" fmla="*/ 2473867 w 2517285"/>
                <a:gd name="connsiteY224" fmla="*/ 326118 h 1289035"/>
                <a:gd name="connsiteX225" fmla="*/ 2470973 w 2517285"/>
                <a:gd name="connsiteY225" fmla="*/ 331907 h 1289035"/>
                <a:gd name="connsiteX226" fmla="*/ 2465184 w 2517285"/>
                <a:gd name="connsiteY226" fmla="*/ 338661 h 1289035"/>
                <a:gd name="connsiteX227" fmla="*/ 2462289 w 2517285"/>
                <a:gd name="connsiteY227" fmla="*/ 347345 h 1289035"/>
                <a:gd name="connsiteX228" fmla="*/ 2460359 w 2517285"/>
                <a:gd name="connsiteY228" fmla="*/ 347345 h 1289035"/>
                <a:gd name="connsiteX229" fmla="*/ 2458430 w 2517285"/>
                <a:gd name="connsiteY229" fmla="*/ 357958 h 1289035"/>
                <a:gd name="connsiteX230" fmla="*/ 2452640 w 2517285"/>
                <a:gd name="connsiteY230" fmla="*/ 357958 h 1289035"/>
                <a:gd name="connsiteX231" fmla="*/ 2452640 w 2517285"/>
                <a:gd name="connsiteY231" fmla="*/ 363747 h 1289035"/>
                <a:gd name="connsiteX232" fmla="*/ 2450711 w 2517285"/>
                <a:gd name="connsiteY232" fmla="*/ 366642 h 1289035"/>
                <a:gd name="connsiteX233" fmla="*/ 2450711 w 2517285"/>
                <a:gd name="connsiteY233" fmla="*/ 370501 h 1289035"/>
                <a:gd name="connsiteX234" fmla="*/ 2444922 w 2517285"/>
                <a:gd name="connsiteY234" fmla="*/ 372431 h 1289035"/>
                <a:gd name="connsiteX235" fmla="*/ 2444922 w 2517285"/>
                <a:gd name="connsiteY235" fmla="*/ 375325 h 1289035"/>
                <a:gd name="connsiteX236" fmla="*/ 2444922 w 2517285"/>
                <a:gd name="connsiteY236" fmla="*/ 383044 h 1289035"/>
                <a:gd name="connsiteX237" fmla="*/ 2440098 w 2517285"/>
                <a:gd name="connsiteY237" fmla="*/ 383044 h 1289035"/>
                <a:gd name="connsiteX238" fmla="*/ 2440098 w 2517285"/>
                <a:gd name="connsiteY238" fmla="*/ 388833 h 1289035"/>
                <a:gd name="connsiteX239" fmla="*/ 2435273 w 2517285"/>
                <a:gd name="connsiteY239" fmla="*/ 397517 h 1289035"/>
                <a:gd name="connsiteX240" fmla="*/ 2430449 w 2517285"/>
                <a:gd name="connsiteY240" fmla="*/ 403306 h 1289035"/>
                <a:gd name="connsiteX241" fmla="*/ 2430449 w 2517285"/>
                <a:gd name="connsiteY241" fmla="*/ 408130 h 1289035"/>
                <a:gd name="connsiteX242" fmla="*/ 2429484 w 2517285"/>
                <a:gd name="connsiteY242" fmla="*/ 415849 h 1289035"/>
                <a:gd name="connsiteX243" fmla="*/ 2426590 w 2517285"/>
                <a:gd name="connsiteY243" fmla="*/ 417779 h 1289035"/>
                <a:gd name="connsiteX244" fmla="*/ 2420801 w 2517285"/>
                <a:gd name="connsiteY244" fmla="*/ 422603 h 1289035"/>
                <a:gd name="connsiteX245" fmla="*/ 2418871 w 2517285"/>
                <a:gd name="connsiteY245" fmla="*/ 426462 h 1289035"/>
                <a:gd name="connsiteX246" fmla="*/ 2413082 w 2517285"/>
                <a:gd name="connsiteY246" fmla="*/ 430322 h 1289035"/>
                <a:gd name="connsiteX247" fmla="*/ 2410188 w 2517285"/>
                <a:gd name="connsiteY247" fmla="*/ 435146 h 1289035"/>
                <a:gd name="connsiteX248" fmla="*/ 2408257 w 2517285"/>
                <a:gd name="connsiteY248" fmla="*/ 443829 h 1289035"/>
                <a:gd name="connsiteX249" fmla="*/ 2400538 w 2517285"/>
                <a:gd name="connsiteY249" fmla="*/ 455408 h 1289035"/>
                <a:gd name="connsiteX250" fmla="*/ 2396680 w 2517285"/>
                <a:gd name="connsiteY250" fmla="*/ 458302 h 1289035"/>
                <a:gd name="connsiteX251" fmla="*/ 2393785 w 2517285"/>
                <a:gd name="connsiteY251" fmla="*/ 466021 h 1289035"/>
                <a:gd name="connsiteX252" fmla="*/ 2389925 w 2517285"/>
                <a:gd name="connsiteY252" fmla="*/ 471810 h 1289035"/>
                <a:gd name="connsiteX253" fmla="*/ 2382207 w 2517285"/>
                <a:gd name="connsiteY253" fmla="*/ 482423 h 1289035"/>
                <a:gd name="connsiteX254" fmla="*/ 2376417 w 2517285"/>
                <a:gd name="connsiteY254" fmla="*/ 491107 h 1289035"/>
                <a:gd name="connsiteX255" fmla="*/ 2378347 w 2517285"/>
                <a:gd name="connsiteY255" fmla="*/ 500755 h 1289035"/>
                <a:gd name="connsiteX256" fmla="*/ 2375453 w 2517285"/>
                <a:gd name="connsiteY256" fmla="*/ 509439 h 1289035"/>
                <a:gd name="connsiteX257" fmla="*/ 2361945 w 2517285"/>
                <a:gd name="connsiteY257" fmla="*/ 515228 h 1289035"/>
                <a:gd name="connsiteX258" fmla="*/ 2355191 w 2517285"/>
                <a:gd name="connsiteY258" fmla="*/ 520052 h 1289035"/>
                <a:gd name="connsiteX259" fmla="*/ 2355191 w 2517285"/>
                <a:gd name="connsiteY259" fmla="*/ 526806 h 1289035"/>
                <a:gd name="connsiteX260" fmla="*/ 2358086 w 2517285"/>
                <a:gd name="connsiteY260" fmla="*/ 531630 h 1289035"/>
                <a:gd name="connsiteX261" fmla="*/ 2358086 w 2517285"/>
                <a:gd name="connsiteY261" fmla="*/ 534525 h 1289035"/>
                <a:gd name="connsiteX262" fmla="*/ 2357121 w 2517285"/>
                <a:gd name="connsiteY262" fmla="*/ 541279 h 1289035"/>
                <a:gd name="connsiteX263" fmla="*/ 2350367 w 2517285"/>
                <a:gd name="connsiteY263" fmla="*/ 545138 h 1289035"/>
                <a:gd name="connsiteX264" fmla="*/ 2344578 w 2517285"/>
                <a:gd name="connsiteY264" fmla="*/ 545138 h 1289035"/>
                <a:gd name="connsiteX265" fmla="*/ 2339753 w 2517285"/>
                <a:gd name="connsiteY265" fmla="*/ 550927 h 1289035"/>
                <a:gd name="connsiteX266" fmla="*/ 2336859 w 2517285"/>
                <a:gd name="connsiteY266" fmla="*/ 550927 h 1289035"/>
                <a:gd name="connsiteX267" fmla="*/ 2331070 w 2517285"/>
                <a:gd name="connsiteY267" fmla="*/ 551892 h 1289035"/>
                <a:gd name="connsiteX268" fmla="*/ 2325281 w 2517285"/>
                <a:gd name="connsiteY268" fmla="*/ 554787 h 1289035"/>
                <a:gd name="connsiteX269" fmla="*/ 2323351 w 2517285"/>
                <a:gd name="connsiteY269" fmla="*/ 565400 h 1289035"/>
                <a:gd name="connsiteX270" fmla="*/ 2327211 w 2517285"/>
                <a:gd name="connsiteY270" fmla="*/ 563470 h 1289035"/>
                <a:gd name="connsiteX271" fmla="*/ 2327211 w 2517285"/>
                <a:gd name="connsiteY271" fmla="*/ 569259 h 1289035"/>
                <a:gd name="connsiteX272" fmla="*/ 2327211 w 2517285"/>
                <a:gd name="connsiteY272" fmla="*/ 571189 h 1289035"/>
                <a:gd name="connsiteX273" fmla="*/ 2330105 w 2517285"/>
                <a:gd name="connsiteY273" fmla="*/ 580838 h 1289035"/>
                <a:gd name="connsiteX274" fmla="*/ 2328175 w 2517285"/>
                <a:gd name="connsiteY274" fmla="*/ 585662 h 1289035"/>
                <a:gd name="connsiteX275" fmla="*/ 2328175 w 2517285"/>
                <a:gd name="connsiteY275" fmla="*/ 593381 h 1289035"/>
                <a:gd name="connsiteX276" fmla="*/ 2328175 w 2517285"/>
                <a:gd name="connsiteY276" fmla="*/ 599170 h 1289035"/>
                <a:gd name="connsiteX277" fmla="*/ 2330105 w 2517285"/>
                <a:gd name="connsiteY277" fmla="*/ 603029 h 1289035"/>
                <a:gd name="connsiteX278" fmla="*/ 2339753 w 2517285"/>
                <a:gd name="connsiteY278" fmla="*/ 610748 h 1289035"/>
                <a:gd name="connsiteX279" fmla="*/ 2341683 w 2517285"/>
                <a:gd name="connsiteY279" fmla="*/ 612677 h 1289035"/>
                <a:gd name="connsiteX280" fmla="*/ 2341683 w 2517285"/>
                <a:gd name="connsiteY280" fmla="*/ 616537 h 1289035"/>
                <a:gd name="connsiteX281" fmla="*/ 2345542 w 2517285"/>
                <a:gd name="connsiteY281" fmla="*/ 620396 h 1289035"/>
                <a:gd name="connsiteX282" fmla="*/ 2353261 w 2517285"/>
                <a:gd name="connsiteY282" fmla="*/ 632939 h 1289035"/>
                <a:gd name="connsiteX283" fmla="*/ 2361945 w 2517285"/>
                <a:gd name="connsiteY283" fmla="*/ 632939 h 1289035"/>
                <a:gd name="connsiteX284" fmla="*/ 2365804 w 2517285"/>
                <a:gd name="connsiteY284" fmla="*/ 637764 h 1289035"/>
                <a:gd name="connsiteX285" fmla="*/ 2371593 w 2517285"/>
                <a:gd name="connsiteY285" fmla="*/ 637764 h 1289035"/>
                <a:gd name="connsiteX286" fmla="*/ 2381242 w 2517285"/>
                <a:gd name="connsiteY286" fmla="*/ 640658 h 1289035"/>
                <a:gd name="connsiteX287" fmla="*/ 2384136 w 2517285"/>
                <a:gd name="connsiteY287" fmla="*/ 646447 h 1289035"/>
                <a:gd name="connsiteX288" fmla="*/ 2384136 w 2517285"/>
                <a:gd name="connsiteY288" fmla="*/ 654166 h 1289035"/>
                <a:gd name="connsiteX289" fmla="*/ 2387031 w 2517285"/>
                <a:gd name="connsiteY289" fmla="*/ 654166 h 1289035"/>
                <a:gd name="connsiteX290" fmla="*/ 2380277 w 2517285"/>
                <a:gd name="connsiteY290" fmla="*/ 661885 h 1289035"/>
                <a:gd name="connsiteX291" fmla="*/ 2369663 w 2517285"/>
                <a:gd name="connsiteY291" fmla="*/ 666709 h 1289035"/>
                <a:gd name="connsiteX292" fmla="*/ 2360015 w 2517285"/>
                <a:gd name="connsiteY292" fmla="*/ 666709 h 1289035"/>
                <a:gd name="connsiteX293" fmla="*/ 2352296 w 2517285"/>
                <a:gd name="connsiteY293" fmla="*/ 671533 h 1289035"/>
                <a:gd name="connsiteX294" fmla="*/ 2349402 w 2517285"/>
                <a:gd name="connsiteY294" fmla="*/ 676357 h 1289035"/>
                <a:gd name="connsiteX295" fmla="*/ 2347472 w 2517285"/>
                <a:gd name="connsiteY295" fmla="*/ 682147 h 1289035"/>
                <a:gd name="connsiteX296" fmla="*/ 2347472 w 2517285"/>
                <a:gd name="connsiteY296" fmla="*/ 686006 h 1289035"/>
                <a:gd name="connsiteX297" fmla="*/ 2347472 w 2517285"/>
                <a:gd name="connsiteY297" fmla="*/ 698549 h 1289035"/>
                <a:gd name="connsiteX298" fmla="*/ 2352296 w 2517285"/>
                <a:gd name="connsiteY298" fmla="*/ 707233 h 1289035"/>
                <a:gd name="connsiteX299" fmla="*/ 2355191 w 2517285"/>
                <a:gd name="connsiteY299" fmla="*/ 714951 h 1289035"/>
                <a:gd name="connsiteX300" fmla="*/ 2361945 w 2517285"/>
                <a:gd name="connsiteY300" fmla="*/ 714951 h 1289035"/>
                <a:gd name="connsiteX301" fmla="*/ 2368699 w 2517285"/>
                <a:gd name="connsiteY301" fmla="*/ 719776 h 1289035"/>
                <a:gd name="connsiteX302" fmla="*/ 2373523 w 2517285"/>
                <a:gd name="connsiteY302" fmla="*/ 725565 h 1289035"/>
                <a:gd name="connsiteX303" fmla="*/ 2373523 w 2517285"/>
                <a:gd name="connsiteY303" fmla="*/ 730389 h 1289035"/>
                <a:gd name="connsiteX304" fmla="*/ 2373523 w 2517285"/>
                <a:gd name="connsiteY304" fmla="*/ 737143 h 1289035"/>
                <a:gd name="connsiteX305" fmla="*/ 2376417 w 2517285"/>
                <a:gd name="connsiteY305" fmla="*/ 742932 h 1289035"/>
                <a:gd name="connsiteX306" fmla="*/ 2378347 w 2517285"/>
                <a:gd name="connsiteY306" fmla="*/ 744862 h 1289035"/>
                <a:gd name="connsiteX307" fmla="*/ 2378347 w 2517285"/>
                <a:gd name="connsiteY307" fmla="*/ 748721 h 1289035"/>
                <a:gd name="connsiteX308" fmla="*/ 2375453 w 2517285"/>
                <a:gd name="connsiteY308" fmla="*/ 754510 h 1289035"/>
                <a:gd name="connsiteX309" fmla="*/ 2368699 w 2517285"/>
                <a:gd name="connsiteY309" fmla="*/ 754510 h 1289035"/>
                <a:gd name="connsiteX310" fmla="*/ 2366769 w 2517285"/>
                <a:gd name="connsiteY310" fmla="*/ 761264 h 1289035"/>
                <a:gd name="connsiteX311" fmla="*/ 2359050 w 2517285"/>
                <a:gd name="connsiteY311" fmla="*/ 766088 h 1289035"/>
                <a:gd name="connsiteX312" fmla="*/ 2357121 w 2517285"/>
                <a:gd name="connsiteY312" fmla="*/ 772842 h 1289035"/>
                <a:gd name="connsiteX313" fmla="*/ 2352296 w 2517285"/>
                <a:gd name="connsiteY313" fmla="*/ 774772 h 1289035"/>
                <a:gd name="connsiteX314" fmla="*/ 2345542 w 2517285"/>
                <a:gd name="connsiteY314" fmla="*/ 782491 h 1289035"/>
                <a:gd name="connsiteX315" fmla="*/ 2341683 w 2517285"/>
                <a:gd name="connsiteY315" fmla="*/ 785385 h 1289035"/>
                <a:gd name="connsiteX316" fmla="*/ 2337824 w 2517285"/>
                <a:gd name="connsiteY316" fmla="*/ 787315 h 1289035"/>
                <a:gd name="connsiteX317" fmla="*/ 2332034 w 2517285"/>
                <a:gd name="connsiteY317" fmla="*/ 791174 h 1289035"/>
                <a:gd name="connsiteX318" fmla="*/ 2332034 w 2517285"/>
                <a:gd name="connsiteY318" fmla="*/ 795034 h 1289035"/>
                <a:gd name="connsiteX319" fmla="*/ 2331070 w 2517285"/>
                <a:gd name="connsiteY319" fmla="*/ 795998 h 1289035"/>
                <a:gd name="connsiteX320" fmla="*/ 2328175 w 2517285"/>
                <a:gd name="connsiteY320" fmla="*/ 803717 h 1289035"/>
                <a:gd name="connsiteX321" fmla="*/ 2322386 w 2517285"/>
                <a:gd name="connsiteY321" fmla="*/ 809506 h 1289035"/>
                <a:gd name="connsiteX322" fmla="*/ 2319492 w 2517285"/>
                <a:gd name="connsiteY322" fmla="*/ 815295 h 1289035"/>
                <a:gd name="connsiteX323" fmla="*/ 2319492 w 2517285"/>
                <a:gd name="connsiteY323" fmla="*/ 817225 h 1289035"/>
                <a:gd name="connsiteX324" fmla="*/ 2316597 w 2517285"/>
                <a:gd name="connsiteY324" fmla="*/ 820120 h 1289035"/>
                <a:gd name="connsiteX325" fmla="*/ 2305019 w 2517285"/>
                <a:gd name="connsiteY325" fmla="*/ 824944 h 1289035"/>
                <a:gd name="connsiteX326" fmla="*/ 2307913 w 2517285"/>
                <a:gd name="connsiteY326" fmla="*/ 828803 h 1289035"/>
                <a:gd name="connsiteX327" fmla="*/ 2305019 w 2517285"/>
                <a:gd name="connsiteY327" fmla="*/ 835557 h 1289035"/>
                <a:gd name="connsiteX328" fmla="*/ 2299230 w 2517285"/>
                <a:gd name="connsiteY328" fmla="*/ 841346 h 1289035"/>
                <a:gd name="connsiteX329" fmla="*/ 2299230 w 2517285"/>
                <a:gd name="connsiteY329" fmla="*/ 847135 h 1289035"/>
                <a:gd name="connsiteX330" fmla="*/ 2299230 w 2517285"/>
                <a:gd name="connsiteY330" fmla="*/ 850030 h 1289035"/>
                <a:gd name="connsiteX331" fmla="*/ 2299230 w 2517285"/>
                <a:gd name="connsiteY331" fmla="*/ 861608 h 1289035"/>
                <a:gd name="connsiteX332" fmla="*/ 2301159 w 2517285"/>
                <a:gd name="connsiteY332" fmla="*/ 863538 h 1289035"/>
                <a:gd name="connsiteX333" fmla="*/ 2305984 w 2517285"/>
                <a:gd name="connsiteY333" fmla="*/ 874151 h 1289035"/>
                <a:gd name="connsiteX334" fmla="*/ 2305984 w 2517285"/>
                <a:gd name="connsiteY334" fmla="*/ 876081 h 1289035"/>
                <a:gd name="connsiteX335" fmla="*/ 2310808 w 2517285"/>
                <a:gd name="connsiteY335" fmla="*/ 876081 h 1289035"/>
                <a:gd name="connsiteX336" fmla="*/ 2313703 w 2517285"/>
                <a:gd name="connsiteY336" fmla="*/ 876081 h 1289035"/>
                <a:gd name="connsiteX337" fmla="*/ 2315632 w 2517285"/>
                <a:gd name="connsiteY337" fmla="*/ 873186 h 1289035"/>
                <a:gd name="connsiteX338" fmla="*/ 2323351 w 2517285"/>
                <a:gd name="connsiteY338" fmla="*/ 873186 h 1289035"/>
                <a:gd name="connsiteX339" fmla="*/ 2325281 w 2517285"/>
                <a:gd name="connsiteY339" fmla="*/ 876081 h 1289035"/>
                <a:gd name="connsiteX340" fmla="*/ 2331070 w 2517285"/>
                <a:gd name="connsiteY340" fmla="*/ 874151 h 1289035"/>
                <a:gd name="connsiteX341" fmla="*/ 2340718 w 2517285"/>
                <a:gd name="connsiteY341" fmla="*/ 874151 h 1289035"/>
                <a:gd name="connsiteX342" fmla="*/ 2343613 w 2517285"/>
                <a:gd name="connsiteY342" fmla="*/ 877046 h 1289035"/>
                <a:gd name="connsiteX343" fmla="*/ 2345542 w 2517285"/>
                <a:gd name="connsiteY343" fmla="*/ 879940 h 1289035"/>
                <a:gd name="connsiteX344" fmla="*/ 2348437 w 2517285"/>
                <a:gd name="connsiteY344" fmla="*/ 881870 h 1289035"/>
                <a:gd name="connsiteX345" fmla="*/ 2351332 w 2517285"/>
                <a:gd name="connsiteY345" fmla="*/ 886694 h 1289035"/>
                <a:gd name="connsiteX346" fmla="*/ 2358086 w 2517285"/>
                <a:gd name="connsiteY346" fmla="*/ 893448 h 1289035"/>
                <a:gd name="connsiteX347" fmla="*/ 2358086 w 2517285"/>
                <a:gd name="connsiteY347" fmla="*/ 896343 h 1289035"/>
                <a:gd name="connsiteX348" fmla="*/ 2356156 w 2517285"/>
                <a:gd name="connsiteY348" fmla="*/ 904061 h 1289035"/>
                <a:gd name="connsiteX349" fmla="*/ 2347472 w 2517285"/>
                <a:gd name="connsiteY349" fmla="*/ 904061 h 1289035"/>
                <a:gd name="connsiteX350" fmla="*/ 2342648 w 2517285"/>
                <a:gd name="connsiteY350" fmla="*/ 906956 h 1289035"/>
                <a:gd name="connsiteX351" fmla="*/ 2335894 w 2517285"/>
                <a:gd name="connsiteY351" fmla="*/ 906956 h 1289035"/>
                <a:gd name="connsiteX352" fmla="*/ 2330105 w 2517285"/>
                <a:gd name="connsiteY352" fmla="*/ 909850 h 1289035"/>
                <a:gd name="connsiteX353" fmla="*/ 2323351 w 2517285"/>
                <a:gd name="connsiteY353" fmla="*/ 912745 h 1289035"/>
                <a:gd name="connsiteX354" fmla="*/ 2306949 w 2517285"/>
                <a:gd name="connsiteY354" fmla="*/ 918534 h 1289035"/>
                <a:gd name="connsiteX355" fmla="*/ 2298265 w 2517285"/>
                <a:gd name="connsiteY355" fmla="*/ 918534 h 1289035"/>
                <a:gd name="connsiteX356" fmla="*/ 2295371 w 2517285"/>
                <a:gd name="connsiteY356" fmla="*/ 920464 h 1289035"/>
                <a:gd name="connsiteX357" fmla="*/ 2286687 w 2517285"/>
                <a:gd name="connsiteY357" fmla="*/ 925288 h 1289035"/>
                <a:gd name="connsiteX358" fmla="*/ 2279933 w 2517285"/>
                <a:gd name="connsiteY358" fmla="*/ 928182 h 1289035"/>
                <a:gd name="connsiteX359" fmla="*/ 2271249 w 2517285"/>
                <a:gd name="connsiteY359" fmla="*/ 931077 h 1289035"/>
                <a:gd name="connsiteX360" fmla="*/ 2263530 w 2517285"/>
                <a:gd name="connsiteY360" fmla="*/ 937831 h 1289035"/>
                <a:gd name="connsiteX361" fmla="*/ 2256777 w 2517285"/>
                <a:gd name="connsiteY361" fmla="*/ 941690 h 1289035"/>
                <a:gd name="connsiteX362" fmla="*/ 2250988 w 2517285"/>
                <a:gd name="connsiteY362" fmla="*/ 946514 h 1289035"/>
                <a:gd name="connsiteX363" fmla="*/ 2245198 w 2517285"/>
                <a:gd name="connsiteY363" fmla="*/ 949409 h 1289035"/>
                <a:gd name="connsiteX364" fmla="*/ 2243269 w 2517285"/>
                <a:gd name="connsiteY364" fmla="*/ 946514 h 1289035"/>
                <a:gd name="connsiteX365" fmla="*/ 2239409 w 2517285"/>
                <a:gd name="connsiteY365" fmla="*/ 944585 h 1289035"/>
                <a:gd name="connsiteX366" fmla="*/ 2237480 w 2517285"/>
                <a:gd name="connsiteY366" fmla="*/ 940725 h 1289035"/>
                <a:gd name="connsiteX367" fmla="*/ 2237480 w 2517285"/>
                <a:gd name="connsiteY367" fmla="*/ 937831 h 1289035"/>
                <a:gd name="connsiteX368" fmla="*/ 2234585 w 2517285"/>
                <a:gd name="connsiteY368" fmla="*/ 933007 h 1289035"/>
                <a:gd name="connsiteX369" fmla="*/ 2228796 w 2517285"/>
                <a:gd name="connsiteY369" fmla="*/ 925288 h 1289035"/>
                <a:gd name="connsiteX370" fmla="*/ 2223972 w 2517285"/>
                <a:gd name="connsiteY370" fmla="*/ 922393 h 1289035"/>
                <a:gd name="connsiteX371" fmla="*/ 2214323 w 2517285"/>
                <a:gd name="connsiteY371" fmla="*/ 925288 h 1289035"/>
                <a:gd name="connsiteX372" fmla="*/ 2209499 w 2517285"/>
                <a:gd name="connsiteY372" fmla="*/ 927218 h 1289035"/>
                <a:gd name="connsiteX373" fmla="*/ 2193097 w 2517285"/>
                <a:gd name="connsiteY373" fmla="*/ 931077 h 1289035"/>
                <a:gd name="connsiteX374" fmla="*/ 2196956 w 2517285"/>
                <a:gd name="connsiteY374" fmla="*/ 942655 h 1289035"/>
                <a:gd name="connsiteX375" fmla="*/ 2200815 w 2517285"/>
                <a:gd name="connsiteY375" fmla="*/ 944585 h 1289035"/>
                <a:gd name="connsiteX376" fmla="*/ 2197921 w 2517285"/>
                <a:gd name="connsiteY376" fmla="*/ 947479 h 1289035"/>
                <a:gd name="connsiteX377" fmla="*/ 2200815 w 2517285"/>
                <a:gd name="connsiteY377" fmla="*/ 947479 h 1289035"/>
                <a:gd name="connsiteX378" fmla="*/ 2198886 w 2517285"/>
                <a:gd name="connsiteY378" fmla="*/ 955198 h 1289035"/>
                <a:gd name="connsiteX379" fmla="*/ 2196956 w 2517285"/>
                <a:gd name="connsiteY379" fmla="*/ 955198 h 1289035"/>
                <a:gd name="connsiteX380" fmla="*/ 2195026 w 2517285"/>
                <a:gd name="connsiteY380" fmla="*/ 961952 h 1289035"/>
                <a:gd name="connsiteX381" fmla="*/ 2190202 w 2517285"/>
                <a:gd name="connsiteY381" fmla="*/ 969671 h 1289035"/>
                <a:gd name="connsiteX382" fmla="*/ 2185378 w 2517285"/>
                <a:gd name="connsiteY382" fmla="*/ 974495 h 1289035"/>
                <a:gd name="connsiteX383" fmla="*/ 2179589 w 2517285"/>
                <a:gd name="connsiteY383" fmla="*/ 978354 h 1289035"/>
                <a:gd name="connsiteX384" fmla="*/ 2174765 w 2517285"/>
                <a:gd name="connsiteY384" fmla="*/ 978354 h 1289035"/>
                <a:gd name="connsiteX385" fmla="*/ 2171870 w 2517285"/>
                <a:gd name="connsiteY385" fmla="*/ 973530 h 1289035"/>
                <a:gd name="connsiteX386" fmla="*/ 2175730 w 2517285"/>
                <a:gd name="connsiteY386" fmla="*/ 968706 h 1289035"/>
                <a:gd name="connsiteX387" fmla="*/ 2175730 w 2517285"/>
                <a:gd name="connsiteY387" fmla="*/ 965811 h 1289035"/>
                <a:gd name="connsiteX388" fmla="*/ 2169940 w 2517285"/>
                <a:gd name="connsiteY388" fmla="*/ 960022 h 1289035"/>
                <a:gd name="connsiteX389" fmla="*/ 2166081 w 2517285"/>
                <a:gd name="connsiteY389" fmla="*/ 961952 h 1289035"/>
                <a:gd name="connsiteX390" fmla="*/ 2161257 w 2517285"/>
                <a:gd name="connsiteY390" fmla="*/ 950374 h 1289035"/>
                <a:gd name="connsiteX391" fmla="*/ 2157397 w 2517285"/>
                <a:gd name="connsiteY391" fmla="*/ 950374 h 1289035"/>
                <a:gd name="connsiteX392" fmla="*/ 2151609 w 2517285"/>
                <a:gd name="connsiteY392" fmla="*/ 955198 h 1289035"/>
                <a:gd name="connsiteX393" fmla="*/ 2148713 w 2517285"/>
                <a:gd name="connsiteY393" fmla="*/ 955198 h 1289035"/>
                <a:gd name="connsiteX394" fmla="*/ 2147749 w 2517285"/>
                <a:gd name="connsiteY394" fmla="*/ 950374 h 1289035"/>
                <a:gd name="connsiteX395" fmla="*/ 2145819 w 2517285"/>
                <a:gd name="connsiteY395" fmla="*/ 948444 h 1289035"/>
                <a:gd name="connsiteX396" fmla="*/ 2148713 w 2517285"/>
                <a:gd name="connsiteY396" fmla="*/ 943620 h 1289035"/>
                <a:gd name="connsiteX397" fmla="*/ 2145819 w 2517285"/>
                <a:gd name="connsiteY397" fmla="*/ 939760 h 1289035"/>
                <a:gd name="connsiteX398" fmla="*/ 2140030 w 2517285"/>
                <a:gd name="connsiteY398" fmla="*/ 934936 h 1289035"/>
                <a:gd name="connsiteX399" fmla="*/ 2132311 w 2517285"/>
                <a:gd name="connsiteY399" fmla="*/ 922393 h 1289035"/>
                <a:gd name="connsiteX400" fmla="*/ 2127487 w 2517285"/>
                <a:gd name="connsiteY400" fmla="*/ 916604 h 1289035"/>
                <a:gd name="connsiteX401" fmla="*/ 2123628 w 2517285"/>
                <a:gd name="connsiteY401" fmla="*/ 916604 h 1289035"/>
                <a:gd name="connsiteX402" fmla="*/ 2123628 w 2517285"/>
                <a:gd name="connsiteY402" fmla="*/ 913710 h 1289035"/>
                <a:gd name="connsiteX403" fmla="*/ 2127487 w 2517285"/>
                <a:gd name="connsiteY403" fmla="*/ 913710 h 1289035"/>
                <a:gd name="connsiteX404" fmla="*/ 2125557 w 2517285"/>
                <a:gd name="connsiteY404" fmla="*/ 907921 h 1289035"/>
                <a:gd name="connsiteX405" fmla="*/ 2120734 w 2517285"/>
                <a:gd name="connsiteY405" fmla="*/ 903097 h 1289035"/>
                <a:gd name="connsiteX406" fmla="*/ 2118803 w 2517285"/>
                <a:gd name="connsiteY406" fmla="*/ 895378 h 1289035"/>
                <a:gd name="connsiteX407" fmla="*/ 2115909 w 2517285"/>
                <a:gd name="connsiteY407" fmla="*/ 889588 h 1289035"/>
                <a:gd name="connsiteX408" fmla="*/ 2113015 w 2517285"/>
                <a:gd name="connsiteY408" fmla="*/ 880905 h 1289035"/>
                <a:gd name="connsiteX409" fmla="*/ 2105296 w 2517285"/>
                <a:gd name="connsiteY409" fmla="*/ 864503 h 1289035"/>
                <a:gd name="connsiteX410" fmla="*/ 2095647 w 2517285"/>
                <a:gd name="connsiteY410" fmla="*/ 862573 h 1289035"/>
                <a:gd name="connsiteX411" fmla="*/ 2088893 w 2517285"/>
                <a:gd name="connsiteY411" fmla="*/ 864503 h 1289035"/>
                <a:gd name="connsiteX412" fmla="*/ 2083104 w 2517285"/>
                <a:gd name="connsiteY412" fmla="*/ 864503 h 1289035"/>
                <a:gd name="connsiteX413" fmla="*/ 2076350 w 2517285"/>
                <a:gd name="connsiteY413" fmla="*/ 864503 h 1289035"/>
                <a:gd name="connsiteX414" fmla="*/ 2071526 w 2517285"/>
                <a:gd name="connsiteY414" fmla="*/ 868362 h 1289035"/>
                <a:gd name="connsiteX415" fmla="*/ 2061878 w 2517285"/>
                <a:gd name="connsiteY415" fmla="*/ 868362 h 1289035"/>
                <a:gd name="connsiteX416" fmla="*/ 2052229 w 2517285"/>
                <a:gd name="connsiteY416" fmla="*/ 863538 h 1289035"/>
                <a:gd name="connsiteX417" fmla="*/ 2052229 w 2517285"/>
                <a:gd name="connsiteY417" fmla="*/ 855819 h 1289035"/>
                <a:gd name="connsiteX418" fmla="*/ 2052229 w 2517285"/>
                <a:gd name="connsiteY418" fmla="*/ 850030 h 1289035"/>
                <a:gd name="connsiteX419" fmla="*/ 2048370 w 2517285"/>
                <a:gd name="connsiteY419" fmla="*/ 850030 h 1289035"/>
                <a:gd name="connsiteX420" fmla="*/ 2032932 w 2517285"/>
                <a:gd name="connsiteY420" fmla="*/ 850030 h 1289035"/>
                <a:gd name="connsiteX421" fmla="*/ 2032932 w 2517285"/>
                <a:gd name="connsiteY421" fmla="*/ 856784 h 1289035"/>
                <a:gd name="connsiteX422" fmla="*/ 2031003 w 2517285"/>
                <a:gd name="connsiteY422" fmla="*/ 858713 h 1289035"/>
                <a:gd name="connsiteX423" fmla="*/ 2026178 w 2517285"/>
                <a:gd name="connsiteY423" fmla="*/ 858713 h 1289035"/>
                <a:gd name="connsiteX424" fmla="*/ 2026178 w 2517285"/>
                <a:gd name="connsiteY424" fmla="*/ 864503 h 1289035"/>
                <a:gd name="connsiteX425" fmla="*/ 2037757 w 2517285"/>
                <a:gd name="connsiteY425" fmla="*/ 869327 h 1289035"/>
                <a:gd name="connsiteX426" fmla="*/ 2037757 w 2517285"/>
                <a:gd name="connsiteY426" fmla="*/ 874151 h 1289035"/>
                <a:gd name="connsiteX427" fmla="*/ 2036792 w 2517285"/>
                <a:gd name="connsiteY427" fmla="*/ 885729 h 1289035"/>
                <a:gd name="connsiteX428" fmla="*/ 2033897 w 2517285"/>
                <a:gd name="connsiteY428" fmla="*/ 885729 h 1289035"/>
                <a:gd name="connsiteX429" fmla="*/ 2024249 w 2517285"/>
                <a:gd name="connsiteY429" fmla="*/ 891518 h 1289035"/>
                <a:gd name="connsiteX430" fmla="*/ 2021354 w 2517285"/>
                <a:gd name="connsiteY430" fmla="*/ 894413 h 1289035"/>
                <a:gd name="connsiteX431" fmla="*/ 2019424 w 2517285"/>
                <a:gd name="connsiteY431" fmla="*/ 899237 h 1289035"/>
                <a:gd name="connsiteX432" fmla="*/ 2012670 w 2517285"/>
                <a:gd name="connsiteY432" fmla="*/ 901167 h 1289035"/>
                <a:gd name="connsiteX433" fmla="*/ 2009776 w 2517285"/>
                <a:gd name="connsiteY433" fmla="*/ 903097 h 1289035"/>
                <a:gd name="connsiteX434" fmla="*/ 1999163 w 2517285"/>
                <a:gd name="connsiteY434" fmla="*/ 883800 h 1289035"/>
                <a:gd name="connsiteX435" fmla="*/ 1990479 w 2517285"/>
                <a:gd name="connsiteY435" fmla="*/ 880905 h 1289035"/>
                <a:gd name="connsiteX436" fmla="*/ 1990479 w 2517285"/>
                <a:gd name="connsiteY436" fmla="*/ 884764 h 1289035"/>
                <a:gd name="connsiteX437" fmla="*/ 1990479 w 2517285"/>
                <a:gd name="connsiteY437" fmla="*/ 889588 h 1289035"/>
                <a:gd name="connsiteX438" fmla="*/ 1987584 w 2517285"/>
                <a:gd name="connsiteY438" fmla="*/ 892483 h 1289035"/>
                <a:gd name="connsiteX439" fmla="*/ 1981795 w 2517285"/>
                <a:gd name="connsiteY439" fmla="*/ 894413 h 1289035"/>
                <a:gd name="connsiteX440" fmla="*/ 1977936 w 2517285"/>
                <a:gd name="connsiteY440" fmla="*/ 900202 h 1289035"/>
                <a:gd name="connsiteX441" fmla="*/ 1968287 w 2517285"/>
                <a:gd name="connsiteY441" fmla="*/ 905026 h 1289035"/>
                <a:gd name="connsiteX442" fmla="*/ 1959603 w 2517285"/>
                <a:gd name="connsiteY442" fmla="*/ 895378 h 1289035"/>
                <a:gd name="connsiteX443" fmla="*/ 1957674 w 2517285"/>
                <a:gd name="connsiteY443" fmla="*/ 895378 h 1289035"/>
                <a:gd name="connsiteX444" fmla="*/ 1946096 w 2517285"/>
                <a:gd name="connsiteY444" fmla="*/ 905991 h 1289035"/>
                <a:gd name="connsiteX445" fmla="*/ 1948026 w 2517285"/>
                <a:gd name="connsiteY445" fmla="*/ 909850 h 1289035"/>
                <a:gd name="connsiteX446" fmla="*/ 1952850 w 2517285"/>
                <a:gd name="connsiteY446" fmla="*/ 911780 h 1289035"/>
                <a:gd name="connsiteX447" fmla="*/ 1952850 w 2517285"/>
                <a:gd name="connsiteY447" fmla="*/ 918534 h 1289035"/>
                <a:gd name="connsiteX448" fmla="*/ 1950920 w 2517285"/>
                <a:gd name="connsiteY448" fmla="*/ 929147 h 1289035"/>
                <a:gd name="connsiteX449" fmla="*/ 1956709 w 2517285"/>
                <a:gd name="connsiteY449" fmla="*/ 935901 h 1289035"/>
                <a:gd name="connsiteX450" fmla="*/ 1958639 w 2517285"/>
                <a:gd name="connsiteY450" fmla="*/ 941690 h 1289035"/>
                <a:gd name="connsiteX451" fmla="*/ 1958639 w 2517285"/>
                <a:gd name="connsiteY451" fmla="*/ 944585 h 1289035"/>
                <a:gd name="connsiteX452" fmla="*/ 1953815 w 2517285"/>
                <a:gd name="connsiteY452" fmla="*/ 944585 h 1289035"/>
                <a:gd name="connsiteX453" fmla="*/ 1953815 w 2517285"/>
                <a:gd name="connsiteY453" fmla="*/ 949409 h 1289035"/>
                <a:gd name="connsiteX454" fmla="*/ 1953815 w 2517285"/>
                <a:gd name="connsiteY454" fmla="*/ 951339 h 1289035"/>
                <a:gd name="connsiteX455" fmla="*/ 1951885 w 2517285"/>
                <a:gd name="connsiteY455" fmla="*/ 960987 h 1289035"/>
                <a:gd name="connsiteX456" fmla="*/ 1951885 w 2517285"/>
                <a:gd name="connsiteY456" fmla="*/ 962917 h 1289035"/>
                <a:gd name="connsiteX457" fmla="*/ 1952850 w 2517285"/>
                <a:gd name="connsiteY457" fmla="*/ 968706 h 1289035"/>
                <a:gd name="connsiteX458" fmla="*/ 1953815 w 2517285"/>
                <a:gd name="connsiteY458" fmla="*/ 968706 h 1289035"/>
                <a:gd name="connsiteX459" fmla="*/ 1952850 w 2517285"/>
                <a:gd name="connsiteY459" fmla="*/ 975460 h 1289035"/>
                <a:gd name="connsiteX460" fmla="*/ 1948026 w 2517285"/>
                <a:gd name="connsiteY460" fmla="*/ 975460 h 1289035"/>
                <a:gd name="connsiteX461" fmla="*/ 1948026 w 2517285"/>
                <a:gd name="connsiteY461" fmla="*/ 978354 h 1289035"/>
                <a:gd name="connsiteX462" fmla="*/ 1942236 w 2517285"/>
                <a:gd name="connsiteY462" fmla="*/ 981249 h 1289035"/>
                <a:gd name="connsiteX463" fmla="*/ 1937412 w 2517285"/>
                <a:gd name="connsiteY463" fmla="*/ 985108 h 1289035"/>
                <a:gd name="connsiteX464" fmla="*/ 1937412 w 2517285"/>
                <a:gd name="connsiteY464" fmla="*/ 988003 h 1289035"/>
                <a:gd name="connsiteX465" fmla="*/ 1931623 w 2517285"/>
                <a:gd name="connsiteY465" fmla="*/ 993792 h 1289035"/>
                <a:gd name="connsiteX466" fmla="*/ 1925834 w 2517285"/>
                <a:gd name="connsiteY466" fmla="*/ 993792 h 1289035"/>
                <a:gd name="connsiteX467" fmla="*/ 1926799 w 2517285"/>
                <a:gd name="connsiteY467" fmla="*/ 996686 h 1289035"/>
                <a:gd name="connsiteX468" fmla="*/ 1929693 w 2517285"/>
                <a:gd name="connsiteY468" fmla="*/ 999581 h 1289035"/>
                <a:gd name="connsiteX469" fmla="*/ 1934518 w 2517285"/>
                <a:gd name="connsiteY469" fmla="*/ 1001511 h 1289035"/>
                <a:gd name="connsiteX470" fmla="*/ 1940307 w 2517285"/>
                <a:gd name="connsiteY470" fmla="*/ 1006335 h 1289035"/>
                <a:gd name="connsiteX471" fmla="*/ 1943201 w 2517285"/>
                <a:gd name="connsiteY471" fmla="*/ 1011159 h 1289035"/>
                <a:gd name="connsiteX472" fmla="*/ 1943201 w 2517285"/>
                <a:gd name="connsiteY472" fmla="*/ 1015983 h 1289035"/>
                <a:gd name="connsiteX473" fmla="*/ 1943201 w 2517285"/>
                <a:gd name="connsiteY473" fmla="*/ 1024667 h 1289035"/>
                <a:gd name="connsiteX474" fmla="*/ 1940307 w 2517285"/>
                <a:gd name="connsiteY474" fmla="*/ 1029491 h 1289035"/>
                <a:gd name="connsiteX475" fmla="*/ 1934518 w 2517285"/>
                <a:gd name="connsiteY475" fmla="*/ 1031421 h 1289035"/>
                <a:gd name="connsiteX476" fmla="*/ 1926799 w 2517285"/>
                <a:gd name="connsiteY476" fmla="*/ 1036245 h 1289035"/>
                <a:gd name="connsiteX477" fmla="*/ 1926799 w 2517285"/>
                <a:gd name="connsiteY477" fmla="*/ 1042034 h 1289035"/>
                <a:gd name="connsiteX478" fmla="*/ 1924869 w 2517285"/>
                <a:gd name="connsiteY478" fmla="*/ 1046858 h 1289035"/>
                <a:gd name="connsiteX479" fmla="*/ 1924869 w 2517285"/>
                <a:gd name="connsiteY479" fmla="*/ 1050718 h 1289035"/>
                <a:gd name="connsiteX480" fmla="*/ 1922940 w 2517285"/>
                <a:gd name="connsiteY480" fmla="*/ 1055542 h 1289035"/>
                <a:gd name="connsiteX481" fmla="*/ 1922940 w 2517285"/>
                <a:gd name="connsiteY481" fmla="*/ 1064226 h 1289035"/>
                <a:gd name="connsiteX482" fmla="*/ 1918115 w 2517285"/>
                <a:gd name="connsiteY482" fmla="*/ 1066155 h 1289035"/>
                <a:gd name="connsiteX483" fmla="*/ 1918115 w 2517285"/>
                <a:gd name="connsiteY483" fmla="*/ 1070015 h 1289035"/>
                <a:gd name="connsiteX484" fmla="*/ 1912326 w 2517285"/>
                <a:gd name="connsiteY484" fmla="*/ 1074839 h 1289035"/>
                <a:gd name="connsiteX485" fmla="*/ 1915221 w 2517285"/>
                <a:gd name="connsiteY485" fmla="*/ 1081593 h 1289035"/>
                <a:gd name="connsiteX486" fmla="*/ 1919080 w 2517285"/>
                <a:gd name="connsiteY486" fmla="*/ 1083523 h 1289035"/>
                <a:gd name="connsiteX487" fmla="*/ 1921010 w 2517285"/>
                <a:gd name="connsiteY487" fmla="*/ 1087382 h 1289035"/>
                <a:gd name="connsiteX488" fmla="*/ 1921010 w 2517285"/>
                <a:gd name="connsiteY488" fmla="*/ 1090277 h 1289035"/>
                <a:gd name="connsiteX489" fmla="*/ 1924869 w 2517285"/>
                <a:gd name="connsiteY489" fmla="*/ 1097031 h 1289035"/>
                <a:gd name="connsiteX490" fmla="*/ 1924869 w 2517285"/>
                <a:gd name="connsiteY490" fmla="*/ 1102820 h 1289035"/>
                <a:gd name="connsiteX491" fmla="*/ 1924869 w 2517285"/>
                <a:gd name="connsiteY491" fmla="*/ 1103784 h 1289035"/>
                <a:gd name="connsiteX492" fmla="*/ 1928728 w 2517285"/>
                <a:gd name="connsiteY492" fmla="*/ 1114398 h 1289035"/>
                <a:gd name="connsiteX493" fmla="*/ 1934518 w 2517285"/>
                <a:gd name="connsiteY493" fmla="*/ 1114398 h 1289035"/>
                <a:gd name="connsiteX494" fmla="*/ 1935482 w 2517285"/>
                <a:gd name="connsiteY494" fmla="*/ 1118257 h 1289035"/>
                <a:gd name="connsiteX495" fmla="*/ 1931623 w 2517285"/>
                <a:gd name="connsiteY495" fmla="*/ 1129835 h 1289035"/>
                <a:gd name="connsiteX496" fmla="*/ 1926799 w 2517285"/>
                <a:gd name="connsiteY496" fmla="*/ 1137554 h 1289035"/>
                <a:gd name="connsiteX497" fmla="*/ 1926799 w 2517285"/>
                <a:gd name="connsiteY497" fmla="*/ 1141413 h 1289035"/>
                <a:gd name="connsiteX498" fmla="*/ 1921975 w 2517285"/>
                <a:gd name="connsiteY498" fmla="*/ 1143343 h 1289035"/>
                <a:gd name="connsiteX499" fmla="*/ 1917151 w 2517285"/>
                <a:gd name="connsiteY499" fmla="*/ 1143343 h 1289035"/>
                <a:gd name="connsiteX500" fmla="*/ 1910397 w 2517285"/>
                <a:gd name="connsiteY500" fmla="*/ 1147203 h 1289035"/>
                <a:gd name="connsiteX501" fmla="*/ 1906537 w 2517285"/>
                <a:gd name="connsiteY501" fmla="*/ 1147203 h 1289035"/>
                <a:gd name="connsiteX502" fmla="*/ 1906537 w 2517285"/>
                <a:gd name="connsiteY502" fmla="*/ 1138519 h 1289035"/>
                <a:gd name="connsiteX503" fmla="*/ 1906537 w 2517285"/>
                <a:gd name="connsiteY503" fmla="*/ 1133695 h 1289035"/>
                <a:gd name="connsiteX504" fmla="*/ 1905572 w 2517285"/>
                <a:gd name="connsiteY504" fmla="*/ 1128871 h 1289035"/>
                <a:gd name="connsiteX505" fmla="*/ 1900748 w 2517285"/>
                <a:gd name="connsiteY505" fmla="*/ 1128871 h 1289035"/>
                <a:gd name="connsiteX506" fmla="*/ 1890135 w 2517285"/>
                <a:gd name="connsiteY506" fmla="*/ 1126941 h 1289035"/>
                <a:gd name="connsiteX507" fmla="*/ 1881451 w 2517285"/>
                <a:gd name="connsiteY507" fmla="*/ 1126941 h 1289035"/>
                <a:gd name="connsiteX508" fmla="*/ 1876627 w 2517285"/>
                <a:gd name="connsiteY508" fmla="*/ 1124046 h 1289035"/>
                <a:gd name="connsiteX509" fmla="*/ 1873732 w 2517285"/>
                <a:gd name="connsiteY509" fmla="*/ 1130800 h 1289035"/>
                <a:gd name="connsiteX510" fmla="*/ 1873732 w 2517285"/>
                <a:gd name="connsiteY510" fmla="*/ 1134660 h 1289035"/>
                <a:gd name="connsiteX511" fmla="*/ 1869873 w 2517285"/>
                <a:gd name="connsiteY511" fmla="*/ 1134660 h 1289035"/>
                <a:gd name="connsiteX512" fmla="*/ 1867943 w 2517285"/>
                <a:gd name="connsiteY512" fmla="*/ 1136589 h 1289035"/>
                <a:gd name="connsiteX513" fmla="*/ 1854436 w 2517285"/>
                <a:gd name="connsiteY513" fmla="*/ 1127906 h 1289035"/>
                <a:gd name="connsiteX514" fmla="*/ 1850576 w 2517285"/>
                <a:gd name="connsiteY514" fmla="*/ 1127906 h 1289035"/>
                <a:gd name="connsiteX515" fmla="*/ 1844787 w 2517285"/>
                <a:gd name="connsiteY515" fmla="*/ 1132730 h 1289035"/>
                <a:gd name="connsiteX516" fmla="*/ 1842857 w 2517285"/>
                <a:gd name="connsiteY516" fmla="*/ 1135625 h 1289035"/>
                <a:gd name="connsiteX517" fmla="*/ 1838998 w 2517285"/>
                <a:gd name="connsiteY517" fmla="*/ 1138519 h 1289035"/>
                <a:gd name="connsiteX518" fmla="*/ 1830314 w 2517285"/>
                <a:gd name="connsiteY518" fmla="*/ 1146238 h 1289035"/>
                <a:gd name="connsiteX519" fmla="*/ 1820666 w 2517285"/>
                <a:gd name="connsiteY519" fmla="*/ 1151062 h 1289035"/>
                <a:gd name="connsiteX520" fmla="*/ 1813912 w 2517285"/>
                <a:gd name="connsiteY520" fmla="*/ 1151062 h 1289035"/>
                <a:gd name="connsiteX521" fmla="*/ 1809088 w 2517285"/>
                <a:gd name="connsiteY521" fmla="*/ 1152027 h 1289035"/>
                <a:gd name="connsiteX522" fmla="*/ 1803299 w 2517285"/>
                <a:gd name="connsiteY522" fmla="*/ 1152027 h 1289035"/>
                <a:gd name="connsiteX523" fmla="*/ 1796545 w 2517285"/>
                <a:gd name="connsiteY523" fmla="*/ 1152992 h 1289035"/>
                <a:gd name="connsiteX524" fmla="*/ 1796545 w 2517285"/>
                <a:gd name="connsiteY524" fmla="*/ 1155886 h 1289035"/>
                <a:gd name="connsiteX525" fmla="*/ 1793650 w 2517285"/>
                <a:gd name="connsiteY525" fmla="*/ 1158781 h 1289035"/>
                <a:gd name="connsiteX526" fmla="*/ 1789791 w 2517285"/>
                <a:gd name="connsiteY526" fmla="*/ 1160710 h 1289035"/>
                <a:gd name="connsiteX527" fmla="*/ 1784966 w 2517285"/>
                <a:gd name="connsiteY527" fmla="*/ 1160710 h 1289035"/>
                <a:gd name="connsiteX528" fmla="*/ 1777248 w 2517285"/>
                <a:gd name="connsiteY528" fmla="*/ 1168429 h 1289035"/>
                <a:gd name="connsiteX529" fmla="*/ 1772424 w 2517285"/>
                <a:gd name="connsiteY529" fmla="*/ 1168429 h 1289035"/>
                <a:gd name="connsiteX530" fmla="*/ 1771459 w 2517285"/>
                <a:gd name="connsiteY530" fmla="*/ 1165535 h 1289035"/>
                <a:gd name="connsiteX531" fmla="*/ 1767599 w 2517285"/>
                <a:gd name="connsiteY531" fmla="*/ 1165535 h 1289035"/>
                <a:gd name="connsiteX532" fmla="*/ 1768564 w 2517285"/>
                <a:gd name="connsiteY532" fmla="*/ 1175183 h 1289035"/>
                <a:gd name="connsiteX533" fmla="*/ 1768564 w 2517285"/>
                <a:gd name="connsiteY533" fmla="*/ 1182902 h 1289035"/>
                <a:gd name="connsiteX534" fmla="*/ 1761810 w 2517285"/>
                <a:gd name="connsiteY534" fmla="*/ 1182902 h 1289035"/>
                <a:gd name="connsiteX535" fmla="*/ 1756021 w 2517285"/>
                <a:gd name="connsiteY535" fmla="*/ 1180972 h 1289035"/>
                <a:gd name="connsiteX536" fmla="*/ 1753126 w 2517285"/>
                <a:gd name="connsiteY536" fmla="*/ 1178078 h 1289035"/>
                <a:gd name="connsiteX537" fmla="*/ 1750232 w 2517285"/>
                <a:gd name="connsiteY537" fmla="*/ 1180007 h 1289035"/>
                <a:gd name="connsiteX538" fmla="*/ 1742513 w 2517285"/>
                <a:gd name="connsiteY538" fmla="*/ 1181937 h 1289035"/>
                <a:gd name="connsiteX539" fmla="*/ 1736724 w 2517285"/>
                <a:gd name="connsiteY539" fmla="*/ 1181937 h 1289035"/>
                <a:gd name="connsiteX540" fmla="*/ 1732865 w 2517285"/>
                <a:gd name="connsiteY540" fmla="*/ 1181937 h 1289035"/>
                <a:gd name="connsiteX541" fmla="*/ 1728041 w 2517285"/>
                <a:gd name="connsiteY541" fmla="*/ 1181937 h 1289035"/>
                <a:gd name="connsiteX542" fmla="*/ 1713568 w 2517285"/>
                <a:gd name="connsiteY542" fmla="*/ 1182902 h 1289035"/>
                <a:gd name="connsiteX543" fmla="*/ 1705849 w 2517285"/>
                <a:gd name="connsiteY543" fmla="*/ 1182902 h 1289035"/>
                <a:gd name="connsiteX544" fmla="*/ 1703920 w 2517285"/>
                <a:gd name="connsiteY544" fmla="*/ 1180972 h 1289035"/>
                <a:gd name="connsiteX545" fmla="*/ 1701990 w 2517285"/>
                <a:gd name="connsiteY545" fmla="*/ 1175183 h 1289035"/>
                <a:gd name="connsiteX546" fmla="*/ 1699095 w 2517285"/>
                <a:gd name="connsiteY546" fmla="*/ 1175183 h 1289035"/>
                <a:gd name="connsiteX547" fmla="*/ 1695236 w 2517285"/>
                <a:gd name="connsiteY547" fmla="*/ 1177113 h 1289035"/>
                <a:gd name="connsiteX548" fmla="*/ 1693306 w 2517285"/>
                <a:gd name="connsiteY548" fmla="*/ 1183867 h 1289035"/>
                <a:gd name="connsiteX549" fmla="*/ 1693306 w 2517285"/>
                <a:gd name="connsiteY549" fmla="*/ 1188691 h 1289035"/>
                <a:gd name="connsiteX550" fmla="*/ 1688482 w 2517285"/>
                <a:gd name="connsiteY550" fmla="*/ 1190621 h 1289035"/>
                <a:gd name="connsiteX551" fmla="*/ 1681728 w 2517285"/>
                <a:gd name="connsiteY551" fmla="*/ 1190621 h 1289035"/>
                <a:gd name="connsiteX552" fmla="*/ 1679799 w 2517285"/>
                <a:gd name="connsiteY552" fmla="*/ 1190621 h 1289035"/>
                <a:gd name="connsiteX553" fmla="*/ 1673045 w 2517285"/>
                <a:gd name="connsiteY553" fmla="*/ 1190621 h 1289035"/>
                <a:gd name="connsiteX554" fmla="*/ 1665326 w 2517285"/>
                <a:gd name="connsiteY554" fmla="*/ 1190621 h 1289035"/>
                <a:gd name="connsiteX555" fmla="*/ 1659536 w 2517285"/>
                <a:gd name="connsiteY555" fmla="*/ 1192551 h 1289035"/>
                <a:gd name="connsiteX556" fmla="*/ 1656642 w 2517285"/>
                <a:gd name="connsiteY556" fmla="*/ 1198339 h 1289035"/>
                <a:gd name="connsiteX557" fmla="*/ 1652782 w 2517285"/>
                <a:gd name="connsiteY557" fmla="*/ 1205093 h 1289035"/>
                <a:gd name="connsiteX558" fmla="*/ 1649888 w 2517285"/>
                <a:gd name="connsiteY558" fmla="*/ 1207023 h 1289035"/>
                <a:gd name="connsiteX559" fmla="*/ 1644099 w 2517285"/>
                <a:gd name="connsiteY559" fmla="*/ 1208953 h 1289035"/>
                <a:gd name="connsiteX560" fmla="*/ 1641205 w 2517285"/>
                <a:gd name="connsiteY560" fmla="*/ 1207023 h 1289035"/>
                <a:gd name="connsiteX561" fmla="*/ 1639274 w 2517285"/>
                <a:gd name="connsiteY561" fmla="*/ 1204129 h 1289035"/>
                <a:gd name="connsiteX562" fmla="*/ 1633486 w 2517285"/>
                <a:gd name="connsiteY562" fmla="*/ 1202199 h 1289035"/>
                <a:gd name="connsiteX563" fmla="*/ 1629626 w 2517285"/>
                <a:gd name="connsiteY563" fmla="*/ 1199304 h 1289035"/>
                <a:gd name="connsiteX564" fmla="*/ 1620943 w 2517285"/>
                <a:gd name="connsiteY564" fmla="*/ 1194480 h 1289035"/>
                <a:gd name="connsiteX565" fmla="*/ 1623837 w 2517285"/>
                <a:gd name="connsiteY565" fmla="*/ 1187726 h 1289035"/>
                <a:gd name="connsiteX566" fmla="*/ 1619013 w 2517285"/>
                <a:gd name="connsiteY566" fmla="*/ 1182902 h 1289035"/>
                <a:gd name="connsiteX567" fmla="*/ 1617083 w 2517285"/>
                <a:gd name="connsiteY567" fmla="*/ 1184832 h 1289035"/>
                <a:gd name="connsiteX568" fmla="*/ 1615153 w 2517285"/>
                <a:gd name="connsiteY568" fmla="*/ 1182902 h 1289035"/>
                <a:gd name="connsiteX569" fmla="*/ 1613224 w 2517285"/>
                <a:gd name="connsiteY569" fmla="*/ 1185797 h 1289035"/>
                <a:gd name="connsiteX570" fmla="*/ 1613224 w 2517285"/>
                <a:gd name="connsiteY570" fmla="*/ 1187726 h 1289035"/>
                <a:gd name="connsiteX571" fmla="*/ 1611294 w 2517285"/>
                <a:gd name="connsiteY571" fmla="*/ 1193515 h 1289035"/>
                <a:gd name="connsiteX572" fmla="*/ 1607435 w 2517285"/>
                <a:gd name="connsiteY572" fmla="*/ 1199304 h 1289035"/>
                <a:gd name="connsiteX573" fmla="*/ 1599716 w 2517285"/>
                <a:gd name="connsiteY573" fmla="*/ 1207023 h 1289035"/>
                <a:gd name="connsiteX574" fmla="*/ 1597786 w 2517285"/>
                <a:gd name="connsiteY574" fmla="*/ 1207023 h 1289035"/>
                <a:gd name="connsiteX575" fmla="*/ 1591997 w 2517285"/>
                <a:gd name="connsiteY575" fmla="*/ 1214742 h 1289035"/>
                <a:gd name="connsiteX576" fmla="*/ 1587173 w 2517285"/>
                <a:gd name="connsiteY576" fmla="*/ 1214742 h 1289035"/>
                <a:gd name="connsiteX577" fmla="*/ 1587173 w 2517285"/>
                <a:gd name="connsiteY577" fmla="*/ 1214742 h 1289035"/>
                <a:gd name="connsiteX578" fmla="*/ 1589103 w 2517285"/>
                <a:gd name="connsiteY578" fmla="*/ 1219566 h 1289035"/>
                <a:gd name="connsiteX579" fmla="*/ 1584278 w 2517285"/>
                <a:gd name="connsiteY579" fmla="*/ 1217636 h 1289035"/>
                <a:gd name="connsiteX580" fmla="*/ 1574630 w 2517285"/>
                <a:gd name="connsiteY580" fmla="*/ 1219566 h 1289035"/>
                <a:gd name="connsiteX581" fmla="*/ 1566911 w 2517285"/>
                <a:gd name="connsiteY581" fmla="*/ 1222461 h 1289035"/>
                <a:gd name="connsiteX582" fmla="*/ 1562087 w 2517285"/>
                <a:gd name="connsiteY582" fmla="*/ 1211847 h 1289035"/>
                <a:gd name="connsiteX583" fmla="*/ 1552439 w 2517285"/>
                <a:gd name="connsiteY583" fmla="*/ 1213777 h 1289035"/>
                <a:gd name="connsiteX584" fmla="*/ 1550509 w 2517285"/>
                <a:gd name="connsiteY584" fmla="*/ 1216672 h 1289035"/>
                <a:gd name="connsiteX585" fmla="*/ 1546649 w 2517285"/>
                <a:gd name="connsiteY585" fmla="*/ 1216672 h 1289035"/>
                <a:gd name="connsiteX586" fmla="*/ 1541825 w 2517285"/>
                <a:gd name="connsiteY586" fmla="*/ 1213777 h 1289035"/>
                <a:gd name="connsiteX587" fmla="*/ 1535072 w 2517285"/>
                <a:gd name="connsiteY587" fmla="*/ 1217636 h 1289035"/>
                <a:gd name="connsiteX588" fmla="*/ 1529282 w 2517285"/>
                <a:gd name="connsiteY588" fmla="*/ 1217636 h 1289035"/>
                <a:gd name="connsiteX589" fmla="*/ 1527353 w 2517285"/>
                <a:gd name="connsiteY589" fmla="*/ 1216672 h 1289035"/>
                <a:gd name="connsiteX590" fmla="*/ 1523493 w 2517285"/>
                <a:gd name="connsiteY590" fmla="*/ 1216672 h 1289035"/>
                <a:gd name="connsiteX591" fmla="*/ 1521563 w 2517285"/>
                <a:gd name="connsiteY591" fmla="*/ 1219566 h 1289035"/>
                <a:gd name="connsiteX592" fmla="*/ 1519634 w 2517285"/>
                <a:gd name="connsiteY592" fmla="*/ 1217636 h 1289035"/>
                <a:gd name="connsiteX593" fmla="*/ 1512880 w 2517285"/>
                <a:gd name="connsiteY593" fmla="*/ 1217636 h 1289035"/>
                <a:gd name="connsiteX594" fmla="*/ 1509020 w 2517285"/>
                <a:gd name="connsiteY594" fmla="*/ 1220531 h 1289035"/>
                <a:gd name="connsiteX595" fmla="*/ 1502266 w 2517285"/>
                <a:gd name="connsiteY595" fmla="*/ 1220531 h 1289035"/>
                <a:gd name="connsiteX596" fmla="*/ 1502266 w 2517285"/>
                <a:gd name="connsiteY596" fmla="*/ 1216672 h 1289035"/>
                <a:gd name="connsiteX597" fmla="*/ 1498407 w 2517285"/>
                <a:gd name="connsiteY597" fmla="*/ 1216672 h 1289035"/>
                <a:gd name="connsiteX598" fmla="*/ 1496478 w 2517285"/>
                <a:gd name="connsiteY598" fmla="*/ 1213777 h 1289035"/>
                <a:gd name="connsiteX599" fmla="*/ 1491653 w 2517285"/>
                <a:gd name="connsiteY599" fmla="*/ 1213777 h 1289035"/>
                <a:gd name="connsiteX600" fmla="*/ 1485864 w 2517285"/>
                <a:gd name="connsiteY600" fmla="*/ 1220531 h 1289035"/>
                <a:gd name="connsiteX601" fmla="*/ 1482005 w 2517285"/>
                <a:gd name="connsiteY601" fmla="*/ 1223426 h 1289035"/>
                <a:gd name="connsiteX602" fmla="*/ 1478145 w 2517285"/>
                <a:gd name="connsiteY602" fmla="*/ 1221496 h 1289035"/>
                <a:gd name="connsiteX603" fmla="*/ 1475251 w 2517285"/>
                <a:gd name="connsiteY603" fmla="*/ 1221496 h 1289035"/>
                <a:gd name="connsiteX604" fmla="*/ 1471391 w 2517285"/>
                <a:gd name="connsiteY604" fmla="*/ 1225355 h 1289035"/>
                <a:gd name="connsiteX605" fmla="*/ 1469462 w 2517285"/>
                <a:gd name="connsiteY605" fmla="*/ 1231144 h 1289035"/>
                <a:gd name="connsiteX606" fmla="*/ 1463673 w 2517285"/>
                <a:gd name="connsiteY606" fmla="*/ 1231144 h 1289035"/>
                <a:gd name="connsiteX607" fmla="*/ 1457883 w 2517285"/>
                <a:gd name="connsiteY607" fmla="*/ 1228250 h 1289035"/>
                <a:gd name="connsiteX608" fmla="*/ 1454989 w 2517285"/>
                <a:gd name="connsiteY608" fmla="*/ 1230179 h 1289035"/>
                <a:gd name="connsiteX609" fmla="*/ 1454989 w 2517285"/>
                <a:gd name="connsiteY609" fmla="*/ 1233074 h 1289035"/>
                <a:gd name="connsiteX610" fmla="*/ 1449200 w 2517285"/>
                <a:gd name="connsiteY610" fmla="*/ 1235004 h 1289035"/>
                <a:gd name="connsiteX611" fmla="*/ 1443411 w 2517285"/>
                <a:gd name="connsiteY611" fmla="*/ 1235004 h 1289035"/>
                <a:gd name="connsiteX612" fmla="*/ 1440516 w 2517285"/>
                <a:gd name="connsiteY612" fmla="*/ 1238863 h 1289035"/>
                <a:gd name="connsiteX613" fmla="*/ 1434727 w 2517285"/>
                <a:gd name="connsiteY613" fmla="*/ 1240793 h 1289035"/>
                <a:gd name="connsiteX614" fmla="*/ 1431833 w 2517285"/>
                <a:gd name="connsiteY614" fmla="*/ 1240793 h 1289035"/>
                <a:gd name="connsiteX615" fmla="*/ 1430868 w 2517285"/>
                <a:gd name="connsiteY615" fmla="*/ 1237898 h 1289035"/>
                <a:gd name="connsiteX616" fmla="*/ 1427973 w 2517285"/>
                <a:gd name="connsiteY616" fmla="*/ 1237898 h 1289035"/>
                <a:gd name="connsiteX617" fmla="*/ 1427973 w 2517285"/>
                <a:gd name="connsiteY617" fmla="*/ 1241758 h 1289035"/>
                <a:gd name="connsiteX618" fmla="*/ 1421219 w 2517285"/>
                <a:gd name="connsiteY618" fmla="*/ 1245617 h 1289035"/>
                <a:gd name="connsiteX619" fmla="*/ 1421219 w 2517285"/>
                <a:gd name="connsiteY619" fmla="*/ 1248511 h 1289035"/>
                <a:gd name="connsiteX620" fmla="*/ 1415430 w 2517285"/>
                <a:gd name="connsiteY620" fmla="*/ 1252371 h 1289035"/>
                <a:gd name="connsiteX621" fmla="*/ 1412536 w 2517285"/>
                <a:gd name="connsiteY621" fmla="*/ 1249476 h 1289035"/>
                <a:gd name="connsiteX622" fmla="*/ 1410606 w 2517285"/>
                <a:gd name="connsiteY622" fmla="*/ 1249476 h 1289035"/>
                <a:gd name="connsiteX623" fmla="*/ 1406747 w 2517285"/>
                <a:gd name="connsiteY623" fmla="*/ 1253336 h 1289035"/>
                <a:gd name="connsiteX624" fmla="*/ 1404817 w 2517285"/>
                <a:gd name="connsiteY624" fmla="*/ 1257195 h 1289035"/>
                <a:gd name="connsiteX625" fmla="*/ 1404817 w 2517285"/>
                <a:gd name="connsiteY625" fmla="*/ 1262019 h 1289035"/>
                <a:gd name="connsiteX626" fmla="*/ 1404817 w 2517285"/>
                <a:gd name="connsiteY626" fmla="*/ 1267808 h 1289035"/>
                <a:gd name="connsiteX627" fmla="*/ 1400958 w 2517285"/>
                <a:gd name="connsiteY627" fmla="*/ 1270703 h 1289035"/>
                <a:gd name="connsiteX628" fmla="*/ 1400958 w 2517285"/>
                <a:gd name="connsiteY628" fmla="*/ 1275527 h 1289035"/>
                <a:gd name="connsiteX629" fmla="*/ 1398063 w 2517285"/>
                <a:gd name="connsiteY629" fmla="*/ 1278422 h 1289035"/>
                <a:gd name="connsiteX630" fmla="*/ 1398063 w 2517285"/>
                <a:gd name="connsiteY630" fmla="*/ 1282281 h 1289035"/>
                <a:gd name="connsiteX631" fmla="*/ 1396133 w 2517285"/>
                <a:gd name="connsiteY631" fmla="*/ 1285176 h 1289035"/>
                <a:gd name="connsiteX632" fmla="*/ 1393239 w 2517285"/>
                <a:gd name="connsiteY632" fmla="*/ 1285176 h 1289035"/>
                <a:gd name="connsiteX633" fmla="*/ 1388414 w 2517285"/>
                <a:gd name="connsiteY633" fmla="*/ 1289035 h 1289035"/>
                <a:gd name="connsiteX634" fmla="*/ 1383590 w 2517285"/>
                <a:gd name="connsiteY634" fmla="*/ 1281316 h 1289035"/>
                <a:gd name="connsiteX635" fmla="*/ 1381661 w 2517285"/>
                <a:gd name="connsiteY635" fmla="*/ 1276492 h 1289035"/>
                <a:gd name="connsiteX636" fmla="*/ 1375872 w 2517285"/>
                <a:gd name="connsiteY636" fmla="*/ 1272633 h 1289035"/>
                <a:gd name="connsiteX637" fmla="*/ 1377801 w 2517285"/>
                <a:gd name="connsiteY637" fmla="*/ 1267808 h 1289035"/>
                <a:gd name="connsiteX638" fmla="*/ 1372012 w 2517285"/>
                <a:gd name="connsiteY638" fmla="*/ 1262984 h 1289035"/>
                <a:gd name="connsiteX639" fmla="*/ 1372012 w 2517285"/>
                <a:gd name="connsiteY639" fmla="*/ 1259125 h 1289035"/>
                <a:gd name="connsiteX640" fmla="*/ 1365258 w 2517285"/>
                <a:gd name="connsiteY640" fmla="*/ 1257195 h 1289035"/>
                <a:gd name="connsiteX641" fmla="*/ 1365258 w 2517285"/>
                <a:gd name="connsiteY641" fmla="*/ 1251406 h 1289035"/>
                <a:gd name="connsiteX642" fmla="*/ 1367188 w 2517285"/>
                <a:gd name="connsiteY642" fmla="*/ 1241758 h 1289035"/>
                <a:gd name="connsiteX643" fmla="*/ 1361399 w 2517285"/>
                <a:gd name="connsiteY643" fmla="*/ 1232109 h 1289035"/>
                <a:gd name="connsiteX644" fmla="*/ 1361399 w 2517285"/>
                <a:gd name="connsiteY644" fmla="*/ 1228250 h 1289035"/>
                <a:gd name="connsiteX645" fmla="*/ 1363329 w 2517285"/>
                <a:gd name="connsiteY645" fmla="*/ 1224390 h 1289035"/>
                <a:gd name="connsiteX646" fmla="*/ 1363329 w 2517285"/>
                <a:gd name="connsiteY646" fmla="*/ 1219566 h 1289035"/>
                <a:gd name="connsiteX647" fmla="*/ 1368153 w 2517285"/>
                <a:gd name="connsiteY647" fmla="*/ 1214742 h 1289035"/>
                <a:gd name="connsiteX648" fmla="*/ 1363329 w 2517285"/>
                <a:gd name="connsiteY648" fmla="*/ 1214742 h 1289035"/>
                <a:gd name="connsiteX649" fmla="*/ 1357539 w 2517285"/>
                <a:gd name="connsiteY649" fmla="*/ 1211847 h 1289035"/>
                <a:gd name="connsiteX650" fmla="*/ 1359469 w 2517285"/>
                <a:gd name="connsiteY650" fmla="*/ 1203164 h 1289035"/>
                <a:gd name="connsiteX651" fmla="*/ 1354645 w 2517285"/>
                <a:gd name="connsiteY651" fmla="*/ 1203164 h 1289035"/>
                <a:gd name="connsiteX652" fmla="*/ 1349821 w 2517285"/>
                <a:gd name="connsiteY652" fmla="*/ 1205093 h 1289035"/>
                <a:gd name="connsiteX653" fmla="*/ 1344996 w 2517285"/>
                <a:gd name="connsiteY653" fmla="*/ 1205093 h 1289035"/>
                <a:gd name="connsiteX654" fmla="*/ 1337278 w 2517285"/>
                <a:gd name="connsiteY654" fmla="*/ 1202199 h 1289035"/>
                <a:gd name="connsiteX655" fmla="*/ 1323770 w 2517285"/>
                <a:gd name="connsiteY655" fmla="*/ 1205093 h 1289035"/>
                <a:gd name="connsiteX656" fmla="*/ 1319910 w 2517285"/>
                <a:gd name="connsiteY656" fmla="*/ 1214742 h 1289035"/>
                <a:gd name="connsiteX657" fmla="*/ 1315086 w 2517285"/>
                <a:gd name="connsiteY657" fmla="*/ 1212812 h 1289035"/>
                <a:gd name="connsiteX658" fmla="*/ 1312191 w 2517285"/>
                <a:gd name="connsiteY658" fmla="*/ 1208953 h 1289035"/>
                <a:gd name="connsiteX659" fmla="*/ 1308332 w 2517285"/>
                <a:gd name="connsiteY659" fmla="*/ 1208953 h 1289035"/>
                <a:gd name="connsiteX660" fmla="*/ 1301578 w 2517285"/>
                <a:gd name="connsiteY660" fmla="*/ 1200269 h 1289035"/>
                <a:gd name="connsiteX661" fmla="*/ 1298684 w 2517285"/>
                <a:gd name="connsiteY661" fmla="*/ 1200269 h 1289035"/>
                <a:gd name="connsiteX662" fmla="*/ 1295789 w 2517285"/>
                <a:gd name="connsiteY662" fmla="*/ 1204129 h 1289035"/>
                <a:gd name="connsiteX663" fmla="*/ 1289035 w 2517285"/>
                <a:gd name="connsiteY663" fmla="*/ 1202199 h 1289035"/>
                <a:gd name="connsiteX664" fmla="*/ 1285176 w 2517285"/>
                <a:gd name="connsiteY664" fmla="*/ 1202199 h 1289035"/>
                <a:gd name="connsiteX665" fmla="*/ 1267809 w 2517285"/>
                <a:gd name="connsiteY665" fmla="*/ 1211847 h 1289035"/>
                <a:gd name="connsiteX666" fmla="*/ 1262984 w 2517285"/>
                <a:gd name="connsiteY666" fmla="*/ 1213777 h 1289035"/>
                <a:gd name="connsiteX667" fmla="*/ 1260090 w 2517285"/>
                <a:gd name="connsiteY667" fmla="*/ 1213777 h 1289035"/>
                <a:gd name="connsiteX668" fmla="*/ 1261055 w 2517285"/>
                <a:gd name="connsiteY668" fmla="*/ 1208953 h 1289035"/>
                <a:gd name="connsiteX669" fmla="*/ 1259125 w 2517285"/>
                <a:gd name="connsiteY669" fmla="*/ 1205093 h 1289035"/>
                <a:gd name="connsiteX670" fmla="*/ 1261055 w 2517285"/>
                <a:gd name="connsiteY670" fmla="*/ 1200269 h 1289035"/>
                <a:gd name="connsiteX671" fmla="*/ 1261055 w 2517285"/>
                <a:gd name="connsiteY671" fmla="*/ 1195445 h 1289035"/>
                <a:gd name="connsiteX672" fmla="*/ 1262984 w 2517285"/>
                <a:gd name="connsiteY672" fmla="*/ 1193515 h 1289035"/>
                <a:gd name="connsiteX673" fmla="*/ 1264914 w 2517285"/>
                <a:gd name="connsiteY673" fmla="*/ 1188691 h 1289035"/>
                <a:gd name="connsiteX674" fmla="*/ 1262984 w 2517285"/>
                <a:gd name="connsiteY674" fmla="*/ 1185797 h 1289035"/>
                <a:gd name="connsiteX675" fmla="*/ 1262984 w 2517285"/>
                <a:gd name="connsiteY675" fmla="*/ 1181937 h 1289035"/>
                <a:gd name="connsiteX676" fmla="*/ 1260090 w 2517285"/>
                <a:gd name="connsiteY676" fmla="*/ 1179042 h 1289035"/>
                <a:gd name="connsiteX677" fmla="*/ 1260090 w 2517285"/>
                <a:gd name="connsiteY677" fmla="*/ 1175183 h 1289035"/>
                <a:gd name="connsiteX678" fmla="*/ 1256231 w 2517285"/>
                <a:gd name="connsiteY678" fmla="*/ 1170359 h 1289035"/>
                <a:gd name="connsiteX679" fmla="*/ 1251406 w 2517285"/>
                <a:gd name="connsiteY679" fmla="*/ 1170359 h 1289035"/>
                <a:gd name="connsiteX680" fmla="*/ 1248512 w 2517285"/>
                <a:gd name="connsiteY680" fmla="*/ 1171324 h 1289035"/>
                <a:gd name="connsiteX681" fmla="*/ 1245617 w 2517285"/>
                <a:gd name="connsiteY681" fmla="*/ 1167464 h 1289035"/>
                <a:gd name="connsiteX682" fmla="*/ 1243687 w 2517285"/>
                <a:gd name="connsiteY682" fmla="*/ 1162640 h 1289035"/>
                <a:gd name="connsiteX683" fmla="*/ 1235004 w 2517285"/>
                <a:gd name="connsiteY683" fmla="*/ 1159746 h 1289035"/>
                <a:gd name="connsiteX684" fmla="*/ 1231145 w 2517285"/>
                <a:gd name="connsiteY684" fmla="*/ 1159746 h 1289035"/>
                <a:gd name="connsiteX685" fmla="*/ 1230180 w 2517285"/>
                <a:gd name="connsiteY685" fmla="*/ 1154921 h 1289035"/>
                <a:gd name="connsiteX686" fmla="*/ 1232109 w 2517285"/>
                <a:gd name="connsiteY686" fmla="*/ 1144308 h 1289035"/>
                <a:gd name="connsiteX687" fmla="*/ 1235004 w 2517285"/>
                <a:gd name="connsiteY687" fmla="*/ 1140449 h 1289035"/>
                <a:gd name="connsiteX688" fmla="*/ 1235004 w 2517285"/>
                <a:gd name="connsiteY688" fmla="*/ 1134660 h 1289035"/>
                <a:gd name="connsiteX689" fmla="*/ 1233074 w 2517285"/>
                <a:gd name="connsiteY689" fmla="*/ 1132730 h 1289035"/>
                <a:gd name="connsiteX690" fmla="*/ 1235004 w 2517285"/>
                <a:gd name="connsiteY690" fmla="*/ 1126941 h 1289035"/>
                <a:gd name="connsiteX691" fmla="*/ 1233074 w 2517285"/>
                <a:gd name="connsiteY691" fmla="*/ 1124046 h 1289035"/>
                <a:gd name="connsiteX692" fmla="*/ 1233074 w 2517285"/>
                <a:gd name="connsiteY692" fmla="*/ 1119222 h 1289035"/>
                <a:gd name="connsiteX693" fmla="*/ 1229215 w 2517285"/>
                <a:gd name="connsiteY693" fmla="*/ 1113433 h 1289035"/>
                <a:gd name="connsiteX694" fmla="*/ 1229215 w 2517285"/>
                <a:gd name="connsiteY694" fmla="*/ 1104750 h 1289035"/>
                <a:gd name="connsiteX695" fmla="*/ 1232109 w 2517285"/>
                <a:gd name="connsiteY695" fmla="*/ 1102820 h 1289035"/>
                <a:gd name="connsiteX696" fmla="*/ 1232109 w 2517285"/>
                <a:gd name="connsiteY696" fmla="*/ 1099925 h 1289035"/>
                <a:gd name="connsiteX697" fmla="*/ 1234039 w 2517285"/>
                <a:gd name="connsiteY697" fmla="*/ 1097031 h 1289035"/>
                <a:gd name="connsiteX698" fmla="*/ 1234039 w 2517285"/>
                <a:gd name="connsiteY698" fmla="*/ 1095101 h 1289035"/>
                <a:gd name="connsiteX699" fmla="*/ 1235004 w 2517285"/>
                <a:gd name="connsiteY699" fmla="*/ 1089312 h 1289035"/>
                <a:gd name="connsiteX700" fmla="*/ 1238863 w 2517285"/>
                <a:gd name="connsiteY700" fmla="*/ 1083523 h 1289035"/>
                <a:gd name="connsiteX701" fmla="*/ 1238863 w 2517285"/>
                <a:gd name="connsiteY701" fmla="*/ 1075804 h 1289035"/>
                <a:gd name="connsiteX702" fmla="*/ 1234039 w 2517285"/>
                <a:gd name="connsiteY702" fmla="*/ 1069050 h 1289035"/>
                <a:gd name="connsiteX703" fmla="*/ 1229215 w 2517285"/>
                <a:gd name="connsiteY703" fmla="*/ 1070980 h 1289035"/>
                <a:gd name="connsiteX704" fmla="*/ 1223426 w 2517285"/>
                <a:gd name="connsiteY704" fmla="*/ 1070980 h 1289035"/>
                <a:gd name="connsiteX705" fmla="*/ 1213777 w 2517285"/>
                <a:gd name="connsiteY705" fmla="*/ 1072909 h 1289035"/>
                <a:gd name="connsiteX706" fmla="*/ 1207988 w 2517285"/>
                <a:gd name="connsiteY706" fmla="*/ 1072909 h 1289035"/>
                <a:gd name="connsiteX707" fmla="*/ 1206058 w 2517285"/>
                <a:gd name="connsiteY707" fmla="*/ 1074839 h 1289035"/>
                <a:gd name="connsiteX708" fmla="*/ 1194480 w 2517285"/>
                <a:gd name="connsiteY708" fmla="*/ 1077734 h 1289035"/>
                <a:gd name="connsiteX709" fmla="*/ 1190621 w 2517285"/>
                <a:gd name="connsiteY709" fmla="*/ 1077734 h 1289035"/>
                <a:gd name="connsiteX710" fmla="*/ 1180008 w 2517285"/>
                <a:gd name="connsiteY710" fmla="*/ 1075804 h 1289035"/>
                <a:gd name="connsiteX711" fmla="*/ 1175183 w 2517285"/>
                <a:gd name="connsiteY711" fmla="*/ 1075804 h 1289035"/>
                <a:gd name="connsiteX712" fmla="*/ 1167464 w 2517285"/>
                <a:gd name="connsiteY712" fmla="*/ 1077734 h 1289035"/>
                <a:gd name="connsiteX713" fmla="*/ 1159746 w 2517285"/>
                <a:gd name="connsiteY713" fmla="*/ 1077734 h 1289035"/>
                <a:gd name="connsiteX714" fmla="*/ 1157816 w 2517285"/>
                <a:gd name="connsiteY714" fmla="*/ 1079663 h 1289035"/>
                <a:gd name="connsiteX715" fmla="*/ 1151062 w 2517285"/>
                <a:gd name="connsiteY715" fmla="*/ 1079663 h 1289035"/>
                <a:gd name="connsiteX716" fmla="*/ 1147203 w 2517285"/>
                <a:gd name="connsiteY716" fmla="*/ 1082558 h 1289035"/>
                <a:gd name="connsiteX717" fmla="*/ 1139484 w 2517285"/>
                <a:gd name="connsiteY717" fmla="*/ 1082558 h 1289035"/>
                <a:gd name="connsiteX718" fmla="*/ 1133695 w 2517285"/>
                <a:gd name="connsiteY718" fmla="*/ 1087382 h 1289035"/>
                <a:gd name="connsiteX719" fmla="*/ 1129835 w 2517285"/>
                <a:gd name="connsiteY719" fmla="*/ 1091241 h 1289035"/>
                <a:gd name="connsiteX720" fmla="*/ 1124047 w 2517285"/>
                <a:gd name="connsiteY720" fmla="*/ 1094136 h 1289035"/>
                <a:gd name="connsiteX721" fmla="*/ 1122117 w 2517285"/>
                <a:gd name="connsiteY721" fmla="*/ 1091241 h 1289035"/>
                <a:gd name="connsiteX722" fmla="*/ 1117293 w 2517285"/>
                <a:gd name="connsiteY722" fmla="*/ 1085453 h 1289035"/>
                <a:gd name="connsiteX723" fmla="*/ 1114398 w 2517285"/>
                <a:gd name="connsiteY723" fmla="*/ 1090277 h 1289035"/>
                <a:gd name="connsiteX724" fmla="*/ 1107644 w 2517285"/>
                <a:gd name="connsiteY724" fmla="*/ 1098960 h 1289035"/>
                <a:gd name="connsiteX725" fmla="*/ 1103785 w 2517285"/>
                <a:gd name="connsiteY725" fmla="*/ 1101855 h 1289035"/>
                <a:gd name="connsiteX726" fmla="*/ 1096066 w 2517285"/>
                <a:gd name="connsiteY726" fmla="*/ 1110538 h 1289035"/>
                <a:gd name="connsiteX727" fmla="*/ 1082558 w 2517285"/>
                <a:gd name="connsiteY727" fmla="*/ 1110538 h 1289035"/>
                <a:gd name="connsiteX728" fmla="*/ 1076769 w 2517285"/>
                <a:gd name="connsiteY728" fmla="*/ 1106679 h 1289035"/>
                <a:gd name="connsiteX729" fmla="*/ 1073875 w 2517285"/>
                <a:gd name="connsiteY729" fmla="*/ 1103784 h 1289035"/>
                <a:gd name="connsiteX730" fmla="*/ 1073875 w 2517285"/>
                <a:gd name="connsiteY730" fmla="*/ 1096066 h 1289035"/>
                <a:gd name="connsiteX731" fmla="*/ 1072909 w 2517285"/>
                <a:gd name="connsiteY731" fmla="*/ 1094136 h 1289035"/>
                <a:gd name="connsiteX732" fmla="*/ 1070015 w 2517285"/>
                <a:gd name="connsiteY732" fmla="*/ 1088347 h 1289035"/>
                <a:gd name="connsiteX733" fmla="*/ 1065191 w 2517285"/>
                <a:gd name="connsiteY733" fmla="*/ 1086417 h 1289035"/>
                <a:gd name="connsiteX734" fmla="*/ 1052648 w 2517285"/>
                <a:gd name="connsiteY734" fmla="*/ 1086417 h 1289035"/>
                <a:gd name="connsiteX735" fmla="*/ 1047824 w 2517285"/>
                <a:gd name="connsiteY735" fmla="*/ 1086417 h 1289035"/>
                <a:gd name="connsiteX736" fmla="*/ 1045894 w 2517285"/>
                <a:gd name="connsiteY736" fmla="*/ 1080628 h 1289035"/>
                <a:gd name="connsiteX737" fmla="*/ 1045894 w 2517285"/>
                <a:gd name="connsiteY737" fmla="*/ 1072909 h 1289035"/>
                <a:gd name="connsiteX738" fmla="*/ 1047824 w 2517285"/>
                <a:gd name="connsiteY738" fmla="*/ 1069050 h 1289035"/>
                <a:gd name="connsiteX739" fmla="*/ 1043964 w 2517285"/>
                <a:gd name="connsiteY739" fmla="*/ 1069050 h 1289035"/>
                <a:gd name="connsiteX740" fmla="*/ 1039140 w 2517285"/>
                <a:gd name="connsiteY740" fmla="*/ 1069050 h 1289035"/>
                <a:gd name="connsiteX741" fmla="*/ 1019843 w 2517285"/>
                <a:gd name="connsiteY741" fmla="*/ 1062296 h 1289035"/>
                <a:gd name="connsiteX742" fmla="*/ 1022737 w 2517285"/>
                <a:gd name="connsiteY742" fmla="*/ 1055542 h 1289035"/>
                <a:gd name="connsiteX743" fmla="*/ 1025632 w 2517285"/>
                <a:gd name="connsiteY743" fmla="*/ 1052648 h 1289035"/>
                <a:gd name="connsiteX744" fmla="*/ 1027562 w 2517285"/>
                <a:gd name="connsiteY744" fmla="*/ 1046858 h 1289035"/>
                <a:gd name="connsiteX745" fmla="*/ 1032386 w 2517285"/>
                <a:gd name="connsiteY745" fmla="*/ 1041070 h 1289035"/>
                <a:gd name="connsiteX746" fmla="*/ 1032386 w 2517285"/>
                <a:gd name="connsiteY746" fmla="*/ 1036245 h 1289035"/>
                <a:gd name="connsiteX747" fmla="*/ 1032386 w 2517285"/>
                <a:gd name="connsiteY747" fmla="*/ 1031421 h 1289035"/>
                <a:gd name="connsiteX748" fmla="*/ 1038175 w 2517285"/>
                <a:gd name="connsiteY748" fmla="*/ 1029491 h 1289035"/>
                <a:gd name="connsiteX749" fmla="*/ 1043964 w 2517285"/>
                <a:gd name="connsiteY749" fmla="*/ 1025632 h 1289035"/>
                <a:gd name="connsiteX750" fmla="*/ 1043964 w 2517285"/>
                <a:gd name="connsiteY750" fmla="*/ 1021773 h 1289035"/>
                <a:gd name="connsiteX751" fmla="*/ 1043964 w 2517285"/>
                <a:gd name="connsiteY751" fmla="*/ 1017913 h 1289035"/>
                <a:gd name="connsiteX752" fmla="*/ 1043964 w 2517285"/>
                <a:gd name="connsiteY752" fmla="*/ 1014054 h 1289035"/>
                <a:gd name="connsiteX753" fmla="*/ 1043964 w 2517285"/>
                <a:gd name="connsiteY753" fmla="*/ 999581 h 1289035"/>
                <a:gd name="connsiteX754" fmla="*/ 1045894 w 2517285"/>
                <a:gd name="connsiteY754" fmla="*/ 996686 h 1289035"/>
                <a:gd name="connsiteX755" fmla="*/ 1047824 w 2517285"/>
                <a:gd name="connsiteY755" fmla="*/ 988968 h 1289035"/>
                <a:gd name="connsiteX756" fmla="*/ 1055542 w 2517285"/>
                <a:gd name="connsiteY756" fmla="*/ 978354 h 1289035"/>
                <a:gd name="connsiteX757" fmla="*/ 1057472 w 2517285"/>
                <a:gd name="connsiteY757" fmla="*/ 973530 h 1289035"/>
                <a:gd name="connsiteX758" fmla="*/ 1053613 w 2517285"/>
                <a:gd name="connsiteY758" fmla="*/ 968706 h 1289035"/>
                <a:gd name="connsiteX759" fmla="*/ 1044929 w 2517285"/>
                <a:gd name="connsiteY759" fmla="*/ 968706 h 1289035"/>
                <a:gd name="connsiteX760" fmla="*/ 1024667 w 2517285"/>
                <a:gd name="connsiteY760" fmla="*/ 965811 h 1289035"/>
                <a:gd name="connsiteX761" fmla="*/ 1017913 w 2517285"/>
                <a:gd name="connsiteY761" fmla="*/ 965811 h 1289035"/>
                <a:gd name="connsiteX762" fmla="*/ 1002476 w 2517285"/>
                <a:gd name="connsiteY762" fmla="*/ 969671 h 1289035"/>
                <a:gd name="connsiteX763" fmla="*/ 990898 w 2517285"/>
                <a:gd name="connsiteY763" fmla="*/ 972565 h 1289035"/>
                <a:gd name="connsiteX764" fmla="*/ 971601 w 2517285"/>
                <a:gd name="connsiteY764" fmla="*/ 978354 h 1289035"/>
                <a:gd name="connsiteX765" fmla="*/ 959058 w 2517285"/>
                <a:gd name="connsiteY765" fmla="*/ 976425 h 1289035"/>
                <a:gd name="connsiteX766" fmla="*/ 949409 w 2517285"/>
                <a:gd name="connsiteY766" fmla="*/ 976425 h 1289035"/>
                <a:gd name="connsiteX767" fmla="*/ 944585 w 2517285"/>
                <a:gd name="connsiteY767" fmla="*/ 977389 h 1289035"/>
                <a:gd name="connsiteX768" fmla="*/ 935901 w 2517285"/>
                <a:gd name="connsiteY768" fmla="*/ 977389 h 1289035"/>
                <a:gd name="connsiteX769" fmla="*/ 931077 w 2517285"/>
                <a:gd name="connsiteY769" fmla="*/ 978354 h 1289035"/>
                <a:gd name="connsiteX770" fmla="*/ 924323 w 2517285"/>
                <a:gd name="connsiteY770" fmla="*/ 980284 h 1289035"/>
                <a:gd name="connsiteX771" fmla="*/ 914675 w 2517285"/>
                <a:gd name="connsiteY771" fmla="*/ 980284 h 1289035"/>
                <a:gd name="connsiteX772" fmla="*/ 911780 w 2517285"/>
                <a:gd name="connsiteY772" fmla="*/ 978354 h 1289035"/>
                <a:gd name="connsiteX773" fmla="*/ 902132 w 2517285"/>
                <a:gd name="connsiteY773" fmla="*/ 975460 h 1289035"/>
                <a:gd name="connsiteX774" fmla="*/ 899237 w 2517285"/>
                <a:gd name="connsiteY774" fmla="*/ 969671 h 1289035"/>
                <a:gd name="connsiteX775" fmla="*/ 892483 w 2517285"/>
                <a:gd name="connsiteY775" fmla="*/ 965811 h 1289035"/>
                <a:gd name="connsiteX776" fmla="*/ 886694 w 2517285"/>
                <a:gd name="connsiteY776" fmla="*/ 962917 h 1289035"/>
                <a:gd name="connsiteX777" fmla="*/ 880905 w 2517285"/>
                <a:gd name="connsiteY777" fmla="*/ 958093 h 1289035"/>
                <a:gd name="connsiteX778" fmla="*/ 870292 w 2517285"/>
                <a:gd name="connsiteY778" fmla="*/ 951339 h 1289035"/>
                <a:gd name="connsiteX779" fmla="*/ 859678 w 2517285"/>
                <a:gd name="connsiteY779" fmla="*/ 946514 h 1289035"/>
                <a:gd name="connsiteX780" fmla="*/ 853889 w 2517285"/>
                <a:gd name="connsiteY780" fmla="*/ 946514 h 1289035"/>
                <a:gd name="connsiteX781" fmla="*/ 847135 w 2517285"/>
                <a:gd name="connsiteY781" fmla="*/ 937831 h 1289035"/>
                <a:gd name="connsiteX782" fmla="*/ 844241 w 2517285"/>
                <a:gd name="connsiteY782" fmla="*/ 937831 h 1289035"/>
                <a:gd name="connsiteX783" fmla="*/ 842311 w 2517285"/>
                <a:gd name="connsiteY783" fmla="*/ 933007 h 1289035"/>
                <a:gd name="connsiteX784" fmla="*/ 844241 w 2517285"/>
                <a:gd name="connsiteY784" fmla="*/ 930112 h 1289035"/>
                <a:gd name="connsiteX785" fmla="*/ 842311 w 2517285"/>
                <a:gd name="connsiteY785" fmla="*/ 927218 h 1289035"/>
                <a:gd name="connsiteX786" fmla="*/ 836522 w 2517285"/>
                <a:gd name="connsiteY786" fmla="*/ 922393 h 1289035"/>
                <a:gd name="connsiteX787" fmla="*/ 825909 w 2517285"/>
                <a:gd name="connsiteY787" fmla="*/ 915639 h 1289035"/>
                <a:gd name="connsiteX788" fmla="*/ 820120 w 2517285"/>
                <a:gd name="connsiteY788" fmla="*/ 909850 h 1289035"/>
                <a:gd name="connsiteX789" fmla="*/ 813366 w 2517285"/>
                <a:gd name="connsiteY789" fmla="*/ 906956 h 1289035"/>
                <a:gd name="connsiteX790" fmla="*/ 813366 w 2517285"/>
                <a:gd name="connsiteY790" fmla="*/ 903097 h 1289035"/>
                <a:gd name="connsiteX791" fmla="*/ 808542 w 2517285"/>
                <a:gd name="connsiteY791" fmla="*/ 897307 h 1289035"/>
                <a:gd name="connsiteX792" fmla="*/ 808542 w 2517285"/>
                <a:gd name="connsiteY792" fmla="*/ 894413 h 1289035"/>
                <a:gd name="connsiteX793" fmla="*/ 808542 w 2517285"/>
                <a:gd name="connsiteY793" fmla="*/ 888624 h 1289035"/>
                <a:gd name="connsiteX794" fmla="*/ 797928 w 2517285"/>
                <a:gd name="connsiteY794" fmla="*/ 880905 h 1289035"/>
                <a:gd name="connsiteX795" fmla="*/ 793104 w 2517285"/>
                <a:gd name="connsiteY795" fmla="*/ 876081 h 1289035"/>
                <a:gd name="connsiteX796" fmla="*/ 790209 w 2517285"/>
                <a:gd name="connsiteY796" fmla="*/ 876081 h 1289035"/>
                <a:gd name="connsiteX797" fmla="*/ 785385 w 2517285"/>
                <a:gd name="connsiteY797" fmla="*/ 878975 h 1289035"/>
                <a:gd name="connsiteX798" fmla="*/ 769948 w 2517285"/>
                <a:gd name="connsiteY798" fmla="*/ 881870 h 1289035"/>
                <a:gd name="connsiteX799" fmla="*/ 758370 w 2517285"/>
                <a:gd name="connsiteY799" fmla="*/ 884764 h 1289035"/>
                <a:gd name="connsiteX800" fmla="*/ 750651 w 2517285"/>
                <a:gd name="connsiteY800" fmla="*/ 887659 h 1289035"/>
                <a:gd name="connsiteX801" fmla="*/ 743897 w 2517285"/>
                <a:gd name="connsiteY801" fmla="*/ 885729 h 1289035"/>
                <a:gd name="connsiteX802" fmla="*/ 738108 w 2517285"/>
                <a:gd name="connsiteY802" fmla="*/ 885729 h 1289035"/>
                <a:gd name="connsiteX803" fmla="*/ 731354 w 2517285"/>
                <a:gd name="connsiteY803" fmla="*/ 889588 h 1289035"/>
                <a:gd name="connsiteX804" fmla="*/ 721705 w 2517285"/>
                <a:gd name="connsiteY804" fmla="*/ 889588 h 1289035"/>
                <a:gd name="connsiteX805" fmla="*/ 720741 w 2517285"/>
                <a:gd name="connsiteY805" fmla="*/ 879940 h 1289035"/>
                <a:gd name="connsiteX806" fmla="*/ 718811 w 2517285"/>
                <a:gd name="connsiteY806" fmla="*/ 876081 h 1289035"/>
                <a:gd name="connsiteX807" fmla="*/ 718811 w 2517285"/>
                <a:gd name="connsiteY807" fmla="*/ 865467 h 1289035"/>
                <a:gd name="connsiteX808" fmla="*/ 714951 w 2517285"/>
                <a:gd name="connsiteY808" fmla="*/ 858713 h 1289035"/>
                <a:gd name="connsiteX809" fmla="*/ 714951 w 2517285"/>
                <a:gd name="connsiteY809" fmla="*/ 853889 h 1289035"/>
                <a:gd name="connsiteX810" fmla="*/ 714951 w 2517285"/>
                <a:gd name="connsiteY810" fmla="*/ 846170 h 1289035"/>
                <a:gd name="connsiteX811" fmla="*/ 717846 w 2517285"/>
                <a:gd name="connsiteY811" fmla="*/ 840381 h 1289035"/>
                <a:gd name="connsiteX812" fmla="*/ 717846 w 2517285"/>
                <a:gd name="connsiteY812" fmla="*/ 834592 h 1289035"/>
                <a:gd name="connsiteX813" fmla="*/ 717846 w 2517285"/>
                <a:gd name="connsiteY813" fmla="*/ 821084 h 1289035"/>
                <a:gd name="connsiteX814" fmla="*/ 719776 w 2517285"/>
                <a:gd name="connsiteY814" fmla="*/ 816260 h 1289035"/>
                <a:gd name="connsiteX815" fmla="*/ 721705 w 2517285"/>
                <a:gd name="connsiteY815" fmla="*/ 803717 h 1289035"/>
                <a:gd name="connsiteX816" fmla="*/ 721705 w 2517285"/>
                <a:gd name="connsiteY816" fmla="*/ 798893 h 1289035"/>
                <a:gd name="connsiteX817" fmla="*/ 723635 w 2517285"/>
                <a:gd name="connsiteY817" fmla="*/ 793104 h 1289035"/>
                <a:gd name="connsiteX818" fmla="*/ 720741 w 2517285"/>
                <a:gd name="connsiteY818" fmla="*/ 785385 h 1289035"/>
                <a:gd name="connsiteX819" fmla="*/ 715916 w 2517285"/>
                <a:gd name="connsiteY819" fmla="*/ 785385 h 1289035"/>
                <a:gd name="connsiteX820" fmla="*/ 706268 w 2517285"/>
                <a:gd name="connsiteY820" fmla="*/ 781526 h 1289035"/>
                <a:gd name="connsiteX821" fmla="*/ 689866 w 2517285"/>
                <a:gd name="connsiteY821" fmla="*/ 781526 h 1289035"/>
                <a:gd name="connsiteX822" fmla="*/ 686006 w 2517285"/>
                <a:gd name="connsiteY822" fmla="*/ 780561 h 1289035"/>
                <a:gd name="connsiteX823" fmla="*/ 678287 w 2517285"/>
                <a:gd name="connsiteY823" fmla="*/ 780561 h 1289035"/>
                <a:gd name="connsiteX824" fmla="*/ 667674 w 2517285"/>
                <a:gd name="connsiteY824" fmla="*/ 780561 h 1289035"/>
                <a:gd name="connsiteX825" fmla="*/ 669604 w 2517285"/>
                <a:gd name="connsiteY825" fmla="*/ 776701 h 1289035"/>
                <a:gd name="connsiteX826" fmla="*/ 664779 w 2517285"/>
                <a:gd name="connsiteY826" fmla="*/ 770912 h 1289035"/>
                <a:gd name="connsiteX827" fmla="*/ 664779 w 2517285"/>
                <a:gd name="connsiteY827" fmla="*/ 762229 h 1289035"/>
                <a:gd name="connsiteX828" fmla="*/ 659955 w 2517285"/>
                <a:gd name="connsiteY828" fmla="*/ 756440 h 1289035"/>
                <a:gd name="connsiteX829" fmla="*/ 656096 w 2517285"/>
                <a:gd name="connsiteY829" fmla="*/ 753545 h 1289035"/>
                <a:gd name="connsiteX830" fmla="*/ 647412 w 2517285"/>
                <a:gd name="connsiteY830" fmla="*/ 751615 h 1289035"/>
                <a:gd name="connsiteX831" fmla="*/ 643553 w 2517285"/>
                <a:gd name="connsiteY831" fmla="*/ 753545 h 1289035"/>
                <a:gd name="connsiteX832" fmla="*/ 640658 w 2517285"/>
                <a:gd name="connsiteY832" fmla="*/ 753545 h 1289035"/>
                <a:gd name="connsiteX833" fmla="*/ 631975 w 2517285"/>
                <a:gd name="connsiteY833" fmla="*/ 753545 h 1289035"/>
                <a:gd name="connsiteX834" fmla="*/ 626186 w 2517285"/>
                <a:gd name="connsiteY834" fmla="*/ 756440 h 1289035"/>
                <a:gd name="connsiteX835" fmla="*/ 617502 w 2517285"/>
                <a:gd name="connsiteY835" fmla="*/ 759334 h 1289035"/>
                <a:gd name="connsiteX836" fmla="*/ 617502 w 2517285"/>
                <a:gd name="connsiteY836" fmla="*/ 764158 h 1289035"/>
                <a:gd name="connsiteX837" fmla="*/ 609783 w 2517285"/>
                <a:gd name="connsiteY837" fmla="*/ 764158 h 1289035"/>
                <a:gd name="connsiteX838" fmla="*/ 603994 w 2517285"/>
                <a:gd name="connsiteY838" fmla="*/ 761264 h 1289035"/>
                <a:gd name="connsiteX839" fmla="*/ 594346 w 2517285"/>
                <a:gd name="connsiteY839" fmla="*/ 765123 h 1289035"/>
                <a:gd name="connsiteX840" fmla="*/ 588556 w 2517285"/>
                <a:gd name="connsiteY840" fmla="*/ 765123 h 1289035"/>
                <a:gd name="connsiteX841" fmla="*/ 580838 w 2517285"/>
                <a:gd name="connsiteY841" fmla="*/ 757404 h 1289035"/>
                <a:gd name="connsiteX842" fmla="*/ 575049 w 2517285"/>
                <a:gd name="connsiteY842" fmla="*/ 754510 h 1289035"/>
                <a:gd name="connsiteX843" fmla="*/ 571189 w 2517285"/>
                <a:gd name="connsiteY843" fmla="*/ 754510 h 1289035"/>
                <a:gd name="connsiteX844" fmla="*/ 566365 w 2517285"/>
                <a:gd name="connsiteY844" fmla="*/ 748721 h 1289035"/>
                <a:gd name="connsiteX845" fmla="*/ 557681 w 2517285"/>
                <a:gd name="connsiteY845" fmla="*/ 741967 h 1289035"/>
                <a:gd name="connsiteX846" fmla="*/ 554787 w 2517285"/>
                <a:gd name="connsiteY846" fmla="*/ 741967 h 1289035"/>
                <a:gd name="connsiteX847" fmla="*/ 548998 w 2517285"/>
                <a:gd name="connsiteY847" fmla="*/ 744862 h 1289035"/>
                <a:gd name="connsiteX848" fmla="*/ 534525 w 2517285"/>
                <a:gd name="connsiteY848" fmla="*/ 748721 h 1289035"/>
                <a:gd name="connsiteX849" fmla="*/ 525842 w 2517285"/>
                <a:gd name="connsiteY849" fmla="*/ 748721 h 1289035"/>
                <a:gd name="connsiteX850" fmla="*/ 521982 w 2517285"/>
                <a:gd name="connsiteY850" fmla="*/ 750651 h 1289035"/>
                <a:gd name="connsiteX851" fmla="*/ 515228 w 2517285"/>
                <a:gd name="connsiteY851" fmla="*/ 757404 h 1289035"/>
                <a:gd name="connsiteX852" fmla="*/ 509439 w 2517285"/>
                <a:gd name="connsiteY852" fmla="*/ 760299 h 1289035"/>
                <a:gd name="connsiteX853" fmla="*/ 505580 w 2517285"/>
                <a:gd name="connsiteY853" fmla="*/ 760299 h 1289035"/>
                <a:gd name="connsiteX854" fmla="*/ 498826 w 2517285"/>
                <a:gd name="connsiteY854" fmla="*/ 760299 h 1289035"/>
                <a:gd name="connsiteX855" fmla="*/ 498826 w 2517285"/>
                <a:gd name="connsiteY855" fmla="*/ 764158 h 1289035"/>
                <a:gd name="connsiteX856" fmla="*/ 498826 w 2517285"/>
                <a:gd name="connsiteY856" fmla="*/ 768983 h 1289035"/>
                <a:gd name="connsiteX857" fmla="*/ 495931 w 2517285"/>
                <a:gd name="connsiteY857" fmla="*/ 772842 h 1289035"/>
                <a:gd name="connsiteX858" fmla="*/ 495931 w 2517285"/>
                <a:gd name="connsiteY858" fmla="*/ 777666 h 1289035"/>
                <a:gd name="connsiteX859" fmla="*/ 494966 w 2517285"/>
                <a:gd name="connsiteY859" fmla="*/ 779596 h 1289035"/>
                <a:gd name="connsiteX860" fmla="*/ 494966 w 2517285"/>
                <a:gd name="connsiteY860" fmla="*/ 785385 h 1289035"/>
                <a:gd name="connsiteX861" fmla="*/ 498826 w 2517285"/>
                <a:gd name="connsiteY861" fmla="*/ 788280 h 1289035"/>
                <a:gd name="connsiteX862" fmla="*/ 492072 w 2517285"/>
                <a:gd name="connsiteY862" fmla="*/ 793104 h 1289035"/>
                <a:gd name="connsiteX863" fmla="*/ 492072 w 2517285"/>
                <a:gd name="connsiteY863" fmla="*/ 799858 h 1289035"/>
                <a:gd name="connsiteX864" fmla="*/ 487248 w 2517285"/>
                <a:gd name="connsiteY864" fmla="*/ 799858 h 1289035"/>
                <a:gd name="connsiteX865" fmla="*/ 485318 w 2517285"/>
                <a:gd name="connsiteY865" fmla="*/ 805647 h 1289035"/>
                <a:gd name="connsiteX866" fmla="*/ 485318 w 2517285"/>
                <a:gd name="connsiteY866" fmla="*/ 811436 h 1289035"/>
                <a:gd name="connsiteX867" fmla="*/ 479529 w 2517285"/>
                <a:gd name="connsiteY867" fmla="*/ 813366 h 1289035"/>
                <a:gd name="connsiteX868" fmla="*/ 462162 w 2517285"/>
                <a:gd name="connsiteY868" fmla="*/ 813366 h 1289035"/>
                <a:gd name="connsiteX869" fmla="*/ 451548 w 2517285"/>
                <a:gd name="connsiteY869" fmla="*/ 813366 h 1289035"/>
                <a:gd name="connsiteX870" fmla="*/ 448654 w 2517285"/>
                <a:gd name="connsiteY870" fmla="*/ 813366 h 1289035"/>
                <a:gd name="connsiteX871" fmla="*/ 441900 w 2517285"/>
                <a:gd name="connsiteY871" fmla="*/ 813366 h 1289035"/>
                <a:gd name="connsiteX872" fmla="*/ 436111 w 2517285"/>
                <a:gd name="connsiteY872" fmla="*/ 811436 h 1289035"/>
                <a:gd name="connsiteX873" fmla="*/ 425497 w 2517285"/>
                <a:gd name="connsiteY873" fmla="*/ 811436 h 1289035"/>
                <a:gd name="connsiteX874" fmla="*/ 420673 w 2517285"/>
                <a:gd name="connsiteY874" fmla="*/ 811436 h 1289035"/>
                <a:gd name="connsiteX875" fmla="*/ 412954 w 2517285"/>
                <a:gd name="connsiteY875" fmla="*/ 811436 h 1289035"/>
                <a:gd name="connsiteX876" fmla="*/ 404271 w 2517285"/>
                <a:gd name="connsiteY876" fmla="*/ 809506 h 1289035"/>
                <a:gd name="connsiteX877" fmla="*/ 392693 w 2517285"/>
                <a:gd name="connsiteY877" fmla="*/ 809506 h 1289035"/>
                <a:gd name="connsiteX878" fmla="*/ 383044 w 2517285"/>
                <a:gd name="connsiteY878" fmla="*/ 807577 h 1289035"/>
                <a:gd name="connsiteX879" fmla="*/ 369536 w 2517285"/>
                <a:gd name="connsiteY879" fmla="*/ 805647 h 1289035"/>
                <a:gd name="connsiteX880" fmla="*/ 354099 w 2517285"/>
                <a:gd name="connsiteY880" fmla="*/ 802752 h 1289035"/>
                <a:gd name="connsiteX881" fmla="*/ 354099 w 2517285"/>
                <a:gd name="connsiteY881" fmla="*/ 797928 h 1289035"/>
                <a:gd name="connsiteX882" fmla="*/ 351204 w 2517285"/>
                <a:gd name="connsiteY882" fmla="*/ 794069 h 1289035"/>
                <a:gd name="connsiteX883" fmla="*/ 347345 w 2517285"/>
                <a:gd name="connsiteY883" fmla="*/ 791174 h 1289035"/>
                <a:gd name="connsiteX884" fmla="*/ 347345 w 2517285"/>
                <a:gd name="connsiteY884" fmla="*/ 783455 h 1289035"/>
                <a:gd name="connsiteX885" fmla="*/ 351204 w 2517285"/>
                <a:gd name="connsiteY885" fmla="*/ 775737 h 1289035"/>
                <a:gd name="connsiteX886" fmla="*/ 353134 w 2517285"/>
                <a:gd name="connsiteY886" fmla="*/ 766088 h 1289035"/>
                <a:gd name="connsiteX887" fmla="*/ 353134 w 2517285"/>
                <a:gd name="connsiteY887" fmla="*/ 762229 h 1289035"/>
                <a:gd name="connsiteX888" fmla="*/ 355064 w 2517285"/>
                <a:gd name="connsiteY888" fmla="*/ 758369 h 1289035"/>
                <a:gd name="connsiteX889" fmla="*/ 365677 w 2517285"/>
                <a:gd name="connsiteY889" fmla="*/ 747756 h 1289035"/>
                <a:gd name="connsiteX890" fmla="*/ 365677 w 2517285"/>
                <a:gd name="connsiteY890" fmla="*/ 745826 h 1289035"/>
                <a:gd name="connsiteX891" fmla="*/ 367607 w 2517285"/>
                <a:gd name="connsiteY891" fmla="*/ 740037 h 1289035"/>
                <a:gd name="connsiteX892" fmla="*/ 372431 w 2517285"/>
                <a:gd name="connsiteY892" fmla="*/ 731354 h 1289035"/>
                <a:gd name="connsiteX893" fmla="*/ 374361 w 2517285"/>
                <a:gd name="connsiteY893" fmla="*/ 729424 h 1289035"/>
                <a:gd name="connsiteX894" fmla="*/ 374361 w 2517285"/>
                <a:gd name="connsiteY894" fmla="*/ 714951 h 1289035"/>
                <a:gd name="connsiteX895" fmla="*/ 373396 w 2517285"/>
                <a:gd name="connsiteY895" fmla="*/ 705303 h 1289035"/>
                <a:gd name="connsiteX896" fmla="*/ 373396 w 2517285"/>
                <a:gd name="connsiteY896" fmla="*/ 702408 h 1289035"/>
                <a:gd name="connsiteX897" fmla="*/ 371466 w 2517285"/>
                <a:gd name="connsiteY897" fmla="*/ 694689 h 1289035"/>
                <a:gd name="connsiteX898" fmla="*/ 371466 w 2517285"/>
                <a:gd name="connsiteY898" fmla="*/ 691795 h 1289035"/>
                <a:gd name="connsiteX899" fmla="*/ 377255 w 2517285"/>
                <a:gd name="connsiteY899" fmla="*/ 686971 h 1289035"/>
                <a:gd name="connsiteX900" fmla="*/ 377255 w 2517285"/>
                <a:gd name="connsiteY900" fmla="*/ 681182 h 1289035"/>
                <a:gd name="connsiteX901" fmla="*/ 369536 w 2517285"/>
                <a:gd name="connsiteY901" fmla="*/ 682147 h 1289035"/>
                <a:gd name="connsiteX902" fmla="*/ 366642 w 2517285"/>
                <a:gd name="connsiteY902" fmla="*/ 682147 h 1289035"/>
                <a:gd name="connsiteX903" fmla="*/ 364712 w 2517285"/>
                <a:gd name="connsiteY903" fmla="*/ 677322 h 1289035"/>
                <a:gd name="connsiteX904" fmla="*/ 359888 w 2517285"/>
                <a:gd name="connsiteY904" fmla="*/ 677322 h 1289035"/>
                <a:gd name="connsiteX905" fmla="*/ 355064 w 2517285"/>
                <a:gd name="connsiteY905" fmla="*/ 675393 h 1289035"/>
                <a:gd name="connsiteX906" fmla="*/ 351204 w 2517285"/>
                <a:gd name="connsiteY906" fmla="*/ 679252 h 1289035"/>
                <a:gd name="connsiteX907" fmla="*/ 347345 w 2517285"/>
                <a:gd name="connsiteY907" fmla="*/ 677322 h 1289035"/>
                <a:gd name="connsiteX908" fmla="*/ 340591 w 2517285"/>
                <a:gd name="connsiteY908" fmla="*/ 669603 h 1289035"/>
                <a:gd name="connsiteX909" fmla="*/ 332872 w 2517285"/>
                <a:gd name="connsiteY909" fmla="*/ 665744 h 1289035"/>
                <a:gd name="connsiteX910" fmla="*/ 326118 w 2517285"/>
                <a:gd name="connsiteY910" fmla="*/ 669603 h 1289035"/>
                <a:gd name="connsiteX911" fmla="*/ 321294 w 2517285"/>
                <a:gd name="connsiteY911" fmla="*/ 669603 h 1289035"/>
                <a:gd name="connsiteX912" fmla="*/ 317435 w 2517285"/>
                <a:gd name="connsiteY912" fmla="*/ 676357 h 1289035"/>
                <a:gd name="connsiteX913" fmla="*/ 315505 w 2517285"/>
                <a:gd name="connsiteY913" fmla="*/ 678287 h 1289035"/>
                <a:gd name="connsiteX914" fmla="*/ 310681 w 2517285"/>
                <a:gd name="connsiteY914" fmla="*/ 678287 h 1289035"/>
                <a:gd name="connsiteX915" fmla="*/ 306821 w 2517285"/>
                <a:gd name="connsiteY915" fmla="*/ 674428 h 1289035"/>
                <a:gd name="connsiteX916" fmla="*/ 303927 w 2517285"/>
                <a:gd name="connsiteY916" fmla="*/ 672498 h 1289035"/>
                <a:gd name="connsiteX917" fmla="*/ 300067 w 2517285"/>
                <a:gd name="connsiteY917" fmla="*/ 674428 h 1289035"/>
                <a:gd name="connsiteX918" fmla="*/ 293314 w 2517285"/>
                <a:gd name="connsiteY918" fmla="*/ 672498 h 1289035"/>
                <a:gd name="connsiteX919" fmla="*/ 293314 w 2517285"/>
                <a:gd name="connsiteY919" fmla="*/ 670568 h 1289035"/>
                <a:gd name="connsiteX920" fmla="*/ 288489 w 2517285"/>
                <a:gd name="connsiteY920" fmla="*/ 670568 h 1289035"/>
                <a:gd name="connsiteX921" fmla="*/ 290419 w 2517285"/>
                <a:gd name="connsiteY921" fmla="*/ 665744 h 1289035"/>
                <a:gd name="connsiteX922" fmla="*/ 290419 w 2517285"/>
                <a:gd name="connsiteY922" fmla="*/ 659955 h 1289035"/>
                <a:gd name="connsiteX923" fmla="*/ 284630 w 2517285"/>
                <a:gd name="connsiteY923" fmla="*/ 657061 h 1289035"/>
                <a:gd name="connsiteX924" fmla="*/ 281735 w 2517285"/>
                <a:gd name="connsiteY924" fmla="*/ 657061 h 1289035"/>
                <a:gd name="connsiteX925" fmla="*/ 269192 w 2517285"/>
                <a:gd name="connsiteY925" fmla="*/ 651271 h 1289035"/>
                <a:gd name="connsiteX926" fmla="*/ 269192 w 2517285"/>
                <a:gd name="connsiteY926" fmla="*/ 645482 h 1289035"/>
                <a:gd name="connsiteX927" fmla="*/ 265333 w 2517285"/>
                <a:gd name="connsiteY927" fmla="*/ 643553 h 1289035"/>
                <a:gd name="connsiteX928" fmla="*/ 260509 w 2517285"/>
                <a:gd name="connsiteY928" fmla="*/ 643553 h 1289035"/>
                <a:gd name="connsiteX929" fmla="*/ 255685 w 2517285"/>
                <a:gd name="connsiteY929" fmla="*/ 640658 h 1289035"/>
                <a:gd name="connsiteX930" fmla="*/ 250860 w 2517285"/>
                <a:gd name="connsiteY930" fmla="*/ 636799 h 1289035"/>
                <a:gd name="connsiteX931" fmla="*/ 243141 w 2517285"/>
                <a:gd name="connsiteY931" fmla="*/ 636799 h 1289035"/>
                <a:gd name="connsiteX932" fmla="*/ 239282 w 2517285"/>
                <a:gd name="connsiteY932" fmla="*/ 633904 h 1289035"/>
                <a:gd name="connsiteX933" fmla="*/ 239282 w 2517285"/>
                <a:gd name="connsiteY933" fmla="*/ 631010 h 1289035"/>
                <a:gd name="connsiteX934" fmla="*/ 233493 w 2517285"/>
                <a:gd name="connsiteY934" fmla="*/ 627150 h 1289035"/>
                <a:gd name="connsiteX935" fmla="*/ 231563 w 2517285"/>
                <a:gd name="connsiteY935" fmla="*/ 621361 h 1289035"/>
                <a:gd name="connsiteX936" fmla="*/ 225774 w 2517285"/>
                <a:gd name="connsiteY936" fmla="*/ 615572 h 1289035"/>
                <a:gd name="connsiteX937" fmla="*/ 219020 w 2517285"/>
                <a:gd name="connsiteY937" fmla="*/ 615572 h 1289035"/>
                <a:gd name="connsiteX938" fmla="*/ 217091 w 2517285"/>
                <a:gd name="connsiteY938" fmla="*/ 615572 h 1289035"/>
                <a:gd name="connsiteX939" fmla="*/ 211301 w 2517285"/>
                <a:gd name="connsiteY939" fmla="*/ 615572 h 1289035"/>
                <a:gd name="connsiteX940" fmla="*/ 206477 w 2517285"/>
                <a:gd name="connsiteY940" fmla="*/ 615572 h 1289035"/>
                <a:gd name="connsiteX941" fmla="*/ 198759 w 2517285"/>
                <a:gd name="connsiteY941" fmla="*/ 615572 h 1289035"/>
                <a:gd name="connsiteX942" fmla="*/ 190075 w 2517285"/>
                <a:gd name="connsiteY942" fmla="*/ 615572 h 1289035"/>
                <a:gd name="connsiteX943" fmla="*/ 182356 w 2517285"/>
                <a:gd name="connsiteY943" fmla="*/ 613642 h 1289035"/>
                <a:gd name="connsiteX944" fmla="*/ 178497 w 2517285"/>
                <a:gd name="connsiteY944" fmla="*/ 608818 h 1289035"/>
                <a:gd name="connsiteX945" fmla="*/ 169813 w 2517285"/>
                <a:gd name="connsiteY945" fmla="*/ 601099 h 1289035"/>
                <a:gd name="connsiteX946" fmla="*/ 164989 w 2517285"/>
                <a:gd name="connsiteY946" fmla="*/ 598205 h 1289035"/>
                <a:gd name="connsiteX947" fmla="*/ 152446 w 2517285"/>
                <a:gd name="connsiteY947" fmla="*/ 593381 h 1289035"/>
                <a:gd name="connsiteX948" fmla="*/ 146657 w 2517285"/>
                <a:gd name="connsiteY948" fmla="*/ 588556 h 1289035"/>
                <a:gd name="connsiteX949" fmla="*/ 141833 w 2517285"/>
                <a:gd name="connsiteY949" fmla="*/ 583732 h 1289035"/>
                <a:gd name="connsiteX950" fmla="*/ 134114 w 2517285"/>
                <a:gd name="connsiteY950" fmla="*/ 577943 h 1289035"/>
                <a:gd name="connsiteX951" fmla="*/ 123500 w 2517285"/>
                <a:gd name="connsiteY951" fmla="*/ 563470 h 1289035"/>
                <a:gd name="connsiteX952" fmla="*/ 111922 w 2517285"/>
                <a:gd name="connsiteY952" fmla="*/ 553822 h 1289035"/>
                <a:gd name="connsiteX953" fmla="*/ 108063 w 2517285"/>
                <a:gd name="connsiteY953" fmla="*/ 549962 h 1289035"/>
                <a:gd name="connsiteX954" fmla="*/ 98414 w 2517285"/>
                <a:gd name="connsiteY954" fmla="*/ 547068 h 1289035"/>
                <a:gd name="connsiteX955" fmla="*/ 93590 w 2517285"/>
                <a:gd name="connsiteY955" fmla="*/ 547068 h 1289035"/>
                <a:gd name="connsiteX956" fmla="*/ 71399 w 2517285"/>
                <a:gd name="connsiteY956" fmla="*/ 534525 h 1289035"/>
                <a:gd name="connsiteX957" fmla="*/ 61750 w 2517285"/>
                <a:gd name="connsiteY957" fmla="*/ 526806 h 1289035"/>
                <a:gd name="connsiteX958" fmla="*/ 51137 w 2517285"/>
                <a:gd name="connsiteY958" fmla="*/ 521982 h 1289035"/>
                <a:gd name="connsiteX959" fmla="*/ 47278 w 2517285"/>
                <a:gd name="connsiteY959" fmla="*/ 517158 h 1289035"/>
                <a:gd name="connsiteX960" fmla="*/ 36664 w 2517285"/>
                <a:gd name="connsiteY960" fmla="*/ 508474 h 1289035"/>
                <a:gd name="connsiteX961" fmla="*/ 32805 w 2517285"/>
                <a:gd name="connsiteY961" fmla="*/ 504615 h 1289035"/>
                <a:gd name="connsiteX962" fmla="*/ 24121 w 2517285"/>
                <a:gd name="connsiteY962" fmla="*/ 494001 h 1289035"/>
                <a:gd name="connsiteX963" fmla="*/ 19297 w 2517285"/>
                <a:gd name="connsiteY963" fmla="*/ 483388 h 1289035"/>
                <a:gd name="connsiteX964" fmla="*/ 15438 w 2517285"/>
                <a:gd name="connsiteY964" fmla="*/ 478564 h 1289035"/>
                <a:gd name="connsiteX965" fmla="*/ 6754 w 2517285"/>
                <a:gd name="connsiteY965" fmla="*/ 467950 h 1289035"/>
                <a:gd name="connsiteX966" fmla="*/ 4824 w 2517285"/>
                <a:gd name="connsiteY966" fmla="*/ 465056 h 1289035"/>
                <a:gd name="connsiteX967" fmla="*/ 4824 w 2517285"/>
                <a:gd name="connsiteY967" fmla="*/ 460232 h 1289035"/>
                <a:gd name="connsiteX968" fmla="*/ 4824 w 2517285"/>
                <a:gd name="connsiteY968" fmla="*/ 457337 h 1289035"/>
                <a:gd name="connsiteX969" fmla="*/ 4824 w 2517285"/>
                <a:gd name="connsiteY969" fmla="*/ 448654 h 1289035"/>
                <a:gd name="connsiteX970" fmla="*/ 9648 w 2517285"/>
                <a:gd name="connsiteY970" fmla="*/ 432251 h 1289035"/>
                <a:gd name="connsiteX971" fmla="*/ 4824 w 2517285"/>
                <a:gd name="connsiteY971" fmla="*/ 424532 h 1289035"/>
                <a:gd name="connsiteX972" fmla="*/ 4824 w 2517285"/>
                <a:gd name="connsiteY972" fmla="*/ 396552 h 1289035"/>
                <a:gd name="connsiteX973" fmla="*/ 1930 w 2517285"/>
                <a:gd name="connsiteY973" fmla="*/ 390763 h 1289035"/>
                <a:gd name="connsiteX974" fmla="*/ 1930 w 2517285"/>
                <a:gd name="connsiteY974" fmla="*/ 383044 h 1289035"/>
                <a:gd name="connsiteX975" fmla="*/ 0 w 2517285"/>
                <a:gd name="connsiteY975" fmla="*/ 371466 h 1289035"/>
                <a:gd name="connsiteX976" fmla="*/ 0 w 2517285"/>
                <a:gd name="connsiteY976" fmla="*/ 366642 h 1289035"/>
                <a:gd name="connsiteX977" fmla="*/ 965 w 2517285"/>
                <a:gd name="connsiteY977" fmla="*/ 365677 h 1289035"/>
                <a:gd name="connsiteX978" fmla="*/ 9648 w 2517285"/>
                <a:gd name="connsiteY978" fmla="*/ 365677 h 1289035"/>
                <a:gd name="connsiteX979" fmla="*/ 23156 w 2517285"/>
                <a:gd name="connsiteY979" fmla="*/ 368571 h 1289035"/>
                <a:gd name="connsiteX980" fmla="*/ 33769 w 2517285"/>
                <a:gd name="connsiteY980" fmla="*/ 362782 h 1289035"/>
                <a:gd name="connsiteX981" fmla="*/ 36664 w 2517285"/>
                <a:gd name="connsiteY981" fmla="*/ 362782 h 1289035"/>
                <a:gd name="connsiteX982" fmla="*/ 42453 w 2517285"/>
                <a:gd name="connsiteY982" fmla="*/ 365677 h 1289035"/>
                <a:gd name="connsiteX983" fmla="*/ 51137 w 2517285"/>
                <a:gd name="connsiteY983" fmla="*/ 365677 h 1289035"/>
                <a:gd name="connsiteX984" fmla="*/ 55961 w 2517285"/>
                <a:gd name="connsiteY984" fmla="*/ 367607 h 1289035"/>
                <a:gd name="connsiteX985" fmla="*/ 67539 w 2517285"/>
                <a:gd name="connsiteY985" fmla="*/ 375325 h 1289035"/>
                <a:gd name="connsiteX986" fmla="*/ 70434 w 2517285"/>
                <a:gd name="connsiteY986" fmla="*/ 379185 h 1289035"/>
                <a:gd name="connsiteX987" fmla="*/ 79117 w 2517285"/>
                <a:gd name="connsiteY987" fmla="*/ 381114 h 1289035"/>
                <a:gd name="connsiteX988" fmla="*/ 87801 w 2517285"/>
                <a:gd name="connsiteY988" fmla="*/ 381114 h 1289035"/>
                <a:gd name="connsiteX989" fmla="*/ 95520 w 2517285"/>
                <a:gd name="connsiteY989" fmla="*/ 378220 h 1289035"/>
                <a:gd name="connsiteX990" fmla="*/ 105168 w 2517285"/>
                <a:gd name="connsiteY990" fmla="*/ 375325 h 1289035"/>
                <a:gd name="connsiteX991" fmla="*/ 127360 w 2517285"/>
                <a:gd name="connsiteY991" fmla="*/ 368571 h 1289035"/>
                <a:gd name="connsiteX992" fmla="*/ 133149 w 2517285"/>
                <a:gd name="connsiteY992" fmla="*/ 368571 h 1289035"/>
                <a:gd name="connsiteX993" fmla="*/ 138938 w 2517285"/>
                <a:gd name="connsiteY993" fmla="*/ 368571 h 1289035"/>
                <a:gd name="connsiteX994" fmla="*/ 146657 w 2517285"/>
                <a:gd name="connsiteY994" fmla="*/ 372431 h 1289035"/>
                <a:gd name="connsiteX995" fmla="*/ 153411 w 2517285"/>
                <a:gd name="connsiteY995" fmla="*/ 372431 h 1289035"/>
                <a:gd name="connsiteX996" fmla="*/ 157270 w 2517285"/>
                <a:gd name="connsiteY996" fmla="*/ 368571 h 1289035"/>
                <a:gd name="connsiteX997" fmla="*/ 163059 w 2517285"/>
                <a:gd name="connsiteY997" fmla="*/ 368571 h 1289035"/>
                <a:gd name="connsiteX998" fmla="*/ 168848 w 2517285"/>
                <a:gd name="connsiteY998" fmla="*/ 368571 h 1289035"/>
                <a:gd name="connsiteX999" fmla="*/ 174637 w 2517285"/>
                <a:gd name="connsiteY999" fmla="*/ 365677 h 1289035"/>
                <a:gd name="connsiteX1000" fmla="*/ 177532 w 2517285"/>
                <a:gd name="connsiteY1000" fmla="*/ 365677 h 1289035"/>
                <a:gd name="connsiteX1001" fmla="*/ 181391 w 2517285"/>
                <a:gd name="connsiteY1001" fmla="*/ 360853 h 1289035"/>
                <a:gd name="connsiteX1002" fmla="*/ 179462 w 2517285"/>
                <a:gd name="connsiteY1002" fmla="*/ 356028 h 1289035"/>
                <a:gd name="connsiteX1003" fmla="*/ 179462 w 2517285"/>
                <a:gd name="connsiteY1003" fmla="*/ 353134 h 1289035"/>
                <a:gd name="connsiteX1004" fmla="*/ 177532 w 2517285"/>
                <a:gd name="connsiteY1004" fmla="*/ 345415 h 1289035"/>
                <a:gd name="connsiteX1005" fmla="*/ 172708 w 2517285"/>
                <a:gd name="connsiteY1005" fmla="*/ 341556 h 1289035"/>
                <a:gd name="connsiteX1006" fmla="*/ 168848 w 2517285"/>
                <a:gd name="connsiteY1006" fmla="*/ 335767 h 1289035"/>
                <a:gd name="connsiteX1007" fmla="*/ 168848 w 2517285"/>
                <a:gd name="connsiteY1007" fmla="*/ 328048 h 1289035"/>
                <a:gd name="connsiteX1008" fmla="*/ 173672 w 2517285"/>
                <a:gd name="connsiteY1008" fmla="*/ 326118 h 1289035"/>
                <a:gd name="connsiteX1009" fmla="*/ 176567 w 2517285"/>
                <a:gd name="connsiteY1009" fmla="*/ 318399 h 1289035"/>
                <a:gd name="connsiteX1010" fmla="*/ 176567 w 2517285"/>
                <a:gd name="connsiteY1010" fmla="*/ 314540 h 1289035"/>
                <a:gd name="connsiteX1011" fmla="*/ 176567 w 2517285"/>
                <a:gd name="connsiteY1011" fmla="*/ 308751 h 1289035"/>
                <a:gd name="connsiteX1012" fmla="*/ 176567 w 2517285"/>
                <a:gd name="connsiteY1012" fmla="*/ 303927 h 1289035"/>
                <a:gd name="connsiteX1013" fmla="*/ 175602 w 2517285"/>
                <a:gd name="connsiteY1013" fmla="*/ 301032 h 1289035"/>
                <a:gd name="connsiteX1014" fmla="*/ 175602 w 2517285"/>
                <a:gd name="connsiteY1014" fmla="*/ 294278 h 1289035"/>
                <a:gd name="connsiteX1015" fmla="*/ 175602 w 2517285"/>
                <a:gd name="connsiteY1015" fmla="*/ 291384 h 1289035"/>
                <a:gd name="connsiteX1016" fmla="*/ 172708 w 2517285"/>
                <a:gd name="connsiteY1016" fmla="*/ 281735 h 1289035"/>
                <a:gd name="connsiteX1017" fmla="*/ 170778 w 2517285"/>
                <a:gd name="connsiteY1017" fmla="*/ 277876 h 1289035"/>
                <a:gd name="connsiteX1018" fmla="*/ 170778 w 2517285"/>
                <a:gd name="connsiteY1018" fmla="*/ 273052 h 1289035"/>
                <a:gd name="connsiteX1019" fmla="*/ 173672 w 2517285"/>
                <a:gd name="connsiteY1019" fmla="*/ 270157 h 1289035"/>
                <a:gd name="connsiteX1020" fmla="*/ 173672 w 2517285"/>
                <a:gd name="connsiteY1020" fmla="*/ 264368 h 1289035"/>
                <a:gd name="connsiteX1021" fmla="*/ 167883 w 2517285"/>
                <a:gd name="connsiteY1021" fmla="*/ 254719 h 1289035"/>
                <a:gd name="connsiteX1022" fmla="*/ 174637 w 2517285"/>
                <a:gd name="connsiteY1022" fmla="*/ 251825 h 1289035"/>
                <a:gd name="connsiteX1023" fmla="*/ 178497 w 2517285"/>
                <a:gd name="connsiteY1023" fmla="*/ 247966 h 1289035"/>
                <a:gd name="connsiteX1024" fmla="*/ 178497 w 2517285"/>
                <a:gd name="connsiteY1024" fmla="*/ 238317 h 1289035"/>
                <a:gd name="connsiteX1025" fmla="*/ 184286 w 2517285"/>
                <a:gd name="connsiteY1025" fmla="*/ 235422 h 1289035"/>
                <a:gd name="connsiteX1026" fmla="*/ 186215 w 2517285"/>
                <a:gd name="connsiteY1026" fmla="*/ 230598 h 1289035"/>
                <a:gd name="connsiteX1027" fmla="*/ 190075 w 2517285"/>
                <a:gd name="connsiteY1027" fmla="*/ 227704 h 1289035"/>
                <a:gd name="connsiteX1028" fmla="*/ 192969 w 2517285"/>
                <a:gd name="connsiteY1028" fmla="*/ 230598 h 1289035"/>
                <a:gd name="connsiteX1029" fmla="*/ 199723 w 2517285"/>
                <a:gd name="connsiteY1029" fmla="*/ 230598 h 1289035"/>
                <a:gd name="connsiteX1030" fmla="*/ 208407 w 2517285"/>
                <a:gd name="connsiteY1030" fmla="*/ 230598 h 1289035"/>
                <a:gd name="connsiteX1031" fmla="*/ 211301 w 2517285"/>
                <a:gd name="connsiteY1031" fmla="*/ 230598 h 1289035"/>
                <a:gd name="connsiteX1032" fmla="*/ 214196 w 2517285"/>
                <a:gd name="connsiteY1032" fmla="*/ 230598 h 1289035"/>
                <a:gd name="connsiteX1033" fmla="*/ 223844 w 2517285"/>
                <a:gd name="connsiteY1033" fmla="*/ 232528 h 1289035"/>
                <a:gd name="connsiteX1034" fmla="*/ 230598 w 2517285"/>
                <a:gd name="connsiteY1034" fmla="*/ 237352 h 1289035"/>
                <a:gd name="connsiteX1035" fmla="*/ 236388 w 2517285"/>
                <a:gd name="connsiteY1035" fmla="*/ 237352 h 1289035"/>
                <a:gd name="connsiteX1036" fmla="*/ 242177 w 2517285"/>
                <a:gd name="connsiteY1036" fmla="*/ 241212 h 1289035"/>
                <a:gd name="connsiteX1037" fmla="*/ 250860 w 2517285"/>
                <a:gd name="connsiteY1037" fmla="*/ 243141 h 1289035"/>
                <a:gd name="connsiteX1038" fmla="*/ 253755 w 2517285"/>
                <a:gd name="connsiteY1038" fmla="*/ 243141 h 1289035"/>
                <a:gd name="connsiteX1039" fmla="*/ 260509 w 2517285"/>
                <a:gd name="connsiteY1039" fmla="*/ 245071 h 1289035"/>
                <a:gd name="connsiteX1040" fmla="*/ 264368 w 2517285"/>
                <a:gd name="connsiteY1040" fmla="*/ 245071 h 1289035"/>
                <a:gd name="connsiteX1041" fmla="*/ 272087 w 2517285"/>
                <a:gd name="connsiteY1041" fmla="*/ 247001 h 1289035"/>
                <a:gd name="connsiteX1042" fmla="*/ 282700 w 2517285"/>
                <a:gd name="connsiteY1042" fmla="*/ 248930 h 1289035"/>
                <a:gd name="connsiteX1043" fmla="*/ 290419 w 2517285"/>
                <a:gd name="connsiteY1043" fmla="*/ 248930 h 1289035"/>
                <a:gd name="connsiteX1044" fmla="*/ 292348 w 2517285"/>
                <a:gd name="connsiteY1044" fmla="*/ 250860 h 1289035"/>
                <a:gd name="connsiteX1045" fmla="*/ 301032 w 2517285"/>
                <a:gd name="connsiteY1045" fmla="*/ 250860 h 1289035"/>
                <a:gd name="connsiteX1046" fmla="*/ 307786 w 2517285"/>
                <a:gd name="connsiteY1046" fmla="*/ 251825 h 1289035"/>
                <a:gd name="connsiteX1047" fmla="*/ 311645 w 2517285"/>
                <a:gd name="connsiteY1047" fmla="*/ 253755 h 1289035"/>
                <a:gd name="connsiteX1048" fmla="*/ 317435 w 2517285"/>
                <a:gd name="connsiteY1048" fmla="*/ 253755 h 1289035"/>
                <a:gd name="connsiteX1049" fmla="*/ 322259 w 2517285"/>
                <a:gd name="connsiteY1049" fmla="*/ 250860 h 1289035"/>
                <a:gd name="connsiteX1050" fmla="*/ 329013 w 2517285"/>
                <a:gd name="connsiteY1050" fmla="*/ 253755 h 1289035"/>
                <a:gd name="connsiteX1051" fmla="*/ 334802 w 2517285"/>
                <a:gd name="connsiteY1051" fmla="*/ 261473 h 1289035"/>
                <a:gd name="connsiteX1052" fmla="*/ 339626 w 2517285"/>
                <a:gd name="connsiteY1052" fmla="*/ 261473 h 1289035"/>
                <a:gd name="connsiteX1053" fmla="*/ 341556 w 2517285"/>
                <a:gd name="connsiteY1053" fmla="*/ 265333 h 1289035"/>
                <a:gd name="connsiteX1054" fmla="*/ 339626 w 2517285"/>
                <a:gd name="connsiteY1054" fmla="*/ 267262 h 1289035"/>
                <a:gd name="connsiteX1055" fmla="*/ 343486 w 2517285"/>
                <a:gd name="connsiteY1055" fmla="*/ 271122 h 1289035"/>
                <a:gd name="connsiteX1056" fmla="*/ 349274 w 2517285"/>
                <a:gd name="connsiteY1056" fmla="*/ 271122 h 1289035"/>
                <a:gd name="connsiteX1057" fmla="*/ 351204 w 2517285"/>
                <a:gd name="connsiteY1057" fmla="*/ 269192 h 1289035"/>
                <a:gd name="connsiteX1058" fmla="*/ 351204 w 2517285"/>
                <a:gd name="connsiteY1058" fmla="*/ 266298 h 1289035"/>
                <a:gd name="connsiteX1059" fmla="*/ 353134 w 2517285"/>
                <a:gd name="connsiteY1059" fmla="*/ 264368 h 1289035"/>
                <a:gd name="connsiteX1060" fmla="*/ 357958 w 2517285"/>
                <a:gd name="connsiteY1060" fmla="*/ 262438 h 1289035"/>
                <a:gd name="connsiteX1061" fmla="*/ 365677 w 2517285"/>
                <a:gd name="connsiteY1061" fmla="*/ 258579 h 1289035"/>
                <a:gd name="connsiteX1062" fmla="*/ 375325 w 2517285"/>
                <a:gd name="connsiteY1062" fmla="*/ 258579 h 1289035"/>
                <a:gd name="connsiteX1063" fmla="*/ 380149 w 2517285"/>
                <a:gd name="connsiteY1063" fmla="*/ 257614 h 1289035"/>
                <a:gd name="connsiteX1064" fmla="*/ 389798 w 2517285"/>
                <a:gd name="connsiteY1064" fmla="*/ 257614 h 1289035"/>
                <a:gd name="connsiteX1065" fmla="*/ 393658 w 2517285"/>
                <a:gd name="connsiteY1065" fmla="*/ 254719 h 1289035"/>
                <a:gd name="connsiteX1066" fmla="*/ 402341 w 2517285"/>
                <a:gd name="connsiteY1066" fmla="*/ 247966 h 1289035"/>
                <a:gd name="connsiteX1067" fmla="*/ 407165 w 2517285"/>
                <a:gd name="connsiteY1067" fmla="*/ 243141 h 1289035"/>
                <a:gd name="connsiteX1068" fmla="*/ 411990 w 2517285"/>
                <a:gd name="connsiteY1068" fmla="*/ 237352 h 1289035"/>
                <a:gd name="connsiteX1069" fmla="*/ 411990 w 2517285"/>
                <a:gd name="connsiteY1069" fmla="*/ 234458 h 1289035"/>
                <a:gd name="connsiteX1070" fmla="*/ 419708 w 2517285"/>
                <a:gd name="connsiteY1070" fmla="*/ 234458 h 1289035"/>
                <a:gd name="connsiteX1071" fmla="*/ 424533 w 2517285"/>
                <a:gd name="connsiteY1071" fmla="*/ 234458 h 1289035"/>
                <a:gd name="connsiteX1072" fmla="*/ 428392 w 2517285"/>
                <a:gd name="connsiteY1072" fmla="*/ 230598 h 1289035"/>
                <a:gd name="connsiteX1073" fmla="*/ 432251 w 2517285"/>
                <a:gd name="connsiteY1073" fmla="*/ 230598 h 1289035"/>
                <a:gd name="connsiteX1074" fmla="*/ 442865 w 2517285"/>
                <a:gd name="connsiteY1074" fmla="*/ 231563 h 1289035"/>
                <a:gd name="connsiteX1075" fmla="*/ 448654 w 2517285"/>
                <a:gd name="connsiteY1075" fmla="*/ 229633 h 1289035"/>
                <a:gd name="connsiteX1076" fmla="*/ 454443 w 2517285"/>
                <a:gd name="connsiteY1076" fmla="*/ 231563 h 1289035"/>
                <a:gd name="connsiteX1077" fmla="*/ 461197 w 2517285"/>
                <a:gd name="connsiteY1077" fmla="*/ 231563 h 1289035"/>
                <a:gd name="connsiteX1078" fmla="*/ 466986 w 2517285"/>
                <a:gd name="connsiteY1078" fmla="*/ 231563 h 1289035"/>
                <a:gd name="connsiteX1079" fmla="*/ 484353 w 2517285"/>
                <a:gd name="connsiteY1079" fmla="*/ 237352 h 1289035"/>
                <a:gd name="connsiteX1080" fmla="*/ 492072 w 2517285"/>
                <a:gd name="connsiteY1080" fmla="*/ 242176 h 1289035"/>
                <a:gd name="connsiteX1081" fmla="*/ 504615 w 2517285"/>
                <a:gd name="connsiteY1081" fmla="*/ 247001 h 1289035"/>
                <a:gd name="connsiteX1082" fmla="*/ 509439 w 2517285"/>
                <a:gd name="connsiteY1082" fmla="*/ 248930 h 1289035"/>
                <a:gd name="connsiteX1083" fmla="*/ 517158 w 2517285"/>
                <a:gd name="connsiteY1083" fmla="*/ 248930 h 1289035"/>
                <a:gd name="connsiteX1084" fmla="*/ 524877 w 2517285"/>
                <a:gd name="connsiteY1084" fmla="*/ 254719 h 1289035"/>
                <a:gd name="connsiteX1085" fmla="*/ 529701 w 2517285"/>
                <a:gd name="connsiteY1085" fmla="*/ 254719 h 1289035"/>
                <a:gd name="connsiteX1086" fmla="*/ 536455 w 2517285"/>
                <a:gd name="connsiteY1086" fmla="*/ 252790 h 1289035"/>
                <a:gd name="connsiteX1087" fmla="*/ 540314 w 2517285"/>
                <a:gd name="connsiteY1087" fmla="*/ 252790 h 1289035"/>
                <a:gd name="connsiteX1088" fmla="*/ 548998 w 2517285"/>
                <a:gd name="connsiteY1088" fmla="*/ 257614 h 1289035"/>
                <a:gd name="connsiteX1089" fmla="*/ 551892 w 2517285"/>
                <a:gd name="connsiteY1089" fmla="*/ 262438 h 1289035"/>
                <a:gd name="connsiteX1090" fmla="*/ 555752 w 2517285"/>
                <a:gd name="connsiteY1090" fmla="*/ 262438 h 1289035"/>
                <a:gd name="connsiteX1091" fmla="*/ 566365 w 2517285"/>
                <a:gd name="connsiteY1091" fmla="*/ 269192 h 1289035"/>
                <a:gd name="connsiteX1092" fmla="*/ 571189 w 2517285"/>
                <a:gd name="connsiteY1092" fmla="*/ 273052 h 1289035"/>
                <a:gd name="connsiteX1093" fmla="*/ 575049 w 2517285"/>
                <a:gd name="connsiteY1093" fmla="*/ 278841 h 1289035"/>
                <a:gd name="connsiteX1094" fmla="*/ 580838 w 2517285"/>
                <a:gd name="connsiteY1094" fmla="*/ 280770 h 1289035"/>
                <a:gd name="connsiteX1095" fmla="*/ 585662 w 2517285"/>
                <a:gd name="connsiteY1095" fmla="*/ 286559 h 1289035"/>
                <a:gd name="connsiteX1096" fmla="*/ 591451 w 2517285"/>
                <a:gd name="connsiteY1096" fmla="*/ 286559 h 1289035"/>
                <a:gd name="connsiteX1097" fmla="*/ 598205 w 2517285"/>
                <a:gd name="connsiteY1097" fmla="*/ 285595 h 1289035"/>
                <a:gd name="connsiteX1098" fmla="*/ 598205 w 2517285"/>
                <a:gd name="connsiteY1098" fmla="*/ 282700 h 1289035"/>
                <a:gd name="connsiteX1099" fmla="*/ 603029 w 2517285"/>
                <a:gd name="connsiteY1099" fmla="*/ 282700 h 1289035"/>
                <a:gd name="connsiteX1100" fmla="*/ 603029 w 2517285"/>
                <a:gd name="connsiteY1100" fmla="*/ 277876 h 1289035"/>
                <a:gd name="connsiteX1101" fmla="*/ 606889 w 2517285"/>
                <a:gd name="connsiteY1101" fmla="*/ 279805 h 1289035"/>
                <a:gd name="connsiteX1102" fmla="*/ 608818 w 2517285"/>
                <a:gd name="connsiteY1102" fmla="*/ 282700 h 1289035"/>
                <a:gd name="connsiteX1103" fmla="*/ 613643 w 2517285"/>
                <a:gd name="connsiteY1103" fmla="*/ 282700 h 1289035"/>
                <a:gd name="connsiteX1104" fmla="*/ 616537 w 2517285"/>
                <a:gd name="connsiteY1104" fmla="*/ 282700 h 1289035"/>
                <a:gd name="connsiteX1105" fmla="*/ 619432 w 2517285"/>
                <a:gd name="connsiteY1105" fmla="*/ 282700 h 1289035"/>
                <a:gd name="connsiteX1106" fmla="*/ 624256 w 2517285"/>
                <a:gd name="connsiteY1106" fmla="*/ 285595 h 1289035"/>
                <a:gd name="connsiteX1107" fmla="*/ 629080 w 2517285"/>
                <a:gd name="connsiteY1107" fmla="*/ 291384 h 1289035"/>
                <a:gd name="connsiteX1108" fmla="*/ 631010 w 2517285"/>
                <a:gd name="connsiteY1108" fmla="*/ 295243 h 1289035"/>
                <a:gd name="connsiteX1109" fmla="*/ 638728 w 2517285"/>
                <a:gd name="connsiteY1109" fmla="*/ 299102 h 1289035"/>
                <a:gd name="connsiteX1110" fmla="*/ 638728 w 2517285"/>
                <a:gd name="connsiteY1110" fmla="*/ 301032 h 1289035"/>
                <a:gd name="connsiteX1111" fmla="*/ 645482 w 2517285"/>
                <a:gd name="connsiteY1111" fmla="*/ 306821 h 1289035"/>
                <a:gd name="connsiteX1112" fmla="*/ 650307 w 2517285"/>
                <a:gd name="connsiteY1112" fmla="*/ 308751 h 1289035"/>
                <a:gd name="connsiteX1113" fmla="*/ 655131 w 2517285"/>
                <a:gd name="connsiteY1113" fmla="*/ 311645 h 1289035"/>
                <a:gd name="connsiteX1114" fmla="*/ 657061 w 2517285"/>
                <a:gd name="connsiteY1114" fmla="*/ 314540 h 1289035"/>
                <a:gd name="connsiteX1115" fmla="*/ 657061 w 2517285"/>
                <a:gd name="connsiteY1115" fmla="*/ 317434 h 1289035"/>
                <a:gd name="connsiteX1116" fmla="*/ 658025 w 2517285"/>
                <a:gd name="connsiteY1116" fmla="*/ 319364 h 1289035"/>
                <a:gd name="connsiteX1117" fmla="*/ 662850 w 2517285"/>
                <a:gd name="connsiteY1117" fmla="*/ 319364 h 1289035"/>
                <a:gd name="connsiteX1118" fmla="*/ 666709 w 2517285"/>
                <a:gd name="connsiteY1118" fmla="*/ 332872 h 1289035"/>
                <a:gd name="connsiteX1119" fmla="*/ 666709 w 2517285"/>
                <a:gd name="connsiteY1119" fmla="*/ 332872 h 1289035"/>
                <a:gd name="connsiteX1120" fmla="*/ 671533 w 2517285"/>
                <a:gd name="connsiteY1120" fmla="*/ 337696 h 1289035"/>
                <a:gd name="connsiteX1121" fmla="*/ 674428 w 2517285"/>
                <a:gd name="connsiteY1121" fmla="*/ 341556 h 1289035"/>
                <a:gd name="connsiteX1122" fmla="*/ 681182 w 2517285"/>
                <a:gd name="connsiteY1122" fmla="*/ 346380 h 1289035"/>
                <a:gd name="connsiteX1123" fmla="*/ 681182 w 2517285"/>
                <a:gd name="connsiteY1123" fmla="*/ 348310 h 1289035"/>
                <a:gd name="connsiteX1124" fmla="*/ 688901 w 2517285"/>
                <a:gd name="connsiteY1124" fmla="*/ 353134 h 1289035"/>
                <a:gd name="connsiteX1125" fmla="*/ 692760 w 2517285"/>
                <a:gd name="connsiteY1125" fmla="*/ 353134 h 1289035"/>
                <a:gd name="connsiteX1126" fmla="*/ 711092 w 2517285"/>
                <a:gd name="connsiteY1126" fmla="*/ 353134 h 1289035"/>
                <a:gd name="connsiteX1127" fmla="*/ 718811 w 2517285"/>
                <a:gd name="connsiteY1127" fmla="*/ 356028 h 1289035"/>
                <a:gd name="connsiteX1128" fmla="*/ 722670 w 2517285"/>
                <a:gd name="connsiteY1128" fmla="*/ 354099 h 1289035"/>
                <a:gd name="connsiteX1129" fmla="*/ 726529 w 2517285"/>
                <a:gd name="connsiteY1129" fmla="*/ 356028 h 1289035"/>
                <a:gd name="connsiteX1130" fmla="*/ 731354 w 2517285"/>
                <a:gd name="connsiteY1130" fmla="*/ 356028 h 1289035"/>
                <a:gd name="connsiteX1131" fmla="*/ 733283 w 2517285"/>
                <a:gd name="connsiteY1131" fmla="*/ 354099 h 1289035"/>
                <a:gd name="connsiteX1132" fmla="*/ 737143 w 2517285"/>
                <a:gd name="connsiteY1132" fmla="*/ 354099 h 1289035"/>
                <a:gd name="connsiteX1133" fmla="*/ 743897 w 2517285"/>
                <a:gd name="connsiteY1133" fmla="*/ 354099 h 1289035"/>
                <a:gd name="connsiteX1134" fmla="*/ 747756 w 2517285"/>
                <a:gd name="connsiteY1134" fmla="*/ 356028 h 1289035"/>
                <a:gd name="connsiteX1135" fmla="*/ 752580 w 2517285"/>
                <a:gd name="connsiteY1135" fmla="*/ 356028 h 1289035"/>
                <a:gd name="connsiteX1136" fmla="*/ 768983 w 2517285"/>
                <a:gd name="connsiteY1136" fmla="*/ 356993 h 1289035"/>
                <a:gd name="connsiteX1137" fmla="*/ 770913 w 2517285"/>
                <a:gd name="connsiteY1137" fmla="*/ 359888 h 1289035"/>
                <a:gd name="connsiteX1138" fmla="*/ 774772 w 2517285"/>
                <a:gd name="connsiteY1138" fmla="*/ 359888 h 1289035"/>
                <a:gd name="connsiteX1139" fmla="*/ 776702 w 2517285"/>
                <a:gd name="connsiteY1139" fmla="*/ 357958 h 1289035"/>
                <a:gd name="connsiteX1140" fmla="*/ 779596 w 2517285"/>
                <a:gd name="connsiteY1140" fmla="*/ 357958 h 1289035"/>
                <a:gd name="connsiteX1141" fmla="*/ 787315 w 2517285"/>
                <a:gd name="connsiteY1141" fmla="*/ 359888 h 1289035"/>
                <a:gd name="connsiteX1142" fmla="*/ 792139 w 2517285"/>
                <a:gd name="connsiteY1142" fmla="*/ 359888 h 1289035"/>
                <a:gd name="connsiteX1143" fmla="*/ 797928 w 2517285"/>
                <a:gd name="connsiteY1143" fmla="*/ 359888 h 1289035"/>
                <a:gd name="connsiteX1144" fmla="*/ 805647 w 2517285"/>
                <a:gd name="connsiteY1144" fmla="*/ 356028 h 1289035"/>
                <a:gd name="connsiteX1145" fmla="*/ 810471 w 2517285"/>
                <a:gd name="connsiteY1145" fmla="*/ 360853 h 1289035"/>
                <a:gd name="connsiteX1146" fmla="*/ 813366 w 2517285"/>
                <a:gd name="connsiteY1146" fmla="*/ 360853 h 1289035"/>
                <a:gd name="connsiteX1147" fmla="*/ 818190 w 2517285"/>
                <a:gd name="connsiteY1147" fmla="*/ 360853 h 1289035"/>
                <a:gd name="connsiteX1148" fmla="*/ 823979 w 2517285"/>
                <a:gd name="connsiteY1148" fmla="*/ 362782 h 1289035"/>
                <a:gd name="connsiteX1149" fmla="*/ 832663 w 2517285"/>
                <a:gd name="connsiteY1149" fmla="*/ 362782 h 1289035"/>
                <a:gd name="connsiteX1150" fmla="*/ 845206 w 2517285"/>
                <a:gd name="connsiteY1150" fmla="*/ 362782 h 1289035"/>
                <a:gd name="connsiteX1151" fmla="*/ 848100 w 2517285"/>
                <a:gd name="connsiteY1151" fmla="*/ 359888 h 1289035"/>
                <a:gd name="connsiteX1152" fmla="*/ 853889 w 2517285"/>
                <a:gd name="connsiteY1152" fmla="*/ 357958 h 1289035"/>
                <a:gd name="connsiteX1153" fmla="*/ 858714 w 2517285"/>
                <a:gd name="connsiteY1153" fmla="*/ 357958 h 1289035"/>
                <a:gd name="connsiteX1154" fmla="*/ 865468 w 2517285"/>
                <a:gd name="connsiteY1154" fmla="*/ 359888 h 1289035"/>
                <a:gd name="connsiteX1155" fmla="*/ 865468 w 2517285"/>
                <a:gd name="connsiteY1155" fmla="*/ 362782 h 1289035"/>
                <a:gd name="connsiteX1156" fmla="*/ 870292 w 2517285"/>
                <a:gd name="connsiteY1156" fmla="*/ 364712 h 1289035"/>
                <a:gd name="connsiteX1157" fmla="*/ 873186 w 2517285"/>
                <a:gd name="connsiteY1157" fmla="*/ 366642 h 1289035"/>
                <a:gd name="connsiteX1158" fmla="*/ 877046 w 2517285"/>
                <a:gd name="connsiteY1158" fmla="*/ 364712 h 1289035"/>
                <a:gd name="connsiteX1159" fmla="*/ 881870 w 2517285"/>
                <a:gd name="connsiteY1159" fmla="*/ 366642 h 1289035"/>
                <a:gd name="connsiteX1160" fmla="*/ 888624 w 2517285"/>
                <a:gd name="connsiteY1160" fmla="*/ 364712 h 1289035"/>
                <a:gd name="connsiteX1161" fmla="*/ 888624 w 2517285"/>
                <a:gd name="connsiteY1161" fmla="*/ 361817 h 1289035"/>
                <a:gd name="connsiteX1162" fmla="*/ 894413 w 2517285"/>
                <a:gd name="connsiteY1162" fmla="*/ 361817 h 1289035"/>
                <a:gd name="connsiteX1163" fmla="*/ 898272 w 2517285"/>
                <a:gd name="connsiteY1163" fmla="*/ 358923 h 1289035"/>
                <a:gd name="connsiteX1164" fmla="*/ 901167 w 2517285"/>
                <a:gd name="connsiteY1164" fmla="*/ 358923 h 1289035"/>
                <a:gd name="connsiteX1165" fmla="*/ 909851 w 2517285"/>
                <a:gd name="connsiteY1165" fmla="*/ 355063 h 1289035"/>
                <a:gd name="connsiteX1166" fmla="*/ 919499 w 2517285"/>
                <a:gd name="connsiteY1166" fmla="*/ 353134 h 1289035"/>
                <a:gd name="connsiteX1167" fmla="*/ 919499 w 2517285"/>
                <a:gd name="connsiteY1167" fmla="*/ 351204 h 1289035"/>
                <a:gd name="connsiteX1168" fmla="*/ 926253 w 2517285"/>
                <a:gd name="connsiteY1168" fmla="*/ 351204 h 1289035"/>
                <a:gd name="connsiteX1169" fmla="*/ 933972 w 2517285"/>
                <a:gd name="connsiteY1169" fmla="*/ 348310 h 1289035"/>
                <a:gd name="connsiteX1170" fmla="*/ 936866 w 2517285"/>
                <a:gd name="connsiteY1170" fmla="*/ 348310 h 1289035"/>
                <a:gd name="connsiteX1171" fmla="*/ 949409 w 2517285"/>
                <a:gd name="connsiteY1171" fmla="*/ 342520 h 1289035"/>
                <a:gd name="connsiteX1172" fmla="*/ 954233 w 2517285"/>
                <a:gd name="connsiteY1172" fmla="*/ 340591 h 1289035"/>
                <a:gd name="connsiteX1173" fmla="*/ 962917 w 2517285"/>
                <a:gd name="connsiteY1173" fmla="*/ 340591 h 1289035"/>
                <a:gd name="connsiteX1174" fmla="*/ 970636 w 2517285"/>
                <a:gd name="connsiteY1174" fmla="*/ 337696 h 1289035"/>
                <a:gd name="connsiteX1175" fmla="*/ 970636 w 2517285"/>
                <a:gd name="connsiteY1175" fmla="*/ 335767 h 1289035"/>
                <a:gd name="connsiteX1176" fmla="*/ 978355 w 2517285"/>
                <a:gd name="connsiteY1176" fmla="*/ 333837 h 1289035"/>
                <a:gd name="connsiteX1177" fmla="*/ 985108 w 2517285"/>
                <a:gd name="connsiteY1177" fmla="*/ 331907 h 1289035"/>
                <a:gd name="connsiteX1178" fmla="*/ 988003 w 2517285"/>
                <a:gd name="connsiteY1178" fmla="*/ 329013 h 1289035"/>
                <a:gd name="connsiteX1179" fmla="*/ 995722 w 2517285"/>
                <a:gd name="connsiteY1179" fmla="*/ 325153 h 1289035"/>
                <a:gd name="connsiteX1180" fmla="*/ 1000546 w 2517285"/>
                <a:gd name="connsiteY1180" fmla="*/ 321294 h 1289035"/>
                <a:gd name="connsiteX1181" fmla="*/ 1007300 w 2517285"/>
                <a:gd name="connsiteY1181" fmla="*/ 319364 h 1289035"/>
                <a:gd name="connsiteX1182" fmla="*/ 1011159 w 2517285"/>
                <a:gd name="connsiteY1182" fmla="*/ 317434 h 1289035"/>
                <a:gd name="connsiteX1183" fmla="*/ 1015983 w 2517285"/>
                <a:gd name="connsiteY1183" fmla="*/ 317434 h 1289035"/>
                <a:gd name="connsiteX1184" fmla="*/ 1024667 w 2517285"/>
                <a:gd name="connsiteY1184" fmla="*/ 317434 h 1289035"/>
                <a:gd name="connsiteX1185" fmla="*/ 1026597 w 2517285"/>
                <a:gd name="connsiteY1185" fmla="*/ 319364 h 1289035"/>
                <a:gd name="connsiteX1186" fmla="*/ 1032386 w 2517285"/>
                <a:gd name="connsiteY1186" fmla="*/ 321294 h 1289035"/>
                <a:gd name="connsiteX1187" fmla="*/ 1049753 w 2517285"/>
                <a:gd name="connsiteY1187" fmla="*/ 317434 h 1289035"/>
                <a:gd name="connsiteX1188" fmla="*/ 1051683 w 2517285"/>
                <a:gd name="connsiteY1188" fmla="*/ 315505 h 1289035"/>
                <a:gd name="connsiteX1189" fmla="*/ 1054578 w 2517285"/>
                <a:gd name="connsiteY1189" fmla="*/ 315505 h 1289035"/>
                <a:gd name="connsiteX1190" fmla="*/ 1063261 w 2517285"/>
                <a:gd name="connsiteY1190" fmla="*/ 312610 h 1289035"/>
                <a:gd name="connsiteX1191" fmla="*/ 1067121 w 2517285"/>
                <a:gd name="connsiteY1191" fmla="*/ 305856 h 1289035"/>
                <a:gd name="connsiteX1192" fmla="*/ 1073875 w 2517285"/>
                <a:gd name="connsiteY1192" fmla="*/ 305856 h 1289035"/>
                <a:gd name="connsiteX1193" fmla="*/ 1100890 w 2517285"/>
                <a:gd name="connsiteY1193" fmla="*/ 303927 h 1289035"/>
                <a:gd name="connsiteX1194" fmla="*/ 1105714 w 2517285"/>
                <a:gd name="connsiteY1194" fmla="*/ 301032 h 1289035"/>
                <a:gd name="connsiteX1195" fmla="*/ 1105714 w 2517285"/>
                <a:gd name="connsiteY1195" fmla="*/ 299102 h 1289035"/>
                <a:gd name="connsiteX1196" fmla="*/ 1108609 w 2517285"/>
                <a:gd name="connsiteY1196" fmla="*/ 297173 h 1289035"/>
                <a:gd name="connsiteX1197" fmla="*/ 1113433 w 2517285"/>
                <a:gd name="connsiteY1197" fmla="*/ 297173 h 1289035"/>
                <a:gd name="connsiteX1198" fmla="*/ 1119222 w 2517285"/>
                <a:gd name="connsiteY1198" fmla="*/ 295243 h 1289035"/>
                <a:gd name="connsiteX1199" fmla="*/ 1135625 w 2517285"/>
                <a:gd name="connsiteY1199" fmla="*/ 293313 h 1289035"/>
                <a:gd name="connsiteX1200" fmla="*/ 1138519 w 2517285"/>
                <a:gd name="connsiteY1200" fmla="*/ 296208 h 1289035"/>
                <a:gd name="connsiteX1201" fmla="*/ 1141414 w 2517285"/>
                <a:gd name="connsiteY1201" fmla="*/ 293313 h 1289035"/>
                <a:gd name="connsiteX1202" fmla="*/ 1152992 w 2517285"/>
                <a:gd name="connsiteY1202" fmla="*/ 291384 h 1289035"/>
                <a:gd name="connsiteX1203" fmla="*/ 1155886 w 2517285"/>
                <a:gd name="connsiteY1203" fmla="*/ 294278 h 1289035"/>
                <a:gd name="connsiteX1204" fmla="*/ 1161676 w 2517285"/>
                <a:gd name="connsiteY1204" fmla="*/ 291384 h 1289035"/>
                <a:gd name="connsiteX1205" fmla="*/ 1161676 w 2517285"/>
                <a:gd name="connsiteY1205" fmla="*/ 288489 h 1289035"/>
                <a:gd name="connsiteX1206" fmla="*/ 1168429 w 2517285"/>
                <a:gd name="connsiteY1206" fmla="*/ 284630 h 1289035"/>
                <a:gd name="connsiteX1207" fmla="*/ 1171324 w 2517285"/>
                <a:gd name="connsiteY1207" fmla="*/ 280770 h 1289035"/>
                <a:gd name="connsiteX1208" fmla="*/ 1176148 w 2517285"/>
                <a:gd name="connsiteY1208" fmla="*/ 280770 h 1289035"/>
                <a:gd name="connsiteX1209" fmla="*/ 1185797 w 2517285"/>
                <a:gd name="connsiteY1209" fmla="*/ 276911 h 1289035"/>
                <a:gd name="connsiteX1210" fmla="*/ 1180973 w 2517285"/>
                <a:gd name="connsiteY1210" fmla="*/ 274016 h 1289035"/>
                <a:gd name="connsiteX1211" fmla="*/ 1180973 w 2517285"/>
                <a:gd name="connsiteY1211" fmla="*/ 270157 h 1289035"/>
                <a:gd name="connsiteX1212" fmla="*/ 1183867 w 2517285"/>
                <a:gd name="connsiteY1212" fmla="*/ 266298 h 1289035"/>
                <a:gd name="connsiteX1213" fmla="*/ 1189656 w 2517285"/>
                <a:gd name="connsiteY1213" fmla="*/ 261473 h 1289035"/>
                <a:gd name="connsiteX1214" fmla="*/ 1195445 w 2517285"/>
                <a:gd name="connsiteY1214" fmla="*/ 259544 h 1289035"/>
                <a:gd name="connsiteX1215" fmla="*/ 1204129 w 2517285"/>
                <a:gd name="connsiteY1215" fmla="*/ 253755 h 1289035"/>
                <a:gd name="connsiteX1216" fmla="*/ 1221496 w 2517285"/>
                <a:gd name="connsiteY1216" fmla="*/ 247966 h 1289035"/>
                <a:gd name="connsiteX1217" fmla="*/ 1234039 w 2517285"/>
                <a:gd name="connsiteY1217" fmla="*/ 241212 h 1289035"/>
                <a:gd name="connsiteX1218" fmla="*/ 1243687 w 2517285"/>
                <a:gd name="connsiteY1218" fmla="*/ 236387 h 1289035"/>
                <a:gd name="connsiteX1219" fmla="*/ 1253336 w 2517285"/>
                <a:gd name="connsiteY1219" fmla="*/ 231563 h 1289035"/>
                <a:gd name="connsiteX1220" fmla="*/ 1266844 w 2517285"/>
                <a:gd name="connsiteY1220" fmla="*/ 224809 h 1289035"/>
                <a:gd name="connsiteX1221" fmla="*/ 1269738 w 2517285"/>
                <a:gd name="connsiteY1221" fmla="*/ 221915 h 1289035"/>
                <a:gd name="connsiteX1222" fmla="*/ 1266844 w 2517285"/>
                <a:gd name="connsiteY1222" fmla="*/ 219020 h 1289035"/>
                <a:gd name="connsiteX1223" fmla="*/ 1251406 w 2517285"/>
                <a:gd name="connsiteY1223" fmla="*/ 223844 h 1289035"/>
                <a:gd name="connsiteX1224" fmla="*/ 1234039 w 2517285"/>
                <a:gd name="connsiteY1224" fmla="*/ 230598 h 1289035"/>
                <a:gd name="connsiteX1225" fmla="*/ 1208953 w 2517285"/>
                <a:gd name="connsiteY1225" fmla="*/ 243141 h 1289035"/>
                <a:gd name="connsiteX1226" fmla="*/ 1198340 w 2517285"/>
                <a:gd name="connsiteY1226" fmla="*/ 247966 h 1289035"/>
                <a:gd name="connsiteX1227" fmla="*/ 1173254 w 2517285"/>
                <a:gd name="connsiteY1227" fmla="*/ 260508 h 1289035"/>
                <a:gd name="connsiteX1228" fmla="*/ 1169394 w 2517285"/>
                <a:gd name="connsiteY1228" fmla="*/ 257614 h 1289035"/>
                <a:gd name="connsiteX1229" fmla="*/ 1174219 w 2517285"/>
                <a:gd name="connsiteY1229" fmla="*/ 252790 h 1289035"/>
                <a:gd name="connsiteX1230" fmla="*/ 1172289 w 2517285"/>
                <a:gd name="connsiteY1230" fmla="*/ 249895 h 1289035"/>
                <a:gd name="connsiteX1231" fmla="*/ 1176148 w 2517285"/>
                <a:gd name="connsiteY1231" fmla="*/ 247966 h 1289035"/>
                <a:gd name="connsiteX1232" fmla="*/ 1185797 w 2517285"/>
                <a:gd name="connsiteY1232" fmla="*/ 242176 h 1289035"/>
                <a:gd name="connsiteX1233" fmla="*/ 1194480 w 2517285"/>
                <a:gd name="connsiteY1233" fmla="*/ 238317 h 1289035"/>
                <a:gd name="connsiteX1234" fmla="*/ 1209918 w 2517285"/>
                <a:gd name="connsiteY1234" fmla="*/ 226739 h 1289035"/>
                <a:gd name="connsiteX1235" fmla="*/ 1212812 w 2517285"/>
                <a:gd name="connsiteY1235" fmla="*/ 226739 h 1289035"/>
                <a:gd name="connsiteX1236" fmla="*/ 1219566 w 2517285"/>
                <a:gd name="connsiteY1236" fmla="*/ 220950 h 1289035"/>
                <a:gd name="connsiteX1237" fmla="*/ 1232109 w 2517285"/>
                <a:gd name="connsiteY1237" fmla="*/ 213231 h 1289035"/>
                <a:gd name="connsiteX1238" fmla="*/ 1232109 w 2517285"/>
                <a:gd name="connsiteY1238" fmla="*/ 210336 h 1289035"/>
                <a:gd name="connsiteX1239" fmla="*/ 1226320 w 2517285"/>
                <a:gd name="connsiteY1239" fmla="*/ 213231 h 1289035"/>
                <a:gd name="connsiteX1240" fmla="*/ 1216672 w 2517285"/>
                <a:gd name="connsiteY1240" fmla="*/ 216126 h 1289035"/>
                <a:gd name="connsiteX1241" fmla="*/ 1207988 w 2517285"/>
                <a:gd name="connsiteY1241" fmla="*/ 219985 h 1289035"/>
                <a:gd name="connsiteX1242" fmla="*/ 1198340 w 2517285"/>
                <a:gd name="connsiteY1242" fmla="*/ 219985 h 1289035"/>
                <a:gd name="connsiteX1243" fmla="*/ 1189656 w 2517285"/>
                <a:gd name="connsiteY1243" fmla="*/ 221915 h 1289035"/>
                <a:gd name="connsiteX1244" fmla="*/ 1166500 w 2517285"/>
                <a:gd name="connsiteY1244" fmla="*/ 221915 h 1289035"/>
                <a:gd name="connsiteX1245" fmla="*/ 1163605 w 2517285"/>
                <a:gd name="connsiteY1245" fmla="*/ 223844 h 1289035"/>
                <a:gd name="connsiteX1246" fmla="*/ 1163605 w 2517285"/>
                <a:gd name="connsiteY1246" fmla="*/ 220950 h 1289035"/>
                <a:gd name="connsiteX1247" fmla="*/ 1165535 w 2517285"/>
                <a:gd name="connsiteY1247" fmla="*/ 219020 h 1289035"/>
                <a:gd name="connsiteX1248" fmla="*/ 1180008 w 2517285"/>
                <a:gd name="connsiteY1248" fmla="*/ 219020 h 1289035"/>
                <a:gd name="connsiteX1249" fmla="*/ 1184832 w 2517285"/>
                <a:gd name="connsiteY1249" fmla="*/ 216126 h 1289035"/>
                <a:gd name="connsiteX1250" fmla="*/ 1199305 w 2517285"/>
                <a:gd name="connsiteY1250" fmla="*/ 214196 h 1289035"/>
                <a:gd name="connsiteX1251" fmla="*/ 1210883 w 2517285"/>
                <a:gd name="connsiteY1251" fmla="*/ 214196 h 1289035"/>
                <a:gd name="connsiteX1252" fmla="*/ 1235969 w 2517285"/>
                <a:gd name="connsiteY1252" fmla="*/ 208407 h 1289035"/>
                <a:gd name="connsiteX1253" fmla="*/ 1246582 w 2517285"/>
                <a:gd name="connsiteY1253" fmla="*/ 208407 h 1289035"/>
                <a:gd name="connsiteX1254" fmla="*/ 1262984 w 2517285"/>
                <a:gd name="connsiteY1254" fmla="*/ 207442 h 1289035"/>
                <a:gd name="connsiteX1255" fmla="*/ 1267809 w 2517285"/>
                <a:gd name="connsiteY1255" fmla="*/ 207442 h 1289035"/>
                <a:gd name="connsiteX1256" fmla="*/ 1277457 w 2517285"/>
                <a:gd name="connsiteY1256" fmla="*/ 207442 h 1289035"/>
                <a:gd name="connsiteX1257" fmla="*/ 1281316 w 2517285"/>
                <a:gd name="connsiteY1257" fmla="*/ 205512 h 1289035"/>
                <a:gd name="connsiteX1258" fmla="*/ 1284211 w 2517285"/>
                <a:gd name="connsiteY1258" fmla="*/ 205512 h 1289035"/>
                <a:gd name="connsiteX1259" fmla="*/ 1293859 w 2517285"/>
                <a:gd name="connsiteY1259" fmla="*/ 210336 h 1289035"/>
                <a:gd name="connsiteX1260" fmla="*/ 1299649 w 2517285"/>
                <a:gd name="connsiteY1260" fmla="*/ 213231 h 1289035"/>
                <a:gd name="connsiteX1261" fmla="*/ 1311227 w 2517285"/>
                <a:gd name="connsiteY1261" fmla="*/ 221915 h 1289035"/>
                <a:gd name="connsiteX1262" fmla="*/ 1316051 w 2517285"/>
                <a:gd name="connsiteY1262" fmla="*/ 229633 h 1289035"/>
                <a:gd name="connsiteX1263" fmla="*/ 1319910 w 2517285"/>
                <a:gd name="connsiteY1263" fmla="*/ 227704 h 1289035"/>
                <a:gd name="connsiteX1264" fmla="*/ 1317981 w 2517285"/>
                <a:gd name="connsiteY1264" fmla="*/ 222880 h 1289035"/>
                <a:gd name="connsiteX1265" fmla="*/ 1312191 w 2517285"/>
                <a:gd name="connsiteY1265" fmla="*/ 215161 h 1289035"/>
                <a:gd name="connsiteX1266" fmla="*/ 1301578 w 2517285"/>
                <a:gd name="connsiteY1266" fmla="*/ 206477 h 1289035"/>
                <a:gd name="connsiteX1267" fmla="*/ 1298684 w 2517285"/>
                <a:gd name="connsiteY1267" fmla="*/ 204547 h 1289035"/>
                <a:gd name="connsiteX1268" fmla="*/ 1290000 w 2517285"/>
                <a:gd name="connsiteY1268" fmla="*/ 201653 h 1289035"/>
                <a:gd name="connsiteX1269" fmla="*/ 1280352 w 2517285"/>
                <a:gd name="connsiteY1269" fmla="*/ 199723 h 1289035"/>
                <a:gd name="connsiteX1270" fmla="*/ 1267809 w 2517285"/>
                <a:gd name="connsiteY1270" fmla="*/ 199723 h 1289035"/>
                <a:gd name="connsiteX1271" fmla="*/ 1250441 w 2517285"/>
                <a:gd name="connsiteY1271" fmla="*/ 200688 h 1289035"/>
                <a:gd name="connsiteX1272" fmla="*/ 1235969 w 2517285"/>
                <a:gd name="connsiteY1272" fmla="*/ 200688 h 1289035"/>
                <a:gd name="connsiteX1273" fmla="*/ 1230180 w 2517285"/>
                <a:gd name="connsiteY1273" fmla="*/ 200688 h 1289035"/>
                <a:gd name="connsiteX1274" fmla="*/ 1216672 w 2517285"/>
                <a:gd name="connsiteY1274" fmla="*/ 200688 h 1289035"/>
                <a:gd name="connsiteX1275" fmla="*/ 1208953 w 2517285"/>
                <a:gd name="connsiteY1275" fmla="*/ 200688 h 1289035"/>
                <a:gd name="connsiteX1276" fmla="*/ 1200269 w 2517285"/>
                <a:gd name="connsiteY1276" fmla="*/ 200688 h 1289035"/>
                <a:gd name="connsiteX1277" fmla="*/ 1196410 w 2517285"/>
                <a:gd name="connsiteY1277" fmla="*/ 200688 h 1289035"/>
                <a:gd name="connsiteX1278" fmla="*/ 1186761 w 2517285"/>
                <a:gd name="connsiteY1278" fmla="*/ 203583 h 1289035"/>
                <a:gd name="connsiteX1279" fmla="*/ 1169394 w 2517285"/>
                <a:gd name="connsiteY1279" fmla="*/ 205512 h 1289035"/>
                <a:gd name="connsiteX1280" fmla="*/ 1166500 w 2517285"/>
                <a:gd name="connsiteY1280" fmla="*/ 203583 h 1289035"/>
                <a:gd name="connsiteX1281" fmla="*/ 1176148 w 2517285"/>
                <a:gd name="connsiteY1281" fmla="*/ 201653 h 1289035"/>
                <a:gd name="connsiteX1282" fmla="*/ 1185797 w 2517285"/>
                <a:gd name="connsiteY1282" fmla="*/ 196829 h 1289035"/>
                <a:gd name="connsiteX1283" fmla="*/ 1190621 w 2517285"/>
                <a:gd name="connsiteY1283" fmla="*/ 192969 h 1289035"/>
                <a:gd name="connsiteX1284" fmla="*/ 1198340 w 2517285"/>
                <a:gd name="connsiteY1284" fmla="*/ 184286 h 1289035"/>
                <a:gd name="connsiteX1285" fmla="*/ 1209918 w 2517285"/>
                <a:gd name="connsiteY1285" fmla="*/ 172707 h 1289035"/>
                <a:gd name="connsiteX1286" fmla="*/ 1221496 w 2517285"/>
                <a:gd name="connsiteY1286" fmla="*/ 164989 h 1289035"/>
                <a:gd name="connsiteX1287" fmla="*/ 1239828 w 2517285"/>
                <a:gd name="connsiteY1287" fmla="*/ 156305 h 1289035"/>
                <a:gd name="connsiteX1288" fmla="*/ 1248512 w 2517285"/>
                <a:gd name="connsiteY1288" fmla="*/ 151481 h 1289035"/>
                <a:gd name="connsiteX1289" fmla="*/ 1261055 w 2517285"/>
                <a:gd name="connsiteY1289" fmla="*/ 140868 h 1289035"/>
                <a:gd name="connsiteX1290" fmla="*/ 1265879 w 2517285"/>
                <a:gd name="connsiteY1290" fmla="*/ 135078 h 1289035"/>
                <a:gd name="connsiteX1291" fmla="*/ 1271668 w 2517285"/>
                <a:gd name="connsiteY1291" fmla="*/ 125430 h 1289035"/>
                <a:gd name="connsiteX1292" fmla="*/ 1274562 w 2517285"/>
                <a:gd name="connsiteY1292" fmla="*/ 117711 h 1289035"/>
                <a:gd name="connsiteX1293" fmla="*/ 1279387 w 2517285"/>
                <a:gd name="connsiteY1293" fmla="*/ 97449 h 1289035"/>
                <a:gd name="connsiteX1294" fmla="*/ 1279387 w 2517285"/>
                <a:gd name="connsiteY1294" fmla="*/ 89731 h 1289035"/>
                <a:gd name="connsiteX1295" fmla="*/ 1284211 w 2517285"/>
                <a:gd name="connsiteY1295" fmla="*/ 65609 h 1289035"/>
                <a:gd name="connsiteX1296" fmla="*/ 1284211 w 2517285"/>
                <a:gd name="connsiteY1296" fmla="*/ 54996 h 1289035"/>
                <a:gd name="connsiteX1297" fmla="*/ 1286141 w 2517285"/>
                <a:gd name="connsiteY1297" fmla="*/ 35699 h 1289035"/>
                <a:gd name="connsiteX1298" fmla="*/ 1289035 w 2517285"/>
                <a:gd name="connsiteY1298" fmla="*/ 28945 h 1289035"/>
                <a:gd name="connsiteX1299" fmla="*/ 1289035 w 2517285"/>
                <a:gd name="connsiteY1299" fmla="*/ 25086 h 1289035"/>
                <a:gd name="connsiteX1300" fmla="*/ 1283246 w 2517285"/>
                <a:gd name="connsiteY1300" fmla="*/ 20262 h 1289035"/>
                <a:gd name="connsiteX1301" fmla="*/ 1279387 w 2517285"/>
                <a:gd name="connsiteY1301" fmla="*/ 17367 h 1289035"/>
                <a:gd name="connsiteX1302" fmla="*/ 1276492 w 2517285"/>
                <a:gd name="connsiteY1302" fmla="*/ 12543 h 1289035"/>
                <a:gd name="connsiteX1303" fmla="*/ 1276492 w 2517285"/>
                <a:gd name="connsiteY1303" fmla="*/ 9648 h 1289035"/>
                <a:gd name="connsiteX1304" fmla="*/ 1283246 w 2517285"/>
                <a:gd name="connsiteY1304" fmla="*/ 11578 h 1289035"/>
                <a:gd name="connsiteX1305" fmla="*/ 1293859 w 2517285"/>
                <a:gd name="connsiteY1305" fmla="*/ 13508 h 1289035"/>
                <a:gd name="connsiteX1306" fmla="*/ 1298684 w 2517285"/>
                <a:gd name="connsiteY1306" fmla="*/ 11578 h 1289035"/>
                <a:gd name="connsiteX1307" fmla="*/ 1301578 w 2517285"/>
                <a:gd name="connsiteY1307" fmla="*/ 4824 h 1289035"/>
                <a:gd name="connsiteX1308" fmla="*/ 1301578 w 2517285"/>
                <a:gd name="connsiteY1308" fmla="*/ 0 h 1289035"/>
                <a:gd name="connsiteX1309" fmla="*/ 1309297 w 2517285"/>
                <a:gd name="connsiteY1309" fmla="*/ 4824 h 1289035"/>
                <a:gd name="connsiteX1310" fmla="*/ 1318946 w 2517285"/>
                <a:gd name="connsiteY1310" fmla="*/ 9648 h 1289035"/>
                <a:gd name="connsiteX1311" fmla="*/ 1327629 w 2517285"/>
                <a:gd name="connsiteY1311" fmla="*/ 18332 h 1289035"/>
                <a:gd name="connsiteX1312" fmla="*/ 1330524 w 2517285"/>
                <a:gd name="connsiteY1312" fmla="*/ 18332 h 1289035"/>
                <a:gd name="connsiteX1313" fmla="*/ 1333418 w 2517285"/>
                <a:gd name="connsiteY1313" fmla="*/ 24121 h 1289035"/>
                <a:gd name="connsiteX1314" fmla="*/ 1339207 w 2517285"/>
                <a:gd name="connsiteY1314" fmla="*/ 27016 h 1289035"/>
                <a:gd name="connsiteX1315" fmla="*/ 1344032 w 2517285"/>
                <a:gd name="connsiteY1315" fmla="*/ 32805 h 1289035"/>
                <a:gd name="connsiteX1316" fmla="*/ 1345961 w 2517285"/>
                <a:gd name="connsiteY1316" fmla="*/ 39559 h 1289035"/>
                <a:gd name="connsiteX1317" fmla="*/ 1354645 w 2517285"/>
                <a:gd name="connsiteY1317" fmla="*/ 48242 h 1289035"/>
                <a:gd name="connsiteX1318" fmla="*/ 1354645 w 2517285"/>
                <a:gd name="connsiteY1318" fmla="*/ 54996 h 1289035"/>
                <a:gd name="connsiteX1319" fmla="*/ 1353680 w 2517285"/>
                <a:gd name="connsiteY1319" fmla="*/ 57891 h 1289035"/>
                <a:gd name="connsiteX1320" fmla="*/ 1349821 w 2517285"/>
                <a:gd name="connsiteY1320" fmla="*/ 62715 h 1289035"/>
                <a:gd name="connsiteX1321" fmla="*/ 1343067 w 2517285"/>
                <a:gd name="connsiteY1321" fmla="*/ 64645 h 1289035"/>
                <a:gd name="connsiteX1322" fmla="*/ 1341137 w 2517285"/>
                <a:gd name="connsiteY1322" fmla="*/ 69469 h 1289035"/>
                <a:gd name="connsiteX1323" fmla="*/ 1341137 w 2517285"/>
                <a:gd name="connsiteY1323" fmla="*/ 77188 h 1289035"/>
                <a:gd name="connsiteX1324" fmla="*/ 1345961 w 2517285"/>
                <a:gd name="connsiteY1324" fmla="*/ 83942 h 1289035"/>
                <a:gd name="connsiteX1325" fmla="*/ 1353680 w 2517285"/>
                <a:gd name="connsiteY1325" fmla="*/ 87801 h 1289035"/>
                <a:gd name="connsiteX1326" fmla="*/ 1359469 w 2517285"/>
                <a:gd name="connsiteY1326" fmla="*/ 87801 h 1289035"/>
                <a:gd name="connsiteX1327" fmla="*/ 1362364 w 2517285"/>
                <a:gd name="connsiteY1327" fmla="*/ 89731 h 1289035"/>
                <a:gd name="connsiteX1328" fmla="*/ 1369117 w 2517285"/>
                <a:gd name="connsiteY1328" fmla="*/ 89731 h 1289035"/>
                <a:gd name="connsiteX1329" fmla="*/ 1372977 w 2517285"/>
                <a:gd name="connsiteY1329" fmla="*/ 94555 h 1289035"/>
                <a:gd name="connsiteX1330" fmla="*/ 1376836 w 2517285"/>
                <a:gd name="connsiteY1330" fmla="*/ 94555 h 1289035"/>
                <a:gd name="connsiteX1331" fmla="*/ 1380696 w 2517285"/>
                <a:gd name="connsiteY1331" fmla="*/ 94555 h 1289035"/>
                <a:gd name="connsiteX1332" fmla="*/ 1389379 w 2517285"/>
                <a:gd name="connsiteY1332" fmla="*/ 90695 h 1289035"/>
                <a:gd name="connsiteX1333" fmla="*/ 1392274 w 2517285"/>
                <a:gd name="connsiteY1333" fmla="*/ 85871 h 1289035"/>
                <a:gd name="connsiteX1334" fmla="*/ 1392274 w 2517285"/>
                <a:gd name="connsiteY1334" fmla="*/ 80082 h 1289035"/>
                <a:gd name="connsiteX1335" fmla="*/ 1392274 w 2517285"/>
                <a:gd name="connsiteY1335" fmla="*/ 74293 h 1289035"/>
                <a:gd name="connsiteX1336" fmla="*/ 1394204 w 2517285"/>
                <a:gd name="connsiteY1336" fmla="*/ 74293 h 1289035"/>
                <a:gd name="connsiteX1337" fmla="*/ 1406747 w 2517285"/>
                <a:gd name="connsiteY1337" fmla="*/ 74293 h 1289035"/>
                <a:gd name="connsiteX1338" fmla="*/ 1410606 w 2517285"/>
                <a:gd name="connsiteY1338" fmla="*/ 78153 h 1289035"/>
                <a:gd name="connsiteX1339" fmla="*/ 1415430 w 2517285"/>
                <a:gd name="connsiteY1339" fmla="*/ 78153 h 1289035"/>
                <a:gd name="connsiteX1340" fmla="*/ 1429903 w 2517285"/>
                <a:gd name="connsiteY1340" fmla="*/ 78153 h 1289035"/>
                <a:gd name="connsiteX1341" fmla="*/ 1434727 w 2517285"/>
                <a:gd name="connsiteY1341" fmla="*/ 78153 h 1289035"/>
                <a:gd name="connsiteX1342" fmla="*/ 1438586 w 2517285"/>
                <a:gd name="connsiteY1342" fmla="*/ 80082 h 1289035"/>
                <a:gd name="connsiteX1343" fmla="*/ 1441481 w 2517285"/>
                <a:gd name="connsiteY1343" fmla="*/ 86836 h 1289035"/>
                <a:gd name="connsiteX1344" fmla="*/ 1447270 w 2517285"/>
                <a:gd name="connsiteY1344" fmla="*/ 89731 h 1289035"/>
                <a:gd name="connsiteX1345" fmla="*/ 1452094 w 2517285"/>
                <a:gd name="connsiteY1345" fmla="*/ 89731 h 1289035"/>
                <a:gd name="connsiteX1346" fmla="*/ 1454989 w 2517285"/>
                <a:gd name="connsiteY1346" fmla="*/ 89731 h 1289035"/>
                <a:gd name="connsiteX1347" fmla="*/ 1464637 w 2517285"/>
                <a:gd name="connsiteY1347" fmla="*/ 99379 h 1289035"/>
                <a:gd name="connsiteX1348" fmla="*/ 1469462 w 2517285"/>
                <a:gd name="connsiteY1348" fmla="*/ 99379 h 1289035"/>
                <a:gd name="connsiteX1349" fmla="*/ 1471391 w 2517285"/>
                <a:gd name="connsiteY1349" fmla="*/ 101309 h 1289035"/>
                <a:gd name="connsiteX1350" fmla="*/ 1496478 w 2517285"/>
                <a:gd name="connsiteY1350" fmla="*/ 109028 h 1289035"/>
                <a:gd name="connsiteX1351" fmla="*/ 1502266 w 2517285"/>
                <a:gd name="connsiteY1351" fmla="*/ 97449 h 1289035"/>
                <a:gd name="connsiteX1352" fmla="*/ 1507091 w 2517285"/>
                <a:gd name="connsiteY1352" fmla="*/ 85871 h 1289035"/>
                <a:gd name="connsiteX1353" fmla="*/ 1511915 w 2517285"/>
                <a:gd name="connsiteY1353" fmla="*/ 72363 h 1289035"/>
                <a:gd name="connsiteX1354" fmla="*/ 1513845 w 2517285"/>
                <a:gd name="connsiteY1354" fmla="*/ 72363 h 1289035"/>
                <a:gd name="connsiteX1355" fmla="*/ 1516739 w 2517285"/>
                <a:gd name="connsiteY1355" fmla="*/ 67539 h 1289035"/>
                <a:gd name="connsiteX1356" fmla="*/ 1520599 w 2517285"/>
                <a:gd name="connsiteY1356" fmla="*/ 72363 h 1289035"/>
                <a:gd name="connsiteX1357" fmla="*/ 1525422 w 2517285"/>
                <a:gd name="connsiteY1357" fmla="*/ 76223 h 1289035"/>
                <a:gd name="connsiteX1358" fmla="*/ 1528318 w 2517285"/>
                <a:gd name="connsiteY1358" fmla="*/ 83942 h 1289035"/>
                <a:gd name="connsiteX1359" fmla="*/ 1542790 w 2517285"/>
                <a:gd name="connsiteY1359" fmla="*/ 79117 h 1289035"/>
                <a:gd name="connsiteX1360" fmla="*/ 1548579 w 2517285"/>
                <a:gd name="connsiteY1360" fmla="*/ 83942 h 1289035"/>
                <a:gd name="connsiteX1361" fmla="*/ 1561122 w 2517285"/>
                <a:gd name="connsiteY1361" fmla="*/ 83942 h 1289035"/>
                <a:gd name="connsiteX1362" fmla="*/ 1566911 w 2517285"/>
                <a:gd name="connsiteY1362" fmla="*/ 85871 h 1289035"/>
                <a:gd name="connsiteX1363" fmla="*/ 1604540 w 2517285"/>
                <a:gd name="connsiteY1363" fmla="*/ 82977 h 1289035"/>
                <a:gd name="connsiteX1364" fmla="*/ 1635415 w 2517285"/>
                <a:gd name="connsiteY1364" fmla="*/ 82977 h 1289035"/>
                <a:gd name="connsiteX1365" fmla="*/ 1635415 w 2517285"/>
                <a:gd name="connsiteY1365" fmla="*/ 71399 h 1289035"/>
                <a:gd name="connsiteX1366" fmla="*/ 1631556 w 2517285"/>
                <a:gd name="connsiteY1366" fmla="*/ 62715 h 1289035"/>
                <a:gd name="connsiteX1367" fmla="*/ 1631556 w 2517285"/>
                <a:gd name="connsiteY1367" fmla="*/ 58856 h 1289035"/>
                <a:gd name="connsiteX1368" fmla="*/ 1640239 w 2517285"/>
                <a:gd name="connsiteY1368" fmla="*/ 55961 h 1289035"/>
                <a:gd name="connsiteX1369" fmla="*/ 1640239 w 2517285"/>
                <a:gd name="connsiteY1369" fmla="*/ 48242 h 1289035"/>
                <a:gd name="connsiteX1370" fmla="*/ 1635415 w 2517285"/>
                <a:gd name="connsiteY1370" fmla="*/ 46313 h 1289035"/>
                <a:gd name="connsiteX1371" fmla="*/ 1635415 w 2517285"/>
                <a:gd name="connsiteY1371" fmla="*/ 42453 h 1289035"/>
                <a:gd name="connsiteX1372" fmla="*/ 1630591 w 2517285"/>
                <a:gd name="connsiteY1372" fmla="*/ 39559 h 1289035"/>
                <a:gd name="connsiteX1373" fmla="*/ 1622872 w 2517285"/>
                <a:gd name="connsiteY1373" fmla="*/ 37629 h 1289035"/>
                <a:gd name="connsiteX1374" fmla="*/ 1620943 w 2517285"/>
                <a:gd name="connsiteY1374" fmla="*/ 25086 h 1289035"/>
                <a:gd name="connsiteX1375" fmla="*/ 1620943 w 2517285"/>
                <a:gd name="connsiteY1375" fmla="*/ 19297 h 1289035"/>
                <a:gd name="connsiteX1376" fmla="*/ 1627697 w 2517285"/>
                <a:gd name="connsiteY1376" fmla="*/ 17367 h 1289035"/>
                <a:gd name="connsiteX1377" fmla="*/ 1632521 w 2517285"/>
                <a:gd name="connsiteY1377" fmla="*/ 17367 h 1289035"/>
                <a:gd name="connsiteX1378" fmla="*/ 1640239 w 2517285"/>
                <a:gd name="connsiteY1378" fmla="*/ 19297 h 1289035"/>
                <a:gd name="connsiteX1379" fmla="*/ 1647958 w 2517285"/>
                <a:gd name="connsiteY1379" fmla="*/ 19297 h 1289035"/>
                <a:gd name="connsiteX1380" fmla="*/ 1650853 w 2517285"/>
                <a:gd name="connsiteY1380" fmla="*/ 19297 h 1289035"/>
                <a:gd name="connsiteX1381" fmla="*/ 1653747 w 2517285"/>
                <a:gd name="connsiteY1381" fmla="*/ 17367 h 1289035"/>
                <a:gd name="connsiteX1382" fmla="*/ 1656642 w 2517285"/>
                <a:gd name="connsiteY1382" fmla="*/ 22191 h 1289035"/>
                <a:gd name="connsiteX1383" fmla="*/ 1663396 w 2517285"/>
                <a:gd name="connsiteY1383" fmla="*/ 22191 h 1289035"/>
                <a:gd name="connsiteX1384" fmla="*/ 1666290 w 2517285"/>
                <a:gd name="connsiteY1384" fmla="*/ 22191 h 1289035"/>
                <a:gd name="connsiteX1385" fmla="*/ 1671115 w 2517285"/>
                <a:gd name="connsiteY1385" fmla="*/ 22191 h 1289035"/>
                <a:gd name="connsiteX1386" fmla="*/ 1673045 w 2517285"/>
                <a:gd name="connsiteY1386" fmla="*/ 23156 h 1289035"/>
                <a:gd name="connsiteX1387" fmla="*/ 1683657 w 2517285"/>
                <a:gd name="connsiteY1387" fmla="*/ 25086 h 1289035"/>
                <a:gd name="connsiteX1388" fmla="*/ 1692341 w 2517285"/>
                <a:gd name="connsiteY1388" fmla="*/ 25086 h 1289035"/>
                <a:gd name="connsiteX1389" fmla="*/ 1700060 w 2517285"/>
                <a:gd name="connsiteY1389" fmla="*/ 25086 h 1289035"/>
                <a:gd name="connsiteX1390" fmla="*/ 1704884 w 2517285"/>
                <a:gd name="connsiteY1390" fmla="*/ 27980 h 1289035"/>
                <a:gd name="connsiteX1391" fmla="*/ 1710674 w 2517285"/>
                <a:gd name="connsiteY1391" fmla="*/ 27980 h 1289035"/>
                <a:gd name="connsiteX1392" fmla="*/ 1721287 w 2517285"/>
                <a:gd name="connsiteY1392" fmla="*/ 23156 h 1289035"/>
                <a:gd name="connsiteX1393" fmla="*/ 1721287 w 2517285"/>
                <a:gd name="connsiteY1393" fmla="*/ 30875 h 1289035"/>
                <a:gd name="connsiteX1394" fmla="*/ 1722251 w 2517285"/>
                <a:gd name="connsiteY1394" fmla="*/ 34734 h 1289035"/>
                <a:gd name="connsiteX1395" fmla="*/ 1726111 w 2517285"/>
                <a:gd name="connsiteY1395" fmla="*/ 34734 h 1289035"/>
                <a:gd name="connsiteX1396" fmla="*/ 1729970 w 2517285"/>
                <a:gd name="connsiteY1396" fmla="*/ 36664 h 1289035"/>
                <a:gd name="connsiteX1397" fmla="*/ 1731900 w 2517285"/>
                <a:gd name="connsiteY1397" fmla="*/ 34734 h 1289035"/>
                <a:gd name="connsiteX1398" fmla="*/ 1735759 w 2517285"/>
                <a:gd name="connsiteY1398" fmla="*/ 34734 h 1289035"/>
                <a:gd name="connsiteX1399" fmla="*/ 1745408 w 2517285"/>
                <a:gd name="connsiteY1399" fmla="*/ 34734 h 1289035"/>
                <a:gd name="connsiteX1400" fmla="*/ 1751197 w 2517285"/>
                <a:gd name="connsiteY1400" fmla="*/ 34734 h 1289035"/>
                <a:gd name="connsiteX1401" fmla="*/ 1753126 w 2517285"/>
                <a:gd name="connsiteY1401" fmla="*/ 37629 h 1289035"/>
                <a:gd name="connsiteX1402" fmla="*/ 1756986 w 2517285"/>
                <a:gd name="connsiteY1402" fmla="*/ 37629 h 1289035"/>
                <a:gd name="connsiteX1403" fmla="*/ 1763740 w 2517285"/>
                <a:gd name="connsiteY1403" fmla="*/ 41488 h 1289035"/>
                <a:gd name="connsiteX1404" fmla="*/ 1774353 w 2517285"/>
                <a:gd name="connsiteY1404" fmla="*/ 35699 h 1289035"/>
                <a:gd name="connsiteX1405" fmla="*/ 1774353 w 2517285"/>
                <a:gd name="connsiteY1405" fmla="*/ 30875 h 1289035"/>
                <a:gd name="connsiteX1406" fmla="*/ 1781107 w 2517285"/>
                <a:gd name="connsiteY1406" fmla="*/ 42453 h 1289035"/>
                <a:gd name="connsiteX1407" fmla="*/ 1794615 w 2517285"/>
                <a:gd name="connsiteY1407" fmla="*/ 42453 h 1289035"/>
                <a:gd name="connsiteX1408" fmla="*/ 1809088 w 2517285"/>
                <a:gd name="connsiteY1408" fmla="*/ 42453 h 1289035"/>
                <a:gd name="connsiteX1409" fmla="*/ 1816807 w 2517285"/>
                <a:gd name="connsiteY1409" fmla="*/ 39559 h 128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Lst>
              <a:rect l="l" t="t" r="r" b="b"/>
              <a:pathLst>
                <a:path w="2517285" h="1289035">
                  <a:moveTo>
                    <a:pt x="1805228" y="48242"/>
                  </a:moveTo>
                  <a:lnTo>
                    <a:pt x="1811017" y="50172"/>
                  </a:lnTo>
                  <a:lnTo>
                    <a:pt x="1819701" y="54031"/>
                  </a:lnTo>
                  <a:lnTo>
                    <a:pt x="1819701" y="55961"/>
                  </a:lnTo>
                  <a:cubicBezTo>
                    <a:pt x="1819701" y="55961"/>
                    <a:pt x="1825490" y="58856"/>
                    <a:pt x="1825490" y="58856"/>
                  </a:cubicBezTo>
                  <a:lnTo>
                    <a:pt x="1834174" y="64645"/>
                  </a:lnTo>
                  <a:lnTo>
                    <a:pt x="1837068" y="67539"/>
                  </a:lnTo>
                  <a:lnTo>
                    <a:pt x="1839963" y="64645"/>
                  </a:lnTo>
                  <a:lnTo>
                    <a:pt x="1841893" y="64645"/>
                  </a:lnTo>
                  <a:cubicBezTo>
                    <a:pt x="1841893" y="64645"/>
                    <a:pt x="1849611" y="71399"/>
                    <a:pt x="1849611" y="71399"/>
                  </a:cubicBezTo>
                  <a:lnTo>
                    <a:pt x="1849611" y="74293"/>
                  </a:lnTo>
                  <a:cubicBezTo>
                    <a:pt x="1849611" y="74293"/>
                    <a:pt x="1852505" y="75258"/>
                    <a:pt x="1852505" y="75258"/>
                  </a:cubicBezTo>
                  <a:lnTo>
                    <a:pt x="1856365" y="78153"/>
                  </a:lnTo>
                  <a:lnTo>
                    <a:pt x="1852505" y="81047"/>
                  </a:lnTo>
                  <a:lnTo>
                    <a:pt x="1849611" y="88766"/>
                  </a:lnTo>
                  <a:lnTo>
                    <a:pt x="1855401" y="88766"/>
                  </a:lnTo>
                  <a:cubicBezTo>
                    <a:pt x="1855401" y="88766"/>
                    <a:pt x="1859259" y="88766"/>
                    <a:pt x="1859259" y="88766"/>
                  </a:cubicBezTo>
                  <a:lnTo>
                    <a:pt x="1869873" y="93590"/>
                  </a:lnTo>
                  <a:lnTo>
                    <a:pt x="1881451" y="99379"/>
                  </a:lnTo>
                  <a:lnTo>
                    <a:pt x="1890135" y="106133"/>
                  </a:lnTo>
                  <a:lnTo>
                    <a:pt x="1893994" y="108063"/>
                  </a:lnTo>
                  <a:lnTo>
                    <a:pt x="1891099" y="111922"/>
                  </a:lnTo>
                  <a:lnTo>
                    <a:pt x="1891099" y="116746"/>
                  </a:lnTo>
                  <a:cubicBezTo>
                    <a:pt x="1891099" y="116746"/>
                    <a:pt x="1895924" y="122535"/>
                    <a:pt x="1895924" y="122535"/>
                  </a:cubicBezTo>
                  <a:lnTo>
                    <a:pt x="1893994" y="124465"/>
                  </a:lnTo>
                  <a:lnTo>
                    <a:pt x="1897853" y="127360"/>
                  </a:lnTo>
                  <a:lnTo>
                    <a:pt x="1906537" y="137008"/>
                  </a:lnTo>
                  <a:lnTo>
                    <a:pt x="1914256" y="139903"/>
                  </a:lnTo>
                  <a:lnTo>
                    <a:pt x="1914256" y="132184"/>
                  </a:lnTo>
                  <a:cubicBezTo>
                    <a:pt x="1914256" y="132184"/>
                    <a:pt x="1920045" y="135078"/>
                    <a:pt x="1920045" y="135078"/>
                  </a:cubicBezTo>
                  <a:lnTo>
                    <a:pt x="1923905" y="130254"/>
                  </a:lnTo>
                  <a:lnTo>
                    <a:pt x="1932588" y="136043"/>
                  </a:lnTo>
                  <a:lnTo>
                    <a:pt x="1937412" y="133149"/>
                  </a:lnTo>
                  <a:lnTo>
                    <a:pt x="1941272" y="128325"/>
                  </a:lnTo>
                  <a:lnTo>
                    <a:pt x="1947061" y="126395"/>
                  </a:lnTo>
                  <a:lnTo>
                    <a:pt x="1952850" y="123500"/>
                  </a:lnTo>
                  <a:lnTo>
                    <a:pt x="1954780" y="119641"/>
                  </a:lnTo>
                  <a:lnTo>
                    <a:pt x="1957674" y="119641"/>
                  </a:lnTo>
                  <a:cubicBezTo>
                    <a:pt x="1957674" y="119641"/>
                    <a:pt x="1959603" y="114817"/>
                    <a:pt x="1959603" y="114817"/>
                  </a:cubicBezTo>
                  <a:lnTo>
                    <a:pt x="1959603" y="108063"/>
                  </a:lnTo>
                  <a:cubicBezTo>
                    <a:pt x="1959603" y="108063"/>
                    <a:pt x="1959603" y="105168"/>
                    <a:pt x="1959603" y="105168"/>
                  </a:cubicBezTo>
                  <a:lnTo>
                    <a:pt x="1965393" y="105168"/>
                  </a:lnTo>
                  <a:cubicBezTo>
                    <a:pt x="1965393" y="105168"/>
                    <a:pt x="1970217" y="107098"/>
                    <a:pt x="1970217" y="107098"/>
                  </a:cubicBezTo>
                  <a:lnTo>
                    <a:pt x="1970217" y="109992"/>
                  </a:lnTo>
                  <a:cubicBezTo>
                    <a:pt x="1970217" y="109992"/>
                    <a:pt x="1975041" y="112887"/>
                    <a:pt x="1975041" y="112887"/>
                  </a:cubicBezTo>
                  <a:lnTo>
                    <a:pt x="1982760" y="112887"/>
                  </a:lnTo>
                  <a:cubicBezTo>
                    <a:pt x="1982760" y="112887"/>
                    <a:pt x="1992409" y="109028"/>
                    <a:pt x="1992409" y="109028"/>
                  </a:cubicBezTo>
                  <a:lnTo>
                    <a:pt x="1997232" y="109028"/>
                  </a:lnTo>
                  <a:cubicBezTo>
                    <a:pt x="1997232" y="109028"/>
                    <a:pt x="2003022" y="103239"/>
                    <a:pt x="2003022" y="103239"/>
                  </a:cubicBezTo>
                  <a:lnTo>
                    <a:pt x="2010741" y="99379"/>
                  </a:lnTo>
                  <a:lnTo>
                    <a:pt x="2012670" y="94555"/>
                  </a:lnTo>
                  <a:lnTo>
                    <a:pt x="2018459" y="89731"/>
                  </a:lnTo>
                  <a:lnTo>
                    <a:pt x="2026178" y="93590"/>
                  </a:lnTo>
                  <a:lnTo>
                    <a:pt x="2024249" y="100344"/>
                  </a:lnTo>
                  <a:lnTo>
                    <a:pt x="2029073" y="100344"/>
                  </a:lnTo>
                  <a:cubicBezTo>
                    <a:pt x="2029073" y="100344"/>
                    <a:pt x="2031003" y="95520"/>
                    <a:pt x="2031003" y="95520"/>
                  </a:cubicBezTo>
                  <a:lnTo>
                    <a:pt x="2044510" y="101309"/>
                  </a:lnTo>
                  <a:lnTo>
                    <a:pt x="2047405" y="107098"/>
                  </a:lnTo>
                  <a:lnTo>
                    <a:pt x="2056088" y="109992"/>
                  </a:lnTo>
                  <a:lnTo>
                    <a:pt x="2058983" y="112887"/>
                  </a:lnTo>
                  <a:lnTo>
                    <a:pt x="2063807" y="114817"/>
                  </a:lnTo>
                  <a:lnTo>
                    <a:pt x="2069596" y="114817"/>
                  </a:lnTo>
                  <a:cubicBezTo>
                    <a:pt x="2069596" y="114817"/>
                    <a:pt x="2072491" y="114817"/>
                    <a:pt x="2072491" y="114817"/>
                  </a:cubicBezTo>
                  <a:lnTo>
                    <a:pt x="2087928" y="117711"/>
                  </a:lnTo>
                  <a:lnTo>
                    <a:pt x="2093717" y="119641"/>
                  </a:lnTo>
                  <a:lnTo>
                    <a:pt x="2098542" y="121571"/>
                  </a:lnTo>
                  <a:lnTo>
                    <a:pt x="2100471" y="124465"/>
                  </a:lnTo>
                  <a:lnTo>
                    <a:pt x="2103366" y="124465"/>
                  </a:lnTo>
                  <a:cubicBezTo>
                    <a:pt x="2103366" y="124465"/>
                    <a:pt x="2108190" y="121571"/>
                    <a:pt x="2108190" y="121571"/>
                  </a:cubicBezTo>
                  <a:lnTo>
                    <a:pt x="2112049" y="121571"/>
                  </a:lnTo>
                  <a:cubicBezTo>
                    <a:pt x="2112049" y="121571"/>
                    <a:pt x="2113980" y="123500"/>
                    <a:pt x="2113980" y="123500"/>
                  </a:cubicBezTo>
                  <a:lnTo>
                    <a:pt x="2113980" y="127360"/>
                  </a:lnTo>
                  <a:cubicBezTo>
                    <a:pt x="2113980" y="127360"/>
                    <a:pt x="2113980" y="133149"/>
                    <a:pt x="2113980" y="133149"/>
                  </a:cubicBezTo>
                  <a:lnTo>
                    <a:pt x="2112049" y="133149"/>
                  </a:lnTo>
                  <a:cubicBezTo>
                    <a:pt x="2112049" y="133149"/>
                    <a:pt x="2109155" y="137008"/>
                    <a:pt x="2109155" y="137008"/>
                  </a:cubicBezTo>
                  <a:lnTo>
                    <a:pt x="2109155" y="141832"/>
                  </a:lnTo>
                  <a:cubicBezTo>
                    <a:pt x="2109155" y="141832"/>
                    <a:pt x="2099507" y="151481"/>
                    <a:pt x="2099507" y="151481"/>
                  </a:cubicBezTo>
                  <a:lnTo>
                    <a:pt x="2110120" y="157270"/>
                  </a:lnTo>
                  <a:lnTo>
                    <a:pt x="2119768" y="160165"/>
                  </a:lnTo>
                  <a:lnTo>
                    <a:pt x="2124592" y="163059"/>
                  </a:lnTo>
                  <a:lnTo>
                    <a:pt x="2129417" y="163059"/>
                  </a:lnTo>
                  <a:cubicBezTo>
                    <a:pt x="2129417" y="163059"/>
                    <a:pt x="2130382" y="161129"/>
                    <a:pt x="2130382" y="161129"/>
                  </a:cubicBezTo>
                  <a:lnTo>
                    <a:pt x="2134241" y="163059"/>
                  </a:lnTo>
                  <a:lnTo>
                    <a:pt x="2138101" y="163059"/>
                  </a:lnTo>
                  <a:cubicBezTo>
                    <a:pt x="2138101" y="163059"/>
                    <a:pt x="2145819" y="165954"/>
                    <a:pt x="2145819" y="165954"/>
                  </a:cubicBezTo>
                  <a:lnTo>
                    <a:pt x="2152573" y="153410"/>
                  </a:lnTo>
                  <a:lnTo>
                    <a:pt x="2155468" y="156305"/>
                  </a:lnTo>
                  <a:lnTo>
                    <a:pt x="2160292" y="158235"/>
                  </a:lnTo>
                  <a:lnTo>
                    <a:pt x="2171870" y="164024"/>
                  </a:lnTo>
                  <a:lnTo>
                    <a:pt x="2180554" y="164024"/>
                  </a:lnTo>
                  <a:cubicBezTo>
                    <a:pt x="2180554" y="164024"/>
                    <a:pt x="2187307" y="164024"/>
                    <a:pt x="2187307" y="164024"/>
                  </a:cubicBezTo>
                  <a:lnTo>
                    <a:pt x="2187307" y="158235"/>
                  </a:lnTo>
                  <a:cubicBezTo>
                    <a:pt x="2187307" y="158235"/>
                    <a:pt x="2189238" y="156305"/>
                    <a:pt x="2189238" y="156305"/>
                  </a:cubicBezTo>
                  <a:lnTo>
                    <a:pt x="2194061" y="156305"/>
                  </a:lnTo>
                  <a:cubicBezTo>
                    <a:pt x="2194061" y="156305"/>
                    <a:pt x="2198886" y="156305"/>
                    <a:pt x="2198886" y="156305"/>
                  </a:cubicBezTo>
                  <a:lnTo>
                    <a:pt x="2195991" y="147621"/>
                  </a:lnTo>
                  <a:lnTo>
                    <a:pt x="2201780" y="144727"/>
                  </a:lnTo>
                  <a:lnTo>
                    <a:pt x="2201780" y="142797"/>
                  </a:lnTo>
                  <a:cubicBezTo>
                    <a:pt x="2201780" y="142797"/>
                    <a:pt x="2207569" y="139903"/>
                    <a:pt x="2207569" y="139903"/>
                  </a:cubicBezTo>
                  <a:lnTo>
                    <a:pt x="2207569" y="136043"/>
                  </a:lnTo>
                  <a:cubicBezTo>
                    <a:pt x="2207569" y="136043"/>
                    <a:pt x="2218182" y="134114"/>
                    <a:pt x="2218182" y="134114"/>
                  </a:cubicBezTo>
                  <a:lnTo>
                    <a:pt x="2222042" y="137973"/>
                  </a:lnTo>
                  <a:lnTo>
                    <a:pt x="2222042" y="133149"/>
                  </a:lnTo>
                  <a:cubicBezTo>
                    <a:pt x="2222042" y="133149"/>
                    <a:pt x="2225901" y="133149"/>
                    <a:pt x="2225901" y="133149"/>
                  </a:cubicBezTo>
                  <a:lnTo>
                    <a:pt x="2234585" y="131219"/>
                  </a:lnTo>
                  <a:lnTo>
                    <a:pt x="2236515" y="128325"/>
                  </a:lnTo>
                  <a:lnTo>
                    <a:pt x="2236515" y="122535"/>
                  </a:lnTo>
                  <a:cubicBezTo>
                    <a:pt x="2236515" y="122535"/>
                    <a:pt x="2242304" y="119641"/>
                    <a:pt x="2242304" y="119641"/>
                  </a:cubicBezTo>
                  <a:lnTo>
                    <a:pt x="2242304" y="115781"/>
                  </a:lnTo>
                  <a:cubicBezTo>
                    <a:pt x="2242304" y="115781"/>
                    <a:pt x="2237480" y="108063"/>
                    <a:pt x="2237480" y="108063"/>
                  </a:cubicBezTo>
                  <a:lnTo>
                    <a:pt x="2242304" y="104203"/>
                  </a:lnTo>
                  <a:lnTo>
                    <a:pt x="2247128" y="104203"/>
                  </a:lnTo>
                  <a:cubicBezTo>
                    <a:pt x="2247128" y="104203"/>
                    <a:pt x="2251953" y="96485"/>
                    <a:pt x="2251953" y="96485"/>
                  </a:cubicBezTo>
                  <a:lnTo>
                    <a:pt x="2253882" y="96485"/>
                  </a:lnTo>
                  <a:cubicBezTo>
                    <a:pt x="2253882" y="96485"/>
                    <a:pt x="2260636" y="96485"/>
                    <a:pt x="2260636" y="96485"/>
                  </a:cubicBezTo>
                  <a:lnTo>
                    <a:pt x="2263530" y="93590"/>
                  </a:lnTo>
                  <a:lnTo>
                    <a:pt x="2269319" y="86836"/>
                  </a:lnTo>
                  <a:lnTo>
                    <a:pt x="2271249" y="86836"/>
                  </a:lnTo>
                  <a:cubicBezTo>
                    <a:pt x="2271249" y="86836"/>
                    <a:pt x="2276074" y="92625"/>
                    <a:pt x="2276074" y="92625"/>
                  </a:cubicBezTo>
                  <a:lnTo>
                    <a:pt x="2281863" y="107098"/>
                  </a:lnTo>
                  <a:lnTo>
                    <a:pt x="2284757" y="111922"/>
                  </a:lnTo>
                  <a:lnTo>
                    <a:pt x="2291511" y="111922"/>
                  </a:lnTo>
                  <a:cubicBezTo>
                    <a:pt x="2291511" y="111922"/>
                    <a:pt x="2296336" y="109028"/>
                    <a:pt x="2296336" y="109028"/>
                  </a:cubicBezTo>
                  <a:lnTo>
                    <a:pt x="2294405" y="107098"/>
                  </a:lnTo>
                  <a:lnTo>
                    <a:pt x="2300195" y="99379"/>
                  </a:lnTo>
                  <a:lnTo>
                    <a:pt x="2311773" y="96485"/>
                  </a:lnTo>
                  <a:lnTo>
                    <a:pt x="2318527" y="96485"/>
                  </a:lnTo>
                  <a:cubicBezTo>
                    <a:pt x="2318527" y="96485"/>
                    <a:pt x="2327211" y="93590"/>
                    <a:pt x="2327211" y="93590"/>
                  </a:cubicBezTo>
                  <a:lnTo>
                    <a:pt x="2338788" y="85871"/>
                  </a:lnTo>
                  <a:lnTo>
                    <a:pt x="2343613" y="81047"/>
                  </a:lnTo>
                  <a:lnTo>
                    <a:pt x="2349402" y="81047"/>
                  </a:lnTo>
                  <a:cubicBezTo>
                    <a:pt x="2349402" y="81047"/>
                    <a:pt x="2352296" y="78153"/>
                    <a:pt x="2352296" y="78153"/>
                  </a:cubicBezTo>
                  <a:lnTo>
                    <a:pt x="2357121" y="78153"/>
                  </a:lnTo>
                  <a:cubicBezTo>
                    <a:pt x="2357121" y="78153"/>
                    <a:pt x="2367734" y="73328"/>
                    <a:pt x="2367734" y="73328"/>
                  </a:cubicBezTo>
                  <a:lnTo>
                    <a:pt x="2370628" y="79117"/>
                  </a:lnTo>
                  <a:lnTo>
                    <a:pt x="2378347" y="77188"/>
                  </a:lnTo>
                  <a:lnTo>
                    <a:pt x="2382207" y="74293"/>
                  </a:lnTo>
                  <a:lnTo>
                    <a:pt x="2384136" y="71399"/>
                  </a:lnTo>
                  <a:lnTo>
                    <a:pt x="2388961" y="68504"/>
                  </a:lnTo>
                  <a:lnTo>
                    <a:pt x="2390890" y="64645"/>
                  </a:lnTo>
                  <a:lnTo>
                    <a:pt x="2398609" y="60785"/>
                  </a:lnTo>
                  <a:lnTo>
                    <a:pt x="2398609" y="60785"/>
                  </a:lnTo>
                  <a:cubicBezTo>
                    <a:pt x="2398609" y="60785"/>
                    <a:pt x="2403434" y="56926"/>
                    <a:pt x="2403434" y="56926"/>
                  </a:cubicBezTo>
                  <a:lnTo>
                    <a:pt x="2410188" y="54031"/>
                  </a:lnTo>
                  <a:lnTo>
                    <a:pt x="2415011" y="50172"/>
                  </a:lnTo>
                  <a:lnTo>
                    <a:pt x="2421765" y="50172"/>
                  </a:lnTo>
                  <a:cubicBezTo>
                    <a:pt x="2421765" y="50172"/>
                    <a:pt x="2423695" y="47277"/>
                    <a:pt x="2423695" y="47277"/>
                  </a:cubicBezTo>
                  <a:lnTo>
                    <a:pt x="2431414" y="44383"/>
                  </a:lnTo>
                  <a:lnTo>
                    <a:pt x="2433344" y="41488"/>
                  </a:lnTo>
                  <a:lnTo>
                    <a:pt x="2439132" y="41488"/>
                  </a:lnTo>
                  <a:cubicBezTo>
                    <a:pt x="2439132" y="41488"/>
                    <a:pt x="2443957" y="37629"/>
                    <a:pt x="2443957" y="37629"/>
                  </a:cubicBezTo>
                  <a:lnTo>
                    <a:pt x="2446851" y="33769"/>
                  </a:lnTo>
                  <a:lnTo>
                    <a:pt x="2452640" y="35699"/>
                  </a:lnTo>
                  <a:lnTo>
                    <a:pt x="2457465" y="33769"/>
                  </a:lnTo>
                  <a:lnTo>
                    <a:pt x="2459394" y="36664"/>
                  </a:lnTo>
                  <a:lnTo>
                    <a:pt x="2465184" y="32805"/>
                  </a:lnTo>
                  <a:lnTo>
                    <a:pt x="2468078" y="32805"/>
                  </a:lnTo>
                  <a:cubicBezTo>
                    <a:pt x="2468078" y="32805"/>
                    <a:pt x="2471938" y="39559"/>
                    <a:pt x="2471938" y="39559"/>
                  </a:cubicBezTo>
                  <a:lnTo>
                    <a:pt x="2469043" y="41488"/>
                  </a:lnTo>
                  <a:lnTo>
                    <a:pt x="2472902" y="50172"/>
                  </a:lnTo>
                  <a:lnTo>
                    <a:pt x="2469043" y="50172"/>
                  </a:lnTo>
                  <a:cubicBezTo>
                    <a:pt x="2469043" y="50172"/>
                    <a:pt x="2470008" y="53066"/>
                    <a:pt x="2470008" y="53066"/>
                  </a:cubicBezTo>
                  <a:lnTo>
                    <a:pt x="2471938" y="54996"/>
                  </a:lnTo>
                  <a:lnTo>
                    <a:pt x="2473867" y="61750"/>
                  </a:lnTo>
                  <a:lnTo>
                    <a:pt x="2470973" y="65609"/>
                  </a:lnTo>
                  <a:lnTo>
                    <a:pt x="2468078" y="65609"/>
                  </a:lnTo>
                  <a:cubicBezTo>
                    <a:pt x="2468078" y="65609"/>
                    <a:pt x="2466148" y="71399"/>
                    <a:pt x="2466148" y="71399"/>
                  </a:cubicBezTo>
                  <a:lnTo>
                    <a:pt x="2462289" y="71399"/>
                  </a:lnTo>
                  <a:cubicBezTo>
                    <a:pt x="2462289" y="71399"/>
                    <a:pt x="2459394" y="70434"/>
                    <a:pt x="2459394" y="70434"/>
                  </a:cubicBezTo>
                  <a:lnTo>
                    <a:pt x="2455535" y="70434"/>
                  </a:lnTo>
                  <a:cubicBezTo>
                    <a:pt x="2455535" y="70434"/>
                    <a:pt x="2453605" y="74293"/>
                    <a:pt x="2453605" y="74293"/>
                  </a:cubicBezTo>
                  <a:lnTo>
                    <a:pt x="2456500" y="78153"/>
                  </a:lnTo>
                  <a:lnTo>
                    <a:pt x="2464219" y="83942"/>
                  </a:lnTo>
                  <a:lnTo>
                    <a:pt x="2467113" y="87801"/>
                  </a:lnTo>
                  <a:lnTo>
                    <a:pt x="2464219" y="92625"/>
                  </a:lnTo>
                  <a:lnTo>
                    <a:pt x="2462289" y="100344"/>
                  </a:lnTo>
                  <a:lnTo>
                    <a:pt x="2459394" y="102274"/>
                  </a:lnTo>
                  <a:lnTo>
                    <a:pt x="2462289" y="110957"/>
                  </a:lnTo>
                  <a:lnTo>
                    <a:pt x="2462289" y="118676"/>
                  </a:lnTo>
                  <a:cubicBezTo>
                    <a:pt x="2462289" y="118676"/>
                    <a:pt x="2468078" y="115781"/>
                    <a:pt x="2468078" y="115781"/>
                  </a:cubicBezTo>
                  <a:lnTo>
                    <a:pt x="2472902" y="112887"/>
                  </a:lnTo>
                  <a:lnTo>
                    <a:pt x="2477726" y="112887"/>
                  </a:lnTo>
                  <a:cubicBezTo>
                    <a:pt x="2477726" y="112887"/>
                    <a:pt x="2482551" y="109992"/>
                    <a:pt x="2482551" y="109992"/>
                  </a:cubicBezTo>
                  <a:lnTo>
                    <a:pt x="2486410" y="109992"/>
                  </a:lnTo>
                  <a:cubicBezTo>
                    <a:pt x="2486410" y="109992"/>
                    <a:pt x="2489305" y="111922"/>
                    <a:pt x="2489305" y="111922"/>
                  </a:cubicBezTo>
                  <a:lnTo>
                    <a:pt x="2485445" y="117711"/>
                  </a:lnTo>
                  <a:lnTo>
                    <a:pt x="2492199" y="123500"/>
                  </a:lnTo>
                  <a:lnTo>
                    <a:pt x="2497988" y="121571"/>
                  </a:lnTo>
                  <a:lnTo>
                    <a:pt x="2500883" y="127360"/>
                  </a:lnTo>
                  <a:lnTo>
                    <a:pt x="2503777" y="127360"/>
                  </a:lnTo>
                  <a:cubicBezTo>
                    <a:pt x="2503777" y="127360"/>
                    <a:pt x="2507637" y="140868"/>
                    <a:pt x="2507637" y="140868"/>
                  </a:cubicBezTo>
                  <a:lnTo>
                    <a:pt x="2507637" y="146657"/>
                  </a:lnTo>
                  <a:cubicBezTo>
                    <a:pt x="2507637" y="146657"/>
                    <a:pt x="2511496" y="149551"/>
                    <a:pt x="2511496" y="149551"/>
                  </a:cubicBezTo>
                  <a:lnTo>
                    <a:pt x="2513426" y="156305"/>
                  </a:lnTo>
                  <a:lnTo>
                    <a:pt x="2513426" y="162094"/>
                  </a:lnTo>
                  <a:cubicBezTo>
                    <a:pt x="2513426" y="162094"/>
                    <a:pt x="2517286" y="170778"/>
                    <a:pt x="2517286" y="170778"/>
                  </a:cubicBezTo>
                  <a:lnTo>
                    <a:pt x="2517286" y="182356"/>
                  </a:lnTo>
                  <a:cubicBezTo>
                    <a:pt x="2517286" y="182356"/>
                    <a:pt x="2517286" y="191040"/>
                    <a:pt x="2517286" y="191040"/>
                  </a:cubicBezTo>
                  <a:lnTo>
                    <a:pt x="2517286" y="193934"/>
                  </a:lnTo>
                  <a:cubicBezTo>
                    <a:pt x="2517286" y="193934"/>
                    <a:pt x="2512461" y="198758"/>
                    <a:pt x="2512461" y="198758"/>
                  </a:cubicBezTo>
                  <a:lnTo>
                    <a:pt x="2509567" y="204547"/>
                  </a:lnTo>
                  <a:lnTo>
                    <a:pt x="2511496" y="206477"/>
                  </a:lnTo>
                  <a:lnTo>
                    <a:pt x="2511496" y="211301"/>
                  </a:lnTo>
                  <a:cubicBezTo>
                    <a:pt x="2511496" y="211301"/>
                    <a:pt x="2516321" y="218055"/>
                    <a:pt x="2516321" y="218055"/>
                  </a:cubicBezTo>
                  <a:lnTo>
                    <a:pt x="2511496" y="224809"/>
                  </a:lnTo>
                  <a:lnTo>
                    <a:pt x="2503777" y="234458"/>
                  </a:lnTo>
                  <a:lnTo>
                    <a:pt x="2503777" y="236387"/>
                  </a:lnTo>
                  <a:cubicBezTo>
                    <a:pt x="2503777" y="236387"/>
                    <a:pt x="2500883" y="244106"/>
                    <a:pt x="2500883" y="244106"/>
                  </a:cubicBezTo>
                  <a:lnTo>
                    <a:pt x="2496059" y="247966"/>
                  </a:lnTo>
                  <a:lnTo>
                    <a:pt x="2491234" y="254719"/>
                  </a:lnTo>
                  <a:lnTo>
                    <a:pt x="2489305" y="262438"/>
                  </a:lnTo>
                  <a:lnTo>
                    <a:pt x="2486410" y="266298"/>
                  </a:lnTo>
                  <a:lnTo>
                    <a:pt x="2488340" y="268227"/>
                  </a:lnTo>
                  <a:lnTo>
                    <a:pt x="2485445" y="275946"/>
                  </a:lnTo>
                  <a:lnTo>
                    <a:pt x="2480621" y="286559"/>
                  </a:lnTo>
                  <a:lnTo>
                    <a:pt x="2478692" y="292348"/>
                  </a:lnTo>
                  <a:lnTo>
                    <a:pt x="2478692" y="300067"/>
                  </a:lnTo>
                  <a:cubicBezTo>
                    <a:pt x="2478692" y="300067"/>
                    <a:pt x="2476761" y="301997"/>
                    <a:pt x="2476761" y="301997"/>
                  </a:cubicBezTo>
                  <a:lnTo>
                    <a:pt x="2476761" y="305856"/>
                  </a:lnTo>
                  <a:cubicBezTo>
                    <a:pt x="2476761" y="305856"/>
                    <a:pt x="2476761" y="308751"/>
                    <a:pt x="2476761" y="308751"/>
                  </a:cubicBezTo>
                  <a:lnTo>
                    <a:pt x="2480621" y="310681"/>
                  </a:lnTo>
                  <a:lnTo>
                    <a:pt x="2480621" y="313575"/>
                  </a:lnTo>
                  <a:cubicBezTo>
                    <a:pt x="2480621" y="313575"/>
                    <a:pt x="2478692" y="316470"/>
                    <a:pt x="2478692" y="316470"/>
                  </a:cubicBezTo>
                  <a:lnTo>
                    <a:pt x="2476761" y="321294"/>
                  </a:lnTo>
                  <a:lnTo>
                    <a:pt x="2473867" y="326118"/>
                  </a:lnTo>
                  <a:lnTo>
                    <a:pt x="2470973" y="331907"/>
                  </a:lnTo>
                  <a:lnTo>
                    <a:pt x="2465184" y="338661"/>
                  </a:lnTo>
                  <a:lnTo>
                    <a:pt x="2462289" y="347345"/>
                  </a:lnTo>
                  <a:lnTo>
                    <a:pt x="2460359" y="347345"/>
                  </a:lnTo>
                  <a:cubicBezTo>
                    <a:pt x="2460359" y="347345"/>
                    <a:pt x="2458430" y="357958"/>
                    <a:pt x="2458430" y="357958"/>
                  </a:cubicBezTo>
                  <a:lnTo>
                    <a:pt x="2452640" y="357958"/>
                  </a:lnTo>
                  <a:cubicBezTo>
                    <a:pt x="2452640" y="357958"/>
                    <a:pt x="2452640" y="363747"/>
                    <a:pt x="2452640" y="363747"/>
                  </a:cubicBezTo>
                  <a:lnTo>
                    <a:pt x="2450711" y="366642"/>
                  </a:lnTo>
                  <a:lnTo>
                    <a:pt x="2450711" y="370501"/>
                  </a:lnTo>
                  <a:cubicBezTo>
                    <a:pt x="2450711" y="370501"/>
                    <a:pt x="2444922" y="372431"/>
                    <a:pt x="2444922" y="372431"/>
                  </a:cubicBezTo>
                  <a:lnTo>
                    <a:pt x="2444922" y="375325"/>
                  </a:lnTo>
                  <a:cubicBezTo>
                    <a:pt x="2444922" y="375325"/>
                    <a:pt x="2444922" y="383044"/>
                    <a:pt x="2444922" y="383044"/>
                  </a:cubicBezTo>
                  <a:lnTo>
                    <a:pt x="2440098" y="383044"/>
                  </a:lnTo>
                  <a:cubicBezTo>
                    <a:pt x="2440098" y="383044"/>
                    <a:pt x="2440098" y="388833"/>
                    <a:pt x="2440098" y="388833"/>
                  </a:cubicBezTo>
                  <a:lnTo>
                    <a:pt x="2435273" y="397517"/>
                  </a:lnTo>
                  <a:lnTo>
                    <a:pt x="2430449" y="403306"/>
                  </a:lnTo>
                  <a:lnTo>
                    <a:pt x="2430449" y="408130"/>
                  </a:lnTo>
                  <a:cubicBezTo>
                    <a:pt x="2430449" y="408130"/>
                    <a:pt x="2429484" y="415849"/>
                    <a:pt x="2429484" y="415849"/>
                  </a:cubicBezTo>
                  <a:lnTo>
                    <a:pt x="2426590" y="417779"/>
                  </a:lnTo>
                  <a:lnTo>
                    <a:pt x="2420801" y="422603"/>
                  </a:lnTo>
                  <a:lnTo>
                    <a:pt x="2418871" y="426462"/>
                  </a:lnTo>
                  <a:lnTo>
                    <a:pt x="2413082" y="430322"/>
                  </a:lnTo>
                  <a:lnTo>
                    <a:pt x="2410188" y="435146"/>
                  </a:lnTo>
                  <a:lnTo>
                    <a:pt x="2408257" y="443829"/>
                  </a:lnTo>
                  <a:lnTo>
                    <a:pt x="2400538" y="455408"/>
                  </a:lnTo>
                  <a:lnTo>
                    <a:pt x="2396680" y="458302"/>
                  </a:lnTo>
                  <a:lnTo>
                    <a:pt x="2393785" y="466021"/>
                  </a:lnTo>
                  <a:lnTo>
                    <a:pt x="2389925" y="471810"/>
                  </a:lnTo>
                  <a:lnTo>
                    <a:pt x="2382207" y="482423"/>
                  </a:lnTo>
                  <a:lnTo>
                    <a:pt x="2376417" y="491107"/>
                  </a:lnTo>
                  <a:lnTo>
                    <a:pt x="2378347" y="500755"/>
                  </a:lnTo>
                  <a:lnTo>
                    <a:pt x="2375453" y="509439"/>
                  </a:lnTo>
                  <a:lnTo>
                    <a:pt x="2361945" y="515228"/>
                  </a:lnTo>
                  <a:lnTo>
                    <a:pt x="2355191" y="520052"/>
                  </a:lnTo>
                  <a:lnTo>
                    <a:pt x="2355191" y="526806"/>
                  </a:lnTo>
                  <a:cubicBezTo>
                    <a:pt x="2355191" y="526806"/>
                    <a:pt x="2358086" y="531630"/>
                    <a:pt x="2358086" y="531630"/>
                  </a:cubicBezTo>
                  <a:lnTo>
                    <a:pt x="2358086" y="534525"/>
                  </a:lnTo>
                  <a:cubicBezTo>
                    <a:pt x="2358086" y="534525"/>
                    <a:pt x="2357121" y="541279"/>
                    <a:pt x="2357121" y="541279"/>
                  </a:cubicBezTo>
                  <a:lnTo>
                    <a:pt x="2350367" y="545138"/>
                  </a:lnTo>
                  <a:lnTo>
                    <a:pt x="2344578" y="545138"/>
                  </a:lnTo>
                  <a:cubicBezTo>
                    <a:pt x="2344578" y="545138"/>
                    <a:pt x="2339753" y="550927"/>
                    <a:pt x="2339753" y="550927"/>
                  </a:cubicBezTo>
                  <a:lnTo>
                    <a:pt x="2336859" y="550927"/>
                  </a:lnTo>
                  <a:cubicBezTo>
                    <a:pt x="2336859" y="550927"/>
                    <a:pt x="2331070" y="551892"/>
                    <a:pt x="2331070" y="551892"/>
                  </a:cubicBezTo>
                  <a:lnTo>
                    <a:pt x="2325281" y="554787"/>
                  </a:lnTo>
                  <a:lnTo>
                    <a:pt x="2323351" y="565400"/>
                  </a:lnTo>
                  <a:lnTo>
                    <a:pt x="2327211" y="563470"/>
                  </a:lnTo>
                  <a:lnTo>
                    <a:pt x="2327211" y="569259"/>
                  </a:lnTo>
                  <a:cubicBezTo>
                    <a:pt x="2327211" y="569259"/>
                    <a:pt x="2327211" y="571189"/>
                    <a:pt x="2327211" y="571189"/>
                  </a:cubicBezTo>
                  <a:lnTo>
                    <a:pt x="2330105" y="580838"/>
                  </a:lnTo>
                  <a:lnTo>
                    <a:pt x="2328175" y="585662"/>
                  </a:lnTo>
                  <a:lnTo>
                    <a:pt x="2328175" y="593381"/>
                  </a:lnTo>
                  <a:cubicBezTo>
                    <a:pt x="2328175" y="593381"/>
                    <a:pt x="2328175" y="599170"/>
                    <a:pt x="2328175" y="599170"/>
                  </a:cubicBezTo>
                  <a:lnTo>
                    <a:pt x="2330105" y="603029"/>
                  </a:lnTo>
                  <a:lnTo>
                    <a:pt x="2339753" y="610748"/>
                  </a:lnTo>
                  <a:lnTo>
                    <a:pt x="2341683" y="612677"/>
                  </a:lnTo>
                  <a:lnTo>
                    <a:pt x="2341683" y="616537"/>
                  </a:lnTo>
                  <a:cubicBezTo>
                    <a:pt x="2341683" y="616537"/>
                    <a:pt x="2345542" y="620396"/>
                    <a:pt x="2345542" y="620396"/>
                  </a:cubicBezTo>
                  <a:lnTo>
                    <a:pt x="2353261" y="632939"/>
                  </a:lnTo>
                  <a:lnTo>
                    <a:pt x="2361945" y="632939"/>
                  </a:lnTo>
                  <a:cubicBezTo>
                    <a:pt x="2361945" y="632939"/>
                    <a:pt x="2365804" y="637764"/>
                    <a:pt x="2365804" y="637764"/>
                  </a:cubicBezTo>
                  <a:lnTo>
                    <a:pt x="2371593" y="637764"/>
                  </a:lnTo>
                  <a:cubicBezTo>
                    <a:pt x="2371593" y="637764"/>
                    <a:pt x="2381242" y="640658"/>
                    <a:pt x="2381242" y="640658"/>
                  </a:cubicBezTo>
                  <a:lnTo>
                    <a:pt x="2384136" y="646447"/>
                  </a:lnTo>
                  <a:lnTo>
                    <a:pt x="2384136" y="654166"/>
                  </a:lnTo>
                  <a:cubicBezTo>
                    <a:pt x="2384136" y="654166"/>
                    <a:pt x="2387031" y="654166"/>
                    <a:pt x="2387031" y="654166"/>
                  </a:cubicBezTo>
                  <a:lnTo>
                    <a:pt x="2380277" y="661885"/>
                  </a:lnTo>
                  <a:lnTo>
                    <a:pt x="2369663" y="666709"/>
                  </a:lnTo>
                  <a:lnTo>
                    <a:pt x="2360015" y="666709"/>
                  </a:lnTo>
                  <a:cubicBezTo>
                    <a:pt x="2360015" y="666709"/>
                    <a:pt x="2352296" y="671533"/>
                    <a:pt x="2352296" y="671533"/>
                  </a:cubicBezTo>
                  <a:lnTo>
                    <a:pt x="2349402" y="676357"/>
                  </a:lnTo>
                  <a:lnTo>
                    <a:pt x="2347472" y="682147"/>
                  </a:lnTo>
                  <a:lnTo>
                    <a:pt x="2347472" y="686006"/>
                  </a:lnTo>
                  <a:cubicBezTo>
                    <a:pt x="2347472" y="686006"/>
                    <a:pt x="2347472" y="698549"/>
                    <a:pt x="2347472" y="698549"/>
                  </a:cubicBezTo>
                  <a:lnTo>
                    <a:pt x="2352296" y="707233"/>
                  </a:lnTo>
                  <a:lnTo>
                    <a:pt x="2355191" y="714951"/>
                  </a:lnTo>
                  <a:lnTo>
                    <a:pt x="2361945" y="714951"/>
                  </a:lnTo>
                  <a:cubicBezTo>
                    <a:pt x="2361945" y="714951"/>
                    <a:pt x="2368699" y="719776"/>
                    <a:pt x="2368699" y="719776"/>
                  </a:cubicBezTo>
                  <a:lnTo>
                    <a:pt x="2373523" y="725565"/>
                  </a:lnTo>
                  <a:lnTo>
                    <a:pt x="2373523" y="730389"/>
                  </a:lnTo>
                  <a:cubicBezTo>
                    <a:pt x="2373523" y="730389"/>
                    <a:pt x="2373523" y="737143"/>
                    <a:pt x="2373523" y="737143"/>
                  </a:cubicBezTo>
                  <a:lnTo>
                    <a:pt x="2376417" y="742932"/>
                  </a:lnTo>
                  <a:lnTo>
                    <a:pt x="2378347" y="744862"/>
                  </a:lnTo>
                  <a:lnTo>
                    <a:pt x="2378347" y="748721"/>
                  </a:lnTo>
                  <a:cubicBezTo>
                    <a:pt x="2378347" y="748721"/>
                    <a:pt x="2375453" y="754510"/>
                    <a:pt x="2375453" y="754510"/>
                  </a:cubicBezTo>
                  <a:lnTo>
                    <a:pt x="2368699" y="754510"/>
                  </a:lnTo>
                  <a:cubicBezTo>
                    <a:pt x="2368699" y="754510"/>
                    <a:pt x="2366769" y="761264"/>
                    <a:pt x="2366769" y="761264"/>
                  </a:cubicBezTo>
                  <a:lnTo>
                    <a:pt x="2359050" y="766088"/>
                  </a:lnTo>
                  <a:lnTo>
                    <a:pt x="2357121" y="772842"/>
                  </a:lnTo>
                  <a:lnTo>
                    <a:pt x="2352296" y="774772"/>
                  </a:lnTo>
                  <a:lnTo>
                    <a:pt x="2345542" y="782491"/>
                  </a:lnTo>
                  <a:lnTo>
                    <a:pt x="2341683" y="785385"/>
                  </a:lnTo>
                  <a:lnTo>
                    <a:pt x="2337824" y="787315"/>
                  </a:lnTo>
                  <a:lnTo>
                    <a:pt x="2332034" y="791174"/>
                  </a:lnTo>
                  <a:lnTo>
                    <a:pt x="2332034" y="795034"/>
                  </a:lnTo>
                  <a:cubicBezTo>
                    <a:pt x="2332034" y="795034"/>
                    <a:pt x="2331070" y="795998"/>
                    <a:pt x="2331070" y="795998"/>
                  </a:cubicBezTo>
                  <a:lnTo>
                    <a:pt x="2328175" y="803717"/>
                  </a:lnTo>
                  <a:lnTo>
                    <a:pt x="2322386" y="809506"/>
                  </a:lnTo>
                  <a:lnTo>
                    <a:pt x="2319492" y="815295"/>
                  </a:lnTo>
                  <a:lnTo>
                    <a:pt x="2319492" y="817225"/>
                  </a:lnTo>
                  <a:lnTo>
                    <a:pt x="2316597" y="820120"/>
                  </a:lnTo>
                  <a:lnTo>
                    <a:pt x="2305019" y="824944"/>
                  </a:lnTo>
                  <a:lnTo>
                    <a:pt x="2307913" y="828803"/>
                  </a:lnTo>
                  <a:lnTo>
                    <a:pt x="2305019" y="835557"/>
                  </a:lnTo>
                  <a:lnTo>
                    <a:pt x="2299230" y="841346"/>
                  </a:lnTo>
                  <a:lnTo>
                    <a:pt x="2299230" y="847135"/>
                  </a:lnTo>
                  <a:cubicBezTo>
                    <a:pt x="2299230" y="847135"/>
                    <a:pt x="2299230" y="850030"/>
                    <a:pt x="2299230" y="850030"/>
                  </a:cubicBezTo>
                  <a:lnTo>
                    <a:pt x="2299230" y="861608"/>
                  </a:lnTo>
                  <a:lnTo>
                    <a:pt x="2301159" y="863538"/>
                  </a:lnTo>
                  <a:lnTo>
                    <a:pt x="2305984" y="874151"/>
                  </a:lnTo>
                  <a:lnTo>
                    <a:pt x="2305984" y="876081"/>
                  </a:lnTo>
                  <a:lnTo>
                    <a:pt x="2310808" y="876081"/>
                  </a:lnTo>
                  <a:cubicBezTo>
                    <a:pt x="2310808" y="876081"/>
                    <a:pt x="2313703" y="876081"/>
                    <a:pt x="2313703" y="876081"/>
                  </a:cubicBezTo>
                  <a:lnTo>
                    <a:pt x="2315632" y="873186"/>
                  </a:lnTo>
                  <a:lnTo>
                    <a:pt x="2323351" y="873186"/>
                  </a:lnTo>
                  <a:cubicBezTo>
                    <a:pt x="2323351" y="873186"/>
                    <a:pt x="2325281" y="876081"/>
                    <a:pt x="2325281" y="876081"/>
                  </a:cubicBezTo>
                  <a:lnTo>
                    <a:pt x="2331070" y="874151"/>
                  </a:lnTo>
                  <a:lnTo>
                    <a:pt x="2340718" y="874151"/>
                  </a:lnTo>
                  <a:cubicBezTo>
                    <a:pt x="2340718" y="874151"/>
                    <a:pt x="2343613" y="877046"/>
                    <a:pt x="2343613" y="877046"/>
                  </a:cubicBezTo>
                  <a:lnTo>
                    <a:pt x="2345542" y="879940"/>
                  </a:lnTo>
                  <a:lnTo>
                    <a:pt x="2348437" y="881870"/>
                  </a:lnTo>
                  <a:lnTo>
                    <a:pt x="2351332" y="886694"/>
                  </a:lnTo>
                  <a:lnTo>
                    <a:pt x="2358086" y="893448"/>
                  </a:lnTo>
                  <a:lnTo>
                    <a:pt x="2358086" y="896343"/>
                  </a:lnTo>
                  <a:cubicBezTo>
                    <a:pt x="2358086" y="896343"/>
                    <a:pt x="2356156" y="904061"/>
                    <a:pt x="2356156" y="904061"/>
                  </a:cubicBezTo>
                  <a:lnTo>
                    <a:pt x="2347472" y="904061"/>
                  </a:lnTo>
                  <a:cubicBezTo>
                    <a:pt x="2347472" y="904061"/>
                    <a:pt x="2342648" y="906956"/>
                    <a:pt x="2342648" y="906956"/>
                  </a:cubicBezTo>
                  <a:lnTo>
                    <a:pt x="2335894" y="906956"/>
                  </a:lnTo>
                  <a:cubicBezTo>
                    <a:pt x="2335894" y="906956"/>
                    <a:pt x="2330105" y="909850"/>
                    <a:pt x="2330105" y="909850"/>
                  </a:cubicBezTo>
                  <a:lnTo>
                    <a:pt x="2323351" y="912745"/>
                  </a:lnTo>
                  <a:lnTo>
                    <a:pt x="2306949" y="918534"/>
                  </a:lnTo>
                  <a:lnTo>
                    <a:pt x="2298265" y="918534"/>
                  </a:lnTo>
                  <a:cubicBezTo>
                    <a:pt x="2298265" y="918534"/>
                    <a:pt x="2295371" y="920464"/>
                    <a:pt x="2295371" y="920464"/>
                  </a:cubicBezTo>
                  <a:lnTo>
                    <a:pt x="2286687" y="925288"/>
                  </a:lnTo>
                  <a:lnTo>
                    <a:pt x="2279933" y="928182"/>
                  </a:lnTo>
                  <a:lnTo>
                    <a:pt x="2271249" y="931077"/>
                  </a:lnTo>
                  <a:lnTo>
                    <a:pt x="2263530" y="937831"/>
                  </a:lnTo>
                  <a:lnTo>
                    <a:pt x="2256777" y="941690"/>
                  </a:lnTo>
                  <a:lnTo>
                    <a:pt x="2250988" y="946514"/>
                  </a:lnTo>
                  <a:lnTo>
                    <a:pt x="2245198" y="949409"/>
                  </a:lnTo>
                  <a:lnTo>
                    <a:pt x="2243269" y="946514"/>
                  </a:lnTo>
                  <a:lnTo>
                    <a:pt x="2239409" y="944585"/>
                  </a:lnTo>
                  <a:lnTo>
                    <a:pt x="2237480" y="940725"/>
                  </a:lnTo>
                  <a:lnTo>
                    <a:pt x="2237480" y="937831"/>
                  </a:lnTo>
                  <a:lnTo>
                    <a:pt x="2234585" y="933007"/>
                  </a:lnTo>
                  <a:lnTo>
                    <a:pt x="2228796" y="925288"/>
                  </a:lnTo>
                  <a:lnTo>
                    <a:pt x="2223972" y="922393"/>
                  </a:lnTo>
                  <a:lnTo>
                    <a:pt x="2214323" y="925288"/>
                  </a:lnTo>
                  <a:lnTo>
                    <a:pt x="2209499" y="927218"/>
                  </a:lnTo>
                  <a:lnTo>
                    <a:pt x="2193097" y="931077"/>
                  </a:lnTo>
                  <a:lnTo>
                    <a:pt x="2196956" y="942655"/>
                  </a:lnTo>
                  <a:lnTo>
                    <a:pt x="2200815" y="944585"/>
                  </a:lnTo>
                  <a:lnTo>
                    <a:pt x="2197921" y="947479"/>
                  </a:lnTo>
                  <a:lnTo>
                    <a:pt x="2200815" y="947479"/>
                  </a:lnTo>
                  <a:cubicBezTo>
                    <a:pt x="2200815" y="947479"/>
                    <a:pt x="2198886" y="955198"/>
                    <a:pt x="2198886" y="955198"/>
                  </a:cubicBezTo>
                  <a:lnTo>
                    <a:pt x="2196956" y="955198"/>
                  </a:lnTo>
                  <a:cubicBezTo>
                    <a:pt x="2196956" y="955198"/>
                    <a:pt x="2195026" y="961952"/>
                    <a:pt x="2195026" y="961952"/>
                  </a:cubicBezTo>
                  <a:lnTo>
                    <a:pt x="2190202" y="969671"/>
                  </a:lnTo>
                  <a:lnTo>
                    <a:pt x="2185378" y="974495"/>
                  </a:lnTo>
                  <a:lnTo>
                    <a:pt x="2179589" y="978354"/>
                  </a:lnTo>
                  <a:lnTo>
                    <a:pt x="2174765" y="978354"/>
                  </a:lnTo>
                  <a:cubicBezTo>
                    <a:pt x="2174765" y="978354"/>
                    <a:pt x="2171870" y="973530"/>
                    <a:pt x="2171870" y="973530"/>
                  </a:cubicBezTo>
                  <a:lnTo>
                    <a:pt x="2175730" y="968706"/>
                  </a:lnTo>
                  <a:lnTo>
                    <a:pt x="2175730" y="965811"/>
                  </a:lnTo>
                  <a:cubicBezTo>
                    <a:pt x="2175730" y="965811"/>
                    <a:pt x="2169940" y="960022"/>
                    <a:pt x="2169940" y="960022"/>
                  </a:cubicBezTo>
                  <a:lnTo>
                    <a:pt x="2166081" y="961952"/>
                  </a:lnTo>
                  <a:lnTo>
                    <a:pt x="2161257" y="950374"/>
                  </a:lnTo>
                  <a:lnTo>
                    <a:pt x="2157397" y="950374"/>
                  </a:lnTo>
                  <a:cubicBezTo>
                    <a:pt x="2157397" y="950374"/>
                    <a:pt x="2151609" y="955198"/>
                    <a:pt x="2151609" y="955198"/>
                  </a:cubicBezTo>
                  <a:lnTo>
                    <a:pt x="2148713" y="955198"/>
                  </a:lnTo>
                  <a:cubicBezTo>
                    <a:pt x="2148713" y="955198"/>
                    <a:pt x="2147749" y="950374"/>
                    <a:pt x="2147749" y="950374"/>
                  </a:cubicBezTo>
                  <a:lnTo>
                    <a:pt x="2145819" y="948444"/>
                  </a:lnTo>
                  <a:lnTo>
                    <a:pt x="2148713" y="943620"/>
                  </a:lnTo>
                  <a:lnTo>
                    <a:pt x="2145819" y="939760"/>
                  </a:lnTo>
                  <a:lnTo>
                    <a:pt x="2140030" y="934936"/>
                  </a:lnTo>
                  <a:lnTo>
                    <a:pt x="2132311" y="922393"/>
                  </a:lnTo>
                  <a:lnTo>
                    <a:pt x="2127487" y="916604"/>
                  </a:lnTo>
                  <a:lnTo>
                    <a:pt x="2123628" y="916604"/>
                  </a:lnTo>
                  <a:cubicBezTo>
                    <a:pt x="2123628" y="916604"/>
                    <a:pt x="2123628" y="913710"/>
                    <a:pt x="2123628" y="913710"/>
                  </a:cubicBezTo>
                  <a:lnTo>
                    <a:pt x="2127487" y="913710"/>
                  </a:lnTo>
                  <a:cubicBezTo>
                    <a:pt x="2127487" y="913710"/>
                    <a:pt x="2125557" y="907921"/>
                    <a:pt x="2125557" y="907921"/>
                  </a:cubicBezTo>
                  <a:lnTo>
                    <a:pt x="2120734" y="903097"/>
                  </a:lnTo>
                  <a:lnTo>
                    <a:pt x="2118803" y="895378"/>
                  </a:lnTo>
                  <a:lnTo>
                    <a:pt x="2115909" y="889588"/>
                  </a:lnTo>
                  <a:lnTo>
                    <a:pt x="2113015" y="880905"/>
                  </a:lnTo>
                  <a:lnTo>
                    <a:pt x="2105296" y="864503"/>
                  </a:lnTo>
                  <a:lnTo>
                    <a:pt x="2095647" y="862573"/>
                  </a:lnTo>
                  <a:lnTo>
                    <a:pt x="2088893" y="864503"/>
                  </a:lnTo>
                  <a:lnTo>
                    <a:pt x="2083104" y="864503"/>
                  </a:lnTo>
                  <a:cubicBezTo>
                    <a:pt x="2083104" y="864503"/>
                    <a:pt x="2076350" y="864503"/>
                    <a:pt x="2076350" y="864503"/>
                  </a:cubicBezTo>
                  <a:lnTo>
                    <a:pt x="2071526" y="868362"/>
                  </a:lnTo>
                  <a:lnTo>
                    <a:pt x="2061878" y="868362"/>
                  </a:lnTo>
                  <a:cubicBezTo>
                    <a:pt x="2061878" y="868362"/>
                    <a:pt x="2052229" y="863538"/>
                    <a:pt x="2052229" y="863538"/>
                  </a:cubicBezTo>
                  <a:lnTo>
                    <a:pt x="2052229" y="855819"/>
                  </a:lnTo>
                  <a:cubicBezTo>
                    <a:pt x="2052229" y="855819"/>
                    <a:pt x="2052229" y="850030"/>
                    <a:pt x="2052229" y="850030"/>
                  </a:cubicBezTo>
                  <a:lnTo>
                    <a:pt x="2048370" y="850030"/>
                  </a:lnTo>
                  <a:cubicBezTo>
                    <a:pt x="2048370" y="850030"/>
                    <a:pt x="2032932" y="850030"/>
                    <a:pt x="2032932" y="850030"/>
                  </a:cubicBezTo>
                  <a:lnTo>
                    <a:pt x="2032932" y="856784"/>
                  </a:lnTo>
                  <a:cubicBezTo>
                    <a:pt x="2032932" y="856784"/>
                    <a:pt x="2031003" y="858713"/>
                    <a:pt x="2031003" y="858713"/>
                  </a:cubicBezTo>
                  <a:lnTo>
                    <a:pt x="2026178" y="858713"/>
                  </a:lnTo>
                  <a:cubicBezTo>
                    <a:pt x="2026178" y="858713"/>
                    <a:pt x="2026178" y="864503"/>
                    <a:pt x="2026178" y="864503"/>
                  </a:cubicBezTo>
                  <a:lnTo>
                    <a:pt x="2037757" y="869327"/>
                  </a:lnTo>
                  <a:lnTo>
                    <a:pt x="2037757" y="874151"/>
                  </a:lnTo>
                  <a:cubicBezTo>
                    <a:pt x="2037757" y="874151"/>
                    <a:pt x="2036792" y="885729"/>
                    <a:pt x="2036792" y="885729"/>
                  </a:cubicBezTo>
                  <a:lnTo>
                    <a:pt x="2033897" y="885729"/>
                  </a:lnTo>
                  <a:cubicBezTo>
                    <a:pt x="2033897" y="885729"/>
                    <a:pt x="2024249" y="891518"/>
                    <a:pt x="2024249" y="891518"/>
                  </a:cubicBezTo>
                  <a:lnTo>
                    <a:pt x="2021354" y="894413"/>
                  </a:lnTo>
                  <a:lnTo>
                    <a:pt x="2019424" y="899237"/>
                  </a:lnTo>
                  <a:lnTo>
                    <a:pt x="2012670" y="901167"/>
                  </a:lnTo>
                  <a:lnTo>
                    <a:pt x="2009776" y="903097"/>
                  </a:lnTo>
                  <a:lnTo>
                    <a:pt x="1999163" y="883800"/>
                  </a:lnTo>
                  <a:lnTo>
                    <a:pt x="1990479" y="880905"/>
                  </a:lnTo>
                  <a:lnTo>
                    <a:pt x="1990479" y="884764"/>
                  </a:lnTo>
                  <a:cubicBezTo>
                    <a:pt x="1990479" y="884764"/>
                    <a:pt x="1990479" y="889588"/>
                    <a:pt x="1990479" y="889588"/>
                  </a:cubicBezTo>
                  <a:lnTo>
                    <a:pt x="1987584" y="892483"/>
                  </a:lnTo>
                  <a:lnTo>
                    <a:pt x="1981795" y="894413"/>
                  </a:lnTo>
                  <a:lnTo>
                    <a:pt x="1977936" y="900202"/>
                  </a:lnTo>
                  <a:lnTo>
                    <a:pt x="1968287" y="905026"/>
                  </a:lnTo>
                  <a:lnTo>
                    <a:pt x="1959603" y="895378"/>
                  </a:lnTo>
                  <a:lnTo>
                    <a:pt x="1957674" y="895378"/>
                  </a:lnTo>
                  <a:cubicBezTo>
                    <a:pt x="1957674" y="895378"/>
                    <a:pt x="1946096" y="905991"/>
                    <a:pt x="1946096" y="905991"/>
                  </a:cubicBezTo>
                  <a:lnTo>
                    <a:pt x="1948026" y="909850"/>
                  </a:lnTo>
                  <a:lnTo>
                    <a:pt x="1952850" y="911780"/>
                  </a:lnTo>
                  <a:lnTo>
                    <a:pt x="1952850" y="918534"/>
                  </a:lnTo>
                  <a:cubicBezTo>
                    <a:pt x="1952850" y="918534"/>
                    <a:pt x="1950920" y="929147"/>
                    <a:pt x="1950920" y="929147"/>
                  </a:cubicBezTo>
                  <a:lnTo>
                    <a:pt x="1956709" y="935901"/>
                  </a:lnTo>
                  <a:lnTo>
                    <a:pt x="1958639" y="941690"/>
                  </a:lnTo>
                  <a:lnTo>
                    <a:pt x="1958639" y="944585"/>
                  </a:lnTo>
                  <a:cubicBezTo>
                    <a:pt x="1958639" y="944585"/>
                    <a:pt x="1953815" y="944585"/>
                    <a:pt x="1953815" y="944585"/>
                  </a:cubicBezTo>
                  <a:lnTo>
                    <a:pt x="1953815" y="949409"/>
                  </a:lnTo>
                  <a:cubicBezTo>
                    <a:pt x="1953815" y="949409"/>
                    <a:pt x="1953815" y="951339"/>
                    <a:pt x="1953815" y="951339"/>
                  </a:cubicBezTo>
                  <a:lnTo>
                    <a:pt x="1951885" y="960987"/>
                  </a:lnTo>
                  <a:lnTo>
                    <a:pt x="1951885" y="962917"/>
                  </a:lnTo>
                  <a:cubicBezTo>
                    <a:pt x="1951885" y="962917"/>
                    <a:pt x="1952850" y="968706"/>
                    <a:pt x="1952850" y="968706"/>
                  </a:cubicBezTo>
                  <a:lnTo>
                    <a:pt x="1953815" y="968706"/>
                  </a:lnTo>
                  <a:cubicBezTo>
                    <a:pt x="1953815" y="968706"/>
                    <a:pt x="1952850" y="975460"/>
                    <a:pt x="1952850" y="975460"/>
                  </a:cubicBezTo>
                  <a:lnTo>
                    <a:pt x="1948026" y="975460"/>
                  </a:lnTo>
                  <a:cubicBezTo>
                    <a:pt x="1948026" y="975460"/>
                    <a:pt x="1948026" y="978354"/>
                    <a:pt x="1948026" y="978354"/>
                  </a:cubicBezTo>
                  <a:lnTo>
                    <a:pt x="1942236" y="981249"/>
                  </a:lnTo>
                  <a:lnTo>
                    <a:pt x="1937412" y="985108"/>
                  </a:lnTo>
                  <a:lnTo>
                    <a:pt x="1937412" y="988003"/>
                  </a:lnTo>
                  <a:cubicBezTo>
                    <a:pt x="1937412" y="988003"/>
                    <a:pt x="1931623" y="993792"/>
                    <a:pt x="1931623" y="993792"/>
                  </a:cubicBezTo>
                  <a:lnTo>
                    <a:pt x="1925834" y="993792"/>
                  </a:lnTo>
                  <a:cubicBezTo>
                    <a:pt x="1925834" y="993792"/>
                    <a:pt x="1926799" y="996686"/>
                    <a:pt x="1926799" y="996686"/>
                  </a:cubicBezTo>
                  <a:lnTo>
                    <a:pt x="1929693" y="999581"/>
                  </a:lnTo>
                  <a:lnTo>
                    <a:pt x="1934518" y="1001511"/>
                  </a:lnTo>
                  <a:lnTo>
                    <a:pt x="1940307" y="1006335"/>
                  </a:lnTo>
                  <a:lnTo>
                    <a:pt x="1943201" y="1011159"/>
                  </a:lnTo>
                  <a:lnTo>
                    <a:pt x="1943201" y="1015983"/>
                  </a:lnTo>
                  <a:cubicBezTo>
                    <a:pt x="1943201" y="1015983"/>
                    <a:pt x="1943201" y="1024667"/>
                    <a:pt x="1943201" y="1024667"/>
                  </a:cubicBezTo>
                  <a:lnTo>
                    <a:pt x="1940307" y="1029491"/>
                  </a:lnTo>
                  <a:lnTo>
                    <a:pt x="1934518" y="1031421"/>
                  </a:lnTo>
                  <a:lnTo>
                    <a:pt x="1926799" y="1036245"/>
                  </a:lnTo>
                  <a:lnTo>
                    <a:pt x="1926799" y="1042034"/>
                  </a:lnTo>
                  <a:cubicBezTo>
                    <a:pt x="1926799" y="1042034"/>
                    <a:pt x="1924869" y="1046858"/>
                    <a:pt x="1924869" y="1046858"/>
                  </a:cubicBezTo>
                  <a:lnTo>
                    <a:pt x="1924869" y="1050718"/>
                  </a:lnTo>
                  <a:cubicBezTo>
                    <a:pt x="1924869" y="1050718"/>
                    <a:pt x="1922940" y="1055542"/>
                    <a:pt x="1922940" y="1055542"/>
                  </a:cubicBezTo>
                  <a:lnTo>
                    <a:pt x="1922940" y="1064226"/>
                  </a:lnTo>
                  <a:cubicBezTo>
                    <a:pt x="1922940" y="1064226"/>
                    <a:pt x="1918115" y="1066155"/>
                    <a:pt x="1918115" y="1066155"/>
                  </a:cubicBezTo>
                  <a:lnTo>
                    <a:pt x="1918115" y="1070015"/>
                  </a:lnTo>
                  <a:cubicBezTo>
                    <a:pt x="1918115" y="1070015"/>
                    <a:pt x="1912326" y="1074839"/>
                    <a:pt x="1912326" y="1074839"/>
                  </a:cubicBezTo>
                  <a:lnTo>
                    <a:pt x="1915221" y="1081593"/>
                  </a:lnTo>
                  <a:lnTo>
                    <a:pt x="1919080" y="1083523"/>
                  </a:lnTo>
                  <a:lnTo>
                    <a:pt x="1921010" y="1087382"/>
                  </a:lnTo>
                  <a:lnTo>
                    <a:pt x="1921010" y="1090277"/>
                  </a:lnTo>
                  <a:cubicBezTo>
                    <a:pt x="1921010" y="1090277"/>
                    <a:pt x="1924869" y="1097031"/>
                    <a:pt x="1924869" y="1097031"/>
                  </a:cubicBezTo>
                  <a:lnTo>
                    <a:pt x="1924869" y="1102820"/>
                  </a:lnTo>
                  <a:cubicBezTo>
                    <a:pt x="1924869" y="1102820"/>
                    <a:pt x="1924869" y="1103784"/>
                    <a:pt x="1924869" y="1103784"/>
                  </a:cubicBezTo>
                  <a:lnTo>
                    <a:pt x="1928728" y="1114398"/>
                  </a:lnTo>
                  <a:lnTo>
                    <a:pt x="1934518" y="1114398"/>
                  </a:lnTo>
                  <a:cubicBezTo>
                    <a:pt x="1934518" y="1114398"/>
                    <a:pt x="1935482" y="1118257"/>
                    <a:pt x="1935482" y="1118257"/>
                  </a:cubicBezTo>
                  <a:lnTo>
                    <a:pt x="1931623" y="1129835"/>
                  </a:lnTo>
                  <a:lnTo>
                    <a:pt x="1926799" y="1137554"/>
                  </a:lnTo>
                  <a:lnTo>
                    <a:pt x="1926799" y="1141413"/>
                  </a:lnTo>
                  <a:cubicBezTo>
                    <a:pt x="1926799" y="1141413"/>
                    <a:pt x="1921975" y="1143343"/>
                    <a:pt x="1921975" y="1143343"/>
                  </a:cubicBezTo>
                  <a:lnTo>
                    <a:pt x="1917151" y="1143343"/>
                  </a:lnTo>
                  <a:cubicBezTo>
                    <a:pt x="1917151" y="1143343"/>
                    <a:pt x="1910397" y="1147203"/>
                    <a:pt x="1910397" y="1147203"/>
                  </a:cubicBezTo>
                  <a:lnTo>
                    <a:pt x="1906537" y="1147203"/>
                  </a:lnTo>
                  <a:cubicBezTo>
                    <a:pt x="1906537" y="1147203"/>
                    <a:pt x="1906537" y="1138519"/>
                    <a:pt x="1906537" y="1138519"/>
                  </a:cubicBezTo>
                  <a:lnTo>
                    <a:pt x="1906537" y="1133695"/>
                  </a:lnTo>
                  <a:cubicBezTo>
                    <a:pt x="1906537" y="1133695"/>
                    <a:pt x="1905572" y="1128871"/>
                    <a:pt x="1905572" y="1128871"/>
                  </a:cubicBezTo>
                  <a:lnTo>
                    <a:pt x="1900748" y="1128871"/>
                  </a:lnTo>
                  <a:cubicBezTo>
                    <a:pt x="1900748" y="1128871"/>
                    <a:pt x="1890135" y="1126941"/>
                    <a:pt x="1890135" y="1126941"/>
                  </a:cubicBezTo>
                  <a:lnTo>
                    <a:pt x="1881451" y="1126941"/>
                  </a:lnTo>
                  <a:cubicBezTo>
                    <a:pt x="1881451" y="1126941"/>
                    <a:pt x="1876627" y="1124046"/>
                    <a:pt x="1876627" y="1124046"/>
                  </a:cubicBezTo>
                  <a:lnTo>
                    <a:pt x="1873732" y="1130800"/>
                  </a:lnTo>
                  <a:lnTo>
                    <a:pt x="1873732" y="1134660"/>
                  </a:lnTo>
                  <a:cubicBezTo>
                    <a:pt x="1873732" y="1134660"/>
                    <a:pt x="1869873" y="1134660"/>
                    <a:pt x="1869873" y="1134660"/>
                  </a:cubicBezTo>
                  <a:lnTo>
                    <a:pt x="1867943" y="1136589"/>
                  </a:lnTo>
                  <a:lnTo>
                    <a:pt x="1854436" y="1127906"/>
                  </a:lnTo>
                  <a:lnTo>
                    <a:pt x="1850576" y="1127906"/>
                  </a:lnTo>
                  <a:cubicBezTo>
                    <a:pt x="1850576" y="1127906"/>
                    <a:pt x="1844787" y="1132730"/>
                    <a:pt x="1844787" y="1132730"/>
                  </a:cubicBezTo>
                  <a:lnTo>
                    <a:pt x="1842857" y="1135625"/>
                  </a:lnTo>
                  <a:lnTo>
                    <a:pt x="1838998" y="1138519"/>
                  </a:lnTo>
                  <a:lnTo>
                    <a:pt x="1830314" y="1146238"/>
                  </a:lnTo>
                  <a:lnTo>
                    <a:pt x="1820666" y="1151062"/>
                  </a:lnTo>
                  <a:lnTo>
                    <a:pt x="1813912" y="1151062"/>
                  </a:lnTo>
                  <a:cubicBezTo>
                    <a:pt x="1813912" y="1151062"/>
                    <a:pt x="1809088" y="1152027"/>
                    <a:pt x="1809088" y="1152027"/>
                  </a:cubicBezTo>
                  <a:lnTo>
                    <a:pt x="1803299" y="1152027"/>
                  </a:lnTo>
                  <a:cubicBezTo>
                    <a:pt x="1803299" y="1152027"/>
                    <a:pt x="1796545" y="1152992"/>
                    <a:pt x="1796545" y="1152992"/>
                  </a:cubicBezTo>
                  <a:lnTo>
                    <a:pt x="1796545" y="1155886"/>
                  </a:lnTo>
                  <a:lnTo>
                    <a:pt x="1793650" y="1158781"/>
                  </a:lnTo>
                  <a:lnTo>
                    <a:pt x="1789791" y="1160710"/>
                  </a:lnTo>
                  <a:lnTo>
                    <a:pt x="1784966" y="1160710"/>
                  </a:lnTo>
                  <a:cubicBezTo>
                    <a:pt x="1784966" y="1160710"/>
                    <a:pt x="1777248" y="1168429"/>
                    <a:pt x="1777248" y="1168429"/>
                  </a:cubicBezTo>
                  <a:lnTo>
                    <a:pt x="1772424" y="1168429"/>
                  </a:lnTo>
                  <a:cubicBezTo>
                    <a:pt x="1772424" y="1168429"/>
                    <a:pt x="1771459" y="1165535"/>
                    <a:pt x="1771459" y="1165535"/>
                  </a:cubicBezTo>
                  <a:lnTo>
                    <a:pt x="1767599" y="1165535"/>
                  </a:lnTo>
                  <a:cubicBezTo>
                    <a:pt x="1767599" y="1165535"/>
                    <a:pt x="1768564" y="1175183"/>
                    <a:pt x="1768564" y="1175183"/>
                  </a:cubicBezTo>
                  <a:lnTo>
                    <a:pt x="1768564" y="1182902"/>
                  </a:lnTo>
                  <a:cubicBezTo>
                    <a:pt x="1768564" y="1182902"/>
                    <a:pt x="1761810" y="1182902"/>
                    <a:pt x="1761810" y="1182902"/>
                  </a:cubicBezTo>
                  <a:lnTo>
                    <a:pt x="1756021" y="1180972"/>
                  </a:lnTo>
                  <a:lnTo>
                    <a:pt x="1753126" y="1178078"/>
                  </a:lnTo>
                  <a:lnTo>
                    <a:pt x="1750232" y="1180007"/>
                  </a:lnTo>
                  <a:lnTo>
                    <a:pt x="1742513" y="1181937"/>
                  </a:lnTo>
                  <a:lnTo>
                    <a:pt x="1736724" y="1181937"/>
                  </a:lnTo>
                  <a:cubicBezTo>
                    <a:pt x="1736724" y="1181937"/>
                    <a:pt x="1732865" y="1181937"/>
                    <a:pt x="1732865" y="1181937"/>
                  </a:cubicBezTo>
                  <a:lnTo>
                    <a:pt x="1728041" y="1181937"/>
                  </a:lnTo>
                  <a:cubicBezTo>
                    <a:pt x="1728041" y="1181937"/>
                    <a:pt x="1713568" y="1182902"/>
                    <a:pt x="1713568" y="1182902"/>
                  </a:cubicBezTo>
                  <a:lnTo>
                    <a:pt x="1705849" y="1182902"/>
                  </a:lnTo>
                  <a:cubicBezTo>
                    <a:pt x="1705849" y="1182902"/>
                    <a:pt x="1703920" y="1180972"/>
                    <a:pt x="1703920" y="1180972"/>
                  </a:cubicBezTo>
                  <a:lnTo>
                    <a:pt x="1701990" y="1175183"/>
                  </a:lnTo>
                  <a:lnTo>
                    <a:pt x="1699095" y="1175183"/>
                  </a:lnTo>
                  <a:cubicBezTo>
                    <a:pt x="1699095" y="1175183"/>
                    <a:pt x="1695236" y="1177113"/>
                    <a:pt x="1695236" y="1177113"/>
                  </a:cubicBezTo>
                  <a:lnTo>
                    <a:pt x="1693306" y="1183867"/>
                  </a:lnTo>
                  <a:lnTo>
                    <a:pt x="1693306" y="1188691"/>
                  </a:lnTo>
                  <a:cubicBezTo>
                    <a:pt x="1693306" y="1188691"/>
                    <a:pt x="1688482" y="1190621"/>
                    <a:pt x="1688482" y="1190621"/>
                  </a:cubicBezTo>
                  <a:lnTo>
                    <a:pt x="1681728" y="1190621"/>
                  </a:lnTo>
                  <a:cubicBezTo>
                    <a:pt x="1681728" y="1190621"/>
                    <a:pt x="1679799" y="1190621"/>
                    <a:pt x="1679799" y="1190621"/>
                  </a:cubicBezTo>
                  <a:lnTo>
                    <a:pt x="1673045" y="1190621"/>
                  </a:lnTo>
                  <a:cubicBezTo>
                    <a:pt x="1673045" y="1190621"/>
                    <a:pt x="1665326" y="1190621"/>
                    <a:pt x="1665326" y="1190621"/>
                  </a:cubicBezTo>
                  <a:lnTo>
                    <a:pt x="1659536" y="1192551"/>
                  </a:lnTo>
                  <a:lnTo>
                    <a:pt x="1656642" y="1198339"/>
                  </a:lnTo>
                  <a:lnTo>
                    <a:pt x="1652782" y="1205093"/>
                  </a:lnTo>
                  <a:lnTo>
                    <a:pt x="1649888" y="1207023"/>
                  </a:lnTo>
                  <a:lnTo>
                    <a:pt x="1644099" y="1208953"/>
                  </a:lnTo>
                  <a:lnTo>
                    <a:pt x="1641205" y="1207023"/>
                  </a:lnTo>
                  <a:lnTo>
                    <a:pt x="1639274" y="1204129"/>
                  </a:lnTo>
                  <a:lnTo>
                    <a:pt x="1633486" y="1202199"/>
                  </a:lnTo>
                  <a:lnTo>
                    <a:pt x="1629626" y="1199304"/>
                  </a:lnTo>
                  <a:lnTo>
                    <a:pt x="1620943" y="1194480"/>
                  </a:lnTo>
                  <a:lnTo>
                    <a:pt x="1623837" y="1187726"/>
                  </a:lnTo>
                  <a:lnTo>
                    <a:pt x="1619013" y="1182902"/>
                  </a:lnTo>
                  <a:lnTo>
                    <a:pt x="1617083" y="1184832"/>
                  </a:lnTo>
                  <a:lnTo>
                    <a:pt x="1615153" y="1182902"/>
                  </a:lnTo>
                  <a:lnTo>
                    <a:pt x="1613224" y="1185797"/>
                  </a:lnTo>
                  <a:lnTo>
                    <a:pt x="1613224" y="1187726"/>
                  </a:lnTo>
                  <a:cubicBezTo>
                    <a:pt x="1613224" y="1187726"/>
                    <a:pt x="1611294" y="1193515"/>
                    <a:pt x="1611294" y="1193515"/>
                  </a:cubicBezTo>
                  <a:lnTo>
                    <a:pt x="1607435" y="1199304"/>
                  </a:lnTo>
                  <a:lnTo>
                    <a:pt x="1599716" y="1207023"/>
                  </a:lnTo>
                  <a:lnTo>
                    <a:pt x="1597786" y="1207023"/>
                  </a:lnTo>
                  <a:cubicBezTo>
                    <a:pt x="1597786" y="1207023"/>
                    <a:pt x="1591997" y="1214742"/>
                    <a:pt x="1591997" y="1214742"/>
                  </a:cubicBezTo>
                  <a:lnTo>
                    <a:pt x="1587173" y="1214742"/>
                  </a:lnTo>
                  <a:cubicBezTo>
                    <a:pt x="1587173" y="1214742"/>
                    <a:pt x="1587173" y="1214742"/>
                    <a:pt x="1587173" y="1214742"/>
                  </a:cubicBezTo>
                  <a:lnTo>
                    <a:pt x="1589103" y="1219566"/>
                  </a:lnTo>
                  <a:lnTo>
                    <a:pt x="1584278" y="1217636"/>
                  </a:lnTo>
                  <a:lnTo>
                    <a:pt x="1574630" y="1219566"/>
                  </a:lnTo>
                  <a:lnTo>
                    <a:pt x="1566911" y="1222461"/>
                  </a:lnTo>
                  <a:lnTo>
                    <a:pt x="1562087" y="1211847"/>
                  </a:lnTo>
                  <a:lnTo>
                    <a:pt x="1552439" y="1213777"/>
                  </a:lnTo>
                  <a:lnTo>
                    <a:pt x="1550509" y="1216672"/>
                  </a:lnTo>
                  <a:lnTo>
                    <a:pt x="1546649" y="1216672"/>
                  </a:lnTo>
                  <a:cubicBezTo>
                    <a:pt x="1546649" y="1216672"/>
                    <a:pt x="1541825" y="1213777"/>
                    <a:pt x="1541825" y="1213777"/>
                  </a:cubicBezTo>
                  <a:lnTo>
                    <a:pt x="1535072" y="1217636"/>
                  </a:lnTo>
                  <a:lnTo>
                    <a:pt x="1529282" y="1217636"/>
                  </a:lnTo>
                  <a:cubicBezTo>
                    <a:pt x="1529282" y="1217636"/>
                    <a:pt x="1527353" y="1216672"/>
                    <a:pt x="1527353" y="1216672"/>
                  </a:cubicBezTo>
                  <a:lnTo>
                    <a:pt x="1523493" y="1216672"/>
                  </a:lnTo>
                  <a:cubicBezTo>
                    <a:pt x="1523493" y="1216672"/>
                    <a:pt x="1521563" y="1219566"/>
                    <a:pt x="1521563" y="1219566"/>
                  </a:cubicBezTo>
                  <a:lnTo>
                    <a:pt x="1519634" y="1217636"/>
                  </a:lnTo>
                  <a:lnTo>
                    <a:pt x="1512880" y="1217636"/>
                  </a:lnTo>
                  <a:cubicBezTo>
                    <a:pt x="1512880" y="1217636"/>
                    <a:pt x="1509020" y="1220531"/>
                    <a:pt x="1509020" y="1220531"/>
                  </a:cubicBezTo>
                  <a:lnTo>
                    <a:pt x="1502266" y="1220531"/>
                  </a:lnTo>
                  <a:cubicBezTo>
                    <a:pt x="1502266" y="1220531"/>
                    <a:pt x="1502266" y="1216672"/>
                    <a:pt x="1502266" y="1216672"/>
                  </a:cubicBezTo>
                  <a:lnTo>
                    <a:pt x="1498407" y="1216672"/>
                  </a:lnTo>
                  <a:cubicBezTo>
                    <a:pt x="1498407" y="1216672"/>
                    <a:pt x="1496478" y="1213777"/>
                    <a:pt x="1496478" y="1213777"/>
                  </a:cubicBezTo>
                  <a:lnTo>
                    <a:pt x="1491653" y="1213777"/>
                  </a:lnTo>
                  <a:cubicBezTo>
                    <a:pt x="1491653" y="1213777"/>
                    <a:pt x="1485864" y="1220531"/>
                    <a:pt x="1485864" y="1220531"/>
                  </a:cubicBezTo>
                  <a:lnTo>
                    <a:pt x="1482005" y="1223426"/>
                  </a:lnTo>
                  <a:lnTo>
                    <a:pt x="1478145" y="1221496"/>
                  </a:lnTo>
                  <a:lnTo>
                    <a:pt x="1475251" y="1221496"/>
                  </a:lnTo>
                  <a:cubicBezTo>
                    <a:pt x="1475251" y="1221496"/>
                    <a:pt x="1471391" y="1225355"/>
                    <a:pt x="1471391" y="1225355"/>
                  </a:cubicBezTo>
                  <a:lnTo>
                    <a:pt x="1469462" y="1231144"/>
                  </a:lnTo>
                  <a:lnTo>
                    <a:pt x="1463673" y="1231144"/>
                  </a:lnTo>
                  <a:lnTo>
                    <a:pt x="1457883" y="1228250"/>
                  </a:lnTo>
                  <a:lnTo>
                    <a:pt x="1454989" y="1230179"/>
                  </a:lnTo>
                  <a:lnTo>
                    <a:pt x="1454989" y="1233074"/>
                  </a:lnTo>
                  <a:cubicBezTo>
                    <a:pt x="1454989" y="1233074"/>
                    <a:pt x="1449200" y="1235004"/>
                    <a:pt x="1449200" y="1235004"/>
                  </a:cubicBezTo>
                  <a:lnTo>
                    <a:pt x="1443411" y="1235004"/>
                  </a:lnTo>
                  <a:cubicBezTo>
                    <a:pt x="1443411" y="1235004"/>
                    <a:pt x="1440516" y="1238863"/>
                    <a:pt x="1440516" y="1238863"/>
                  </a:cubicBezTo>
                  <a:lnTo>
                    <a:pt x="1434727" y="1240793"/>
                  </a:lnTo>
                  <a:lnTo>
                    <a:pt x="1431833" y="1240793"/>
                  </a:lnTo>
                  <a:cubicBezTo>
                    <a:pt x="1431833" y="1240793"/>
                    <a:pt x="1430868" y="1237898"/>
                    <a:pt x="1430868" y="1237898"/>
                  </a:cubicBezTo>
                  <a:lnTo>
                    <a:pt x="1427973" y="1237898"/>
                  </a:lnTo>
                  <a:cubicBezTo>
                    <a:pt x="1427973" y="1237898"/>
                    <a:pt x="1427973" y="1241758"/>
                    <a:pt x="1427973" y="1241758"/>
                  </a:cubicBezTo>
                  <a:lnTo>
                    <a:pt x="1421219" y="1245617"/>
                  </a:lnTo>
                  <a:lnTo>
                    <a:pt x="1421219" y="1248511"/>
                  </a:lnTo>
                  <a:cubicBezTo>
                    <a:pt x="1421219" y="1248511"/>
                    <a:pt x="1415430" y="1252371"/>
                    <a:pt x="1415430" y="1252371"/>
                  </a:cubicBezTo>
                  <a:lnTo>
                    <a:pt x="1412536" y="1249476"/>
                  </a:lnTo>
                  <a:lnTo>
                    <a:pt x="1410606" y="1249476"/>
                  </a:lnTo>
                  <a:cubicBezTo>
                    <a:pt x="1410606" y="1249476"/>
                    <a:pt x="1406747" y="1253336"/>
                    <a:pt x="1406747" y="1253336"/>
                  </a:cubicBezTo>
                  <a:lnTo>
                    <a:pt x="1404817" y="1257195"/>
                  </a:lnTo>
                  <a:lnTo>
                    <a:pt x="1404817" y="1262019"/>
                  </a:lnTo>
                  <a:cubicBezTo>
                    <a:pt x="1404817" y="1262019"/>
                    <a:pt x="1404817" y="1267808"/>
                    <a:pt x="1404817" y="1267808"/>
                  </a:cubicBezTo>
                  <a:lnTo>
                    <a:pt x="1400958" y="1270703"/>
                  </a:lnTo>
                  <a:lnTo>
                    <a:pt x="1400958" y="1275527"/>
                  </a:lnTo>
                  <a:cubicBezTo>
                    <a:pt x="1400958" y="1275527"/>
                    <a:pt x="1398063" y="1278422"/>
                    <a:pt x="1398063" y="1278422"/>
                  </a:cubicBezTo>
                  <a:lnTo>
                    <a:pt x="1398063" y="1282281"/>
                  </a:lnTo>
                  <a:cubicBezTo>
                    <a:pt x="1398063" y="1282281"/>
                    <a:pt x="1396133" y="1285176"/>
                    <a:pt x="1396133" y="1285176"/>
                  </a:cubicBezTo>
                  <a:lnTo>
                    <a:pt x="1393239" y="1285176"/>
                  </a:lnTo>
                  <a:cubicBezTo>
                    <a:pt x="1393239" y="1285176"/>
                    <a:pt x="1388414" y="1289035"/>
                    <a:pt x="1388414" y="1289035"/>
                  </a:cubicBezTo>
                  <a:lnTo>
                    <a:pt x="1383590" y="1281316"/>
                  </a:lnTo>
                  <a:lnTo>
                    <a:pt x="1381661" y="1276492"/>
                  </a:lnTo>
                  <a:lnTo>
                    <a:pt x="1375872" y="1272633"/>
                  </a:lnTo>
                  <a:lnTo>
                    <a:pt x="1377801" y="1267808"/>
                  </a:lnTo>
                  <a:lnTo>
                    <a:pt x="1372012" y="1262984"/>
                  </a:lnTo>
                  <a:lnTo>
                    <a:pt x="1372012" y="1259125"/>
                  </a:lnTo>
                  <a:cubicBezTo>
                    <a:pt x="1372012" y="1259125"/>
                    <a:pt x="1365258" y="1257195"/>
                    <a:pt x="1365258" y="1257195"/>
                  </a:cubicBezTo>
                  <a:lnTo>
                    <a:pt x="1365258" y="1251406"/>
                  </a:lnTo>
                  <a:cubicBezTo>
                    <a:pt x="1365258" y="1251406"/>
                    <a:pt x="1367188" y="1241758"/>
                    <a:pt x="1367188" y="1241758"/>
                  </a:cubicBezTo>
                  <a:lnTo>
                    <a:pt x="1361399" y="1232109"/>
                  </a:lnTo>
                  <a:lnTo>
                    <a:pt x="1361399" y="1228250"/>
                  </a:lnTo>
                  <a:lnTo>
                    <a:pt x="1363329" y="1224390"/>
                  </a:lnTo>
                  <a:lnTo>
                    <a:pt x="1363329" y="1219566"/>
                  </a:lnTo>
                  <a:cubicBezTo>
                    <a:pt x="1363329" y="1219566"/>
                    <a:pt x="1368153" y="1214742"/>
                    <a:pt x="1368153" y="1214742"/>
                  </a:cubicBezTo>
                  <a:lnTo>
                    <a:pt x="1363329" y="1214742"/>
                  </a:lnTo>
                  <a:cubicBezTo>
                    <a:pt x="1363329" y="1214742"/>
                    <a:pt x="1357539" y="1211847"/>
                    <a:pt x="1357539" y="1211847"/>
                  </a:cubicBezTo>
                  <a:lnTo>
                    <a:pt x="1359469" y="1203164"/>
                  </a:lnTo>
                  <a:lnTo>
                    <a:pt x="1354645" y="1203164"/>
                  </a:lnTo>
                  <a:cubicBezTo>
                    <a:pt x="1354645" y="1203164"/>
                    <a:pt x="1349821" y="1205093"/>
                    <a:pt x="1349821" y="1205093"/>
                  </a:cubicBezTo>
                  <a:lnTo>
                    <a:pt x="1344996" y="1205093"/>
                  </a:lnTo>
                  <a:lnTo>
                    <a:pt x="1337278" y="1202199"/>
                  </a:lnTo>
                  <a:lnTo>
                    <a:pt x="1323770" y="1205093"/>
                  </a:lnTo>
                  <a:lnTo>
                    <a:pt x="1319910" y="1214742"/>
                  </a:lnTo>
                  <a:lnTo>
                    <a:pt x="1315086" y="1212812"/>
                  </a:lnTo>
                  <a:lnTo>
                    <a:pt x="1312191" y="1208953"/>
                  </a:lnTo>
                  <a:lnTo>
                    <a:pt x="1308332" y="1208953"/>
                  </a:lnTo>
                  <a:cubicBezTo>
                    <a:pt x="1308332" y="1208953"/>
                    <a:pt x="1301578" y="1200269"/>
                    <a:pt x="1301578" y="1200269"/>
                  </a:cubicBezTo>
                  <a:lnTo>
                    <a:pt x="1298684" y="1200269"/>
                  </a:lnTo>
                  <a:cubicBezTo>
                    <a:pt x="1298684" y="1200269"/>
                    <a:pt x="1295789" y="1204129"/>
                    <a:pt x="1295789" y="1204129"/>
                  </a:cubicBezTo>
                  <a:lnTo>
                    <a:pt x="1289035" y="1202199"/>
                  </a:lnTo>
                  <a:lnTo>
                    <a:pt x="1285176" y="1202199"/>
                  </a:lnTo>
                  <a:cubicBezTo>
                    <a:pt x="1285176" y="1202199"/>
                    <a:pt x="1267809" y="1211847"/>
                    <a:pt x="1267809" y="1211847"/>
                  </a:cubicBezTo>
                  <a:lnTo>
                    <a:pt x="1262984" y="1213777"/>
                  </a:lnTo>
                  <a:lnTo>
                    <a:pt x="1260090" y="1213777"/>
                  </a:lnTo>
                  <a:cubicBezTo>
                    <a:pt x="1260090" y="1213777"/>
                    <a:pt x="1261055" y="1208953"/>
                    <a:pt x="1261055" y="1208953"/>
                  </a:cubicBezTo>
                  <a:lnTo>
                    <a:pt x="1259125" y="1205093"/>
                  </a:lnTo>
                  <a:lnTo>
                    <a:pt x="1261055" y="1200269"/>
                  </a:lnTo>
                  <a:lnTo>
                    <a:pt x="1261055" y="1195445"/>
                  </a:lnTo>
                  <a:cubicBezTo>
                    <a:pt x="1261055" y="1195445"/>
                    <a:pt x="1262984" y="1193515"/>
                    <a:pt x="1262984" y="1193515"/>
                  </a:cubicBezTo>
                  <a:lnTo>
                    <a:pt x="1264914" y="1188691"/>
                  </a:lnTo>
                  <a:lnTo>
                    <a:pt x="1262984" y="1185797"/>
                  </a:lnTo>
                  <a:lnTo>
                    <a:pt x="1262984" y="1181937"/>
                  </a:lnTo>
                  <a:cubicBezTo>
                    <a:pt x="1262984" y="1181937"/>
                    <a:pt x="1260090" y="1179042"/>
                    <a:pt x="1260090" y="1179042"/>
                  </a:cubicBezTo>
                  <a:lnTo>
                    <a:pt x="1260090" y="1175183"/>
                  </a:lnTo>
                  <a:cubicBezTo>
                    <a:pt x="1260090" y="1175183"/>
                    <a:pt x="1256231" y="1170359"/>
                    <a:pt x="1256231" y="1170359"/>
                  </a:cubicBezTo>
                  <a:lnTo>
                    <a:pt x="1251406" y="1170359"/>
                  </a:lnTo>
                  <a:cubicBezTo>
                    <a:pt x="1251406" y="1170359"/>
                    <a:pt x="1248512" y="1171324"/>
                    <a:pt x="1248512" y="1171324"/>
                  </a:cubicBezTo>
                  <a:lnTo>
                    <a:pt x="1245617" y="1167464"/>
                  </a:lnTo>
                  <a:lnTo>
                    <a:pt x="1243687" y="1162640"/>
                  </a:lnTo>
                  <a:lnTo>
                    <a:pt x="1235004" y="1159746"/>
                  </a:lnTo>
                  <a:lnTo>
                    <a:pt x="1231145" y="1159746"/>
                  </a:lnTo>
                  <a:cubicBezTo>
                    <a:pt x="1231145" y="1159746"/>
                    <a:pt x="1230180" y="1154921"/>
                    <a:pt x="1230180" y="1154921"/>
                  </a:cubicBezTo>
                  <a:lnTo>
                    <a:pt x="1232109" y="1144308"/>
                  </a:lnTo>
                  <a:lnTo>
                    <a:pt x="1235004" y="1140449"/>
                  </a:lnTo>
                  <a:lnTo>
                    <a:pt x="1235004" y="1134660"/>
                  </a:lnTo>
                  <a:cubicBezTo>
                    <a:pt x="1235004" y="1134660"/>
                    <a:pt x="1233074" y="1132730"/>
                    <a:pt x="1233074" y="1132730"/>
                  </a:cubicBezTo>
                  <a:lnTo>
                    <a:pt x="1235004" y="1126941"/>
                  </a:lnTo>
                  <a:lnTo>
                    <a:pt x="1233074" y="1124046"/>
                  </a:lnTo>
                  <a:lnTo>
                    <a:pt x="1233074" y="1119222"/>
                  </a:lnTo>
                  <a:cubicBezTo>
                    <a:pt x="1233074" y="1119222"/>
                    <a:pt x="1229215" y="1113433"/>
                    <a:pt x="1229215" y="1113433"/>
                  </a:cubicBezTo>
                  <a:lnTo>
                    <a:pt x="1229215" y="1104750"/>
                  </a:lnTo>
                  <a:cubicBezTo>
                    <a:pt x="1229215" y="1104750"/>
                    <a:pt x="1232109" y="1102820"/>
                    <a:pt x="1232109" y="1102820"/>
                  </a:cubicBezTo>
                  <a:lnTo>
                    <a:pt x="1232109" y="1099925"/>
                  </a:lnTo>
                  <a:cubicBezTo>
                    <a:pt x="1232109" y="1099925"/>
                    <a:pt x="1234039" y="1097031"/>
                    <a:pt x="1234039" y="1097031"/>
                  </a:cubicBezTo>
                  <a:lnTo>
                    <a:pt x="1234039" y="1095101"/>
                  </a:lnTo>
                  <a:cubicBezTo>
                    <a:pt x="1234039" y="1095101"/>
                    <a:pt x="1235004" y="1089312"/>
                    <a:pt x="1235004" y="1089312"/>
                  </a:cubicBezTo>
                  <a:lnTo>
                    <a:pt x="1238863" y="1083523"/>
                  </a:lnTo>
                  <a:lnTo>
                    <a:pt x="1238863" y="1075804"/>
                  </a:lnTo>
                  <a:cubicBezTo>
                    <a:pt x="1238863" y="1075804"/>
                    <a:pt x="1234039" y="1069050"/>
                    <a:pt x="1234039" y="1069050"/>
                  </a:cubicBezTo>
                  <a:lnTo>
                    <a:pt x="1229215" y="1070980"/>
                  </a:lnTo>
                  <a:lnTo>
                    <a:pt x="1223426" y="1070980"/>
                  </a:lnTo>
                  <a:cubicBezTo>
                    <a:pt x="1223426" y="1070980"/>
                    <a:pt x="1213777" y="1072909"/>
                    <a:pt x="1213777" y="1072909"/>
                  </a:cubicBezTo>
                  <a:lnTo>
                    <a:pt x="1207988" y="1072909"/>
                  </a:lnTo>
                  <a:cubicBezTo>
                    <a:pt x="1207988" y="1072909"/>
                    <a:pt x="1206058" y="1074839"/>
                    <a:pt x="1206058" y="1074839"/>
                  </a:cubicBezTo>
                  <a:lnTo>
                    <a:pt x="1194480" y="1077734"/>
                  </a:lnTo>
                  <a:lnTo>
                    <a:pt x="1190621" y="1077734"/>
                  </a:lnTo>
                  <a:lnTo>
                    <a:pt x="1180008" y="1075804"/>
                  </a:lnTo>
                  <a:lnTo>
                    <a:pt x="1175183" y="1075804"/>
                  </a:lnTo>
                  <a:cubicBezTo>
                    <a:pt x="1175183" y="1075804"/>
                    <a:pt x="1167464" y="1077734"/>
                    <a:pt x="1167464" y="1077734"/>
                  </a:cubicBezTo>
                  <a:lnTo>
                    <a:pt x="1159746" y="1077734"/>
                  </a:lnTo>
                  <a:cubicBezTo>
                    <a:pt x="1159746" y="1077734"/>
                    <a:pt x="1157816" y="1079663"/>
                    <a:pt x="1157816" y="1079663"/>
                  </a:cubicBezTo>
                  <a:lnTo>
                    <a:pt x="1151062" y="1079663"/>
                  </a:lnTo>
                  <a:cubicBezTo>
                    <a:pt x="1151062" y="1079663"/>
                    <a:pt x="1147203" y="1082558"/>
                    <a:pt x="1147203" y="1082558"/>
                  </a:cubicBezTo>
                  <a:lnTo>
                    <a:pt x="1139484" y="1082558"/>
                  </a:lnTo>
                  <a:cubicBezTo>
                    <a:pt x="1139484" y="1082558"/>
                    <a:pt x="1133695" y="1087382"/>
                    <a:pt x="1133695" y="1087382"/>
                  </a:cubicBezTo>
                  <a:lnTo>
                    <a:pt x="1129835" y="1091241"/>
                  </a:lnTo>
                  <a:lnTo>
                    <a:pt x="1124047" y="1094136"/>
                  </a:lnTo>
                  <a:lnTo>
                    <a:pt x="1122117" y="1091241"/>
                  </a:lnTo>
                  <a:lnTo>
                    <a:pt x="1117293" y="1085453"/>
                  </a:lnTo>
                  <a:lnTo>
                    <a:pt x="1114398" y="1090277"/>
                  </a:lnTo>
                  <a:lnTo>
                    <a:pt x="1107644" y="1098960"/>
                  </a:lnTo>
                  <a:lnTo>
                    <a:pt x="1103785" y="1101855"/>
                  </a:lnTo>
                  <a:lnTo>
                    <a:pt x="1096066" y="1110538"/>
                  </a:lnTo>
                  <a:lnTo>
                    <a:pt x="1082558" y="1110538"/>
                  </a:lnTo>
                  <a:cubicBezTo>
                    <a:pt x="1082558" y="1110538"/>
                    <a:pt x="1076769" y="1106679"/>
                    <a:pt x="1076769" y="1106679"/>
                  </a:cubicBezTo>
                  <a:lnTo>
                    <a:pt x="1073875" y="1103784"/>
                  </a:lnTo>
                  <a:lnTo>
                    <a:pt x="1073875" y="1096066"/>
                  </a:lnTo>
                  <a:cubicBezTo>
                    <a:pt x="1073875" y="1096066"/>
                    <a:pt x="1072909" y="1094136"/>
                    <a:pt x="1072909" y="1094136"/>
                  </a:cubicBezTo>
                  <a:lnTo>
                    <a:pt x="1070015" y="1088347"/>
                  </a:lnTo>
                  <a:lnTo>
                    <a:pt x="1065191" y="1086417"/>
                  </a:lnTo>
                  <a:lnTo>
                    <a:pt x="1052648" y="1086417"/>
                  </a:lnTo>
                  <a:cubicBezTo>
                    <a:pt x="1052648" y="1086417"/>
                    <a:pt x="1047824" y="1086417"/>
                    <a:pt x="1047824" y="1086417"/>
                  </a:cubicBezTo>
                  <a:lnTo>
                    <a:pt x="1045894" y="1080628"/>
                  </a:lnTo>
                  <a:lnTo>
                    <a:pt x="1045894" y="1072909"/>
                  </a:lnTo>
                  <a:cubicBezTo>
                    <a:pt x="1045894" y="1072909"/>
                    <a:pt x="1047824" y="1069050"/>
                    <a:pt x="1047824" y="1069050"/>
                  </a:cubicBezTo>
                  <a:lnTo>
                    <a:pt x="1043964" y="1069050"/>
                  </a:lnTo>
                  <a:cubicBezTo>
                    <a:pt x="1043964" y="1069050"/>
                    <a:pt x="1039140" y="1069050"/>
                    <a:pt x="1039140" y="1069050"/>
                  </a:cubicBezTo>
                  <a:lnTo>
                    <a:pt x="1019843" y="1062296"/>
                  </a:lnTo>
                  <a:lnTo>
                    <a:pt x="1022737" y="1055542"/>
                  </a:lnTo>
                  <a:lnTo>
                    <a:pt x="1025632" y="1052648"/>
                  </a:lnTo>
                  <a:lnTo>
                    <a:pt x="1027562" y="1046858"/>
                  </a:lnTo>
                  <a:lnTo>
                    <a:pt x="1032386" y="1041070"/>
                  </a:lnTo>
                  <a:lnTo>
                    <a:pt x="1032386" y="1036245"/>
                  </a:lnTo>
                  <a:cubicBezTo>
                    <a:pt x="1032386" y="1036245"/>
                    <a:pt x="1032386" y="1031421"/>
                    <a:pt x="1032386" y="1031421"/>
                  </a:cubicBezTo>
                  <a:lnTo>
                    <a:pt x="1038175" y="1029491"/>
                  </a:lnTo>
                  <a:lnTo>
                    <a:pt x="1043964" y="1025632"/>
                  </a:lnTo>
                  <a:lnTo>
                    <a:pt x="1043964" y="1021773"/>
                  </a:lnTo>
                  <a:cubicBezTo>
                    <a:pt x="1043964" y="1021773"/>
                    <a:pt x="1043964" y="1017913"/>
                    <a:pt x="1043964" y="1017913"/>
                  </a:cubicBezTo>
                  <a:lnTo>
                    <a:pt x="1043964" y="1014054"/>
                  </a:lnTo>
                  <a:cubicBezTo>
                    <a:pt x="1043964" y="1014054"/>
                    <a:pt x="1043964" y="999581"/>
                    <a:pt x="1043964" y="999581"/>
                  </a:cubicBezTo>
                  <a:lnTo>
                    <a:pt x="1045894" y="996686"/>
                  </a:lnTo>
                  <a:lnTo>
                    <a:pt x="1047824" y="988968"/>
                  </a:lnTo>
                  <a:lnTo>
                    <a:pt x="1055542" y="978354"/>
                  </a:lnTo>
                  <a:lnTo>
                    <a:pt x="1057472" y="973530"/>
                  </a:lnTo>
                  <a:lnTo>
                    <a:pt x="1053613" y="968706"/>
                  </a:lnTo>
                  <a:lnTo>
                    <a:pt x="1044929" y="968706"/>
                  </a:lnTo>
                  <a:cubicBezTo>
                    <a:pt x="1044929" y="968706"/>
                    <a:pt x="1024667" y="965811"/>
                    <a:pt x="1024667" y="965811"/>
                  </a:cubicBezTo>
                  <a:lnTo>
                    <a:pt x="1017913" y="965811"/>
                  </a:lnTo>
                  <a:cubicBezTo>
                    <a:pt x="1017913" y="965811"/>
                    <a:pt x="1002476" y="969671"/>
                    <a:pt x="1002476" y="969671"/>
                  </a:cubicBezTo>
                  <a:lnTo>
                    <a:pt x="990898" y="972565"/>
                  </a:lnTo>
                  <a:lnTo>
                    <a:pt x="971601" y="978354"/>
                  </a:lnTo>
                  <a:lnTo>
                    <a:pt x="959058" y="976425"/>
                  </a:lnTo>
                  <a:lnTo>
                    <a:pt x="949409" y="976425"/>
                  </a:lnTo>
                  <a:cubicBezTo>
                    <a:pt x="949409" y="976425"/>
                    <a:pt x="944585" y="977389"/>
                    <a:pt x="944585" y="977389"/>
                  </a:cubicBezTo>
                  <a:lnTo>
                    <a:pt x="935901" y="977389"/>
                  </a:lnTo>
                  <a:cubicBezTo>
                    <a:pt x="935901" y="977389"/>
                    <a:pt x="931077" y="978354"/>
                    <a:pt x="931077" y="978354"/>
                  </a:cubicBezTo>
                  <a:lnTo>
                    <a:pt x="924323" y="980284"/>
                  </a:lnTo>
                  <a:lnTo>
                    <a:pt x="914675" y="980284"/>
                  </a:lnTo>
                  <a:cubicBezTo>
                    <a:pt x="914675" y="980284"/>
                    <a:pt x="911780" y="978354"/>
                    <a:pt x="911780" y="978354"/>
                  </a:cubicBezTo>
                  <a:lnTo>
                    <a:pt x="902132" y="975460"/>
                  </a:lnTo>
                  <a:lnTo>
                    <a:pt x="899237" y="969671"/>
                  </a:lnTo>
                  <a:lnTo>
                    <a:pt x="892483" y="965811"/>
                  </a:lnTo>
                  <a:lnTo>
                    <a:pt x="886694" y="962917"/>
                  </a:lnTo>
                  <a:lnTo>
                    <a:pt x="880905" y="958093"/>
                  </a:lnTo>
                  <a:lnTo>
                    <a:pt x="870292" y="951339"/>
                  </a:lnTo>
                  <a:lnTo>
                    <a:pt x="859678" y="946514"/>
                  </a:lnTo>
                  <a:lnTo>
                    <a:pt x="853889" y="946514"/>
                  </a:lnTo>
                  <a:cubicBezTo>
                    <a:pt x="853889" y="946514"/>
                    <a:pt x="847135" y="937831"/>
                    <a:pt x="847135" y="937831"/>
                  </a:cubicBezTo>
                  <a:lnTo>
                    <a:pt x="844241" y="937831"/>
                  </a:lnTo>
                  <a:cubicBezTo>
                    <a:pt x="844241" y="937831"/>
                    <a:pt x="842311" y="933007"/>
                    <a:pt x="842311" y="933007"/>
                  </a:cubicBezTo>
                  <a:lnTo>
                    <a:pt x="844241" y="930112"/>
                  </a:lnTo>
                  <a:lnTo>
                    <a:pt x="842311" y="927218"/>
                  </a:lnTo>
                  <a:lnTo>
                    <a:pt x="836522" y="922393"/>
                  </a:lnTo>
                  <a:lnTo>
                    <a:pt x="825909" y="915639"/>
                  </a:lnTo>
                  <a:lnTo>
                    <a:pt x="820120" y="909850"/>
                  </a:lnTo>
                  <a:lnTo>
                    <a:pt x="813366" y="906956"/>
                  </a:lnTo>
                  <a:lnTo>
                    <a:pt x="813366" y="903097"/>
                  </a:lnTo>
                  <a:cubicBezTo>
                    <a:pt x="813366" y="903097"/>
                    <a:pt x="808542" y="897307"/>
                    <a:pt x="808542" y="897307"/>
                  </a:cubicBezTo>
                  <a:lnTo>
                    <a:pt x="808542" y="894413"/>
                  </a:lnTo>
                  <a:cubicBezTo>
                    <a:pt x="808542" y="894413"/>
                    <a:pt x="808542" y="888624"/>
                    <a:pt x="808542" y="888624"/>
                  </a:cubicBezTo>
                  <a:lnTo>
                    <a:pt x="797928" y="880905"/>
                  </a:lnTo>
                  <a:lnTo>
                    <a:pt x="793104" y="876081"/>
                  </a:lnTo>
                  <a:lnTo>
                    <a:pt x="790209" y="876081"/>
                  </a:lnTo>
                  <a:lnTo>
                    <a:pt x="785385" y="878975"/>
                  </a:lnTo>
                  <a:lnTo>
                    <a:pt x="769948" y="881870"/>
                  </a:lnTo>
                  <a:lnTo>
                    <a:pt x="758370" y="884764"/>
                  </a:lnTo>
                  <a:lnTo>
                    <a:pt x="750651" y="887659"/>
                  </a:lnTo>
                  <a:lnTo>
                    <a:pt x="743897" y="885729"/>
                  </a:lnTo>
                  <a:lnTo>
                    <a:pt x="738108" y="885729"/>
                  </a:lnTo>
                  <a:cubicBezTo>
                    <a:pt x="738108" y="885729"/>
                    <a:pt x="731354" y="889588"/>
                    <a:pt x="731354" y="889588"/>
                  </a:cubicBezTo>
                  <a:lnTo>
                    <a:pt x="721705" y="889588"/>
                  </a:lnTo>
                  <a:cubicBezTo>
                    <a:pt x="721705" y="889588"/>
                    <a:pt x="720741" y="879940"/>
                    <a:pt x="720741" y="879940"/>
                  </a:cubicBezTo>
                  <a:lnTo>
                    <a:pt x="718811" y="876081"/>
                  </a:lnTo>
                  <a:lnTo>
                    <a:pt x="718811" y="865467"/>
                  </a:lnTo>
                  <a:cubicBezTo>
                    <a:pt x="718811" y="865467"/>
                    <a:pt x="714951" y="858713"/>
                    <a:pt x="714951" y="858713"/>
                  </a:cubicBezTo>
                  <a:lnTo>
                    <a:pt x="714951" y="853889"/>
                  </a:lnTo>
                  <a:cubicBezTo>
                    <a:pt x="714951" y="853889"/>
                    <a:pt x="714951" y="846170"/>
                    <a:pt x="714951" y="846170"/>
                  </a:cubicBezTo>
                  <a:lnTo>
                    <a:pt x="717846" y="840381"/>
                  </a:lnTo>
                  <a:lnTo>
                    <a:pt x="717846" y="834592"/>
                  </a:lnTo>
                  <a:cubicBezTo>
                    <a:pt x="717846" y="834592"/>
                    <a:pt x="717846" y="821084"/>
                    <a:pt x="717846" y="821084"/>
                  </a:cubicBezTo>
                  <a:lnTo>
                    <a:pt x="719776" y="816260"/>
                  </a:lnTo>
                  <a:lnTo>
                    <a:pt x="721705" y="803717"/>
                  </a:lnTo>
                  <a:lnTo>
                    <a:pt x="721705" y="798893"/>
                  </a:lnTo>
                  <a:cubicBezTo>
                    <a:pt x="721705" y="798893"/>
                    <a:pt x="723635" y="793104"/>
                    <a:pt x="723635" y="793104"/>
                  </a:cubicBezTo>
                  <a:lnTo>
                    <a:pt x="720741" y="785385"/>
                  </a:lnTo>
                  <a:lnTo>
                    <a:pt x="715916" y="785385"/>
                  </a:lnTo>
                  <a:cubicBezTo>
                    <a:pt x="715916" y="785385"/>
                    <a:pt x="706268" y="781526"/>
                    <a:pt x="706268" y="781526"/>
                  </a:cubicBezTo>
                  <a:lnTo>
                    <a:pt x="689866" y="781526"/>
                  </a:lnTo>
                  <a:cubicBezTo>
                    <a:pt x="689866" y="781526"/>
                    <a:pt x="686006" y="780561"/>
                    <a:pt x="686006" y="780561"/>
                  </a:cubicBezTo>
                  <a:lnTo>
                    <a:pt x="678287" y="780561"/>
                  </a:lnTo>
                  <a:cubicBezTo>
                    <a:pt x="678287" y="780561"/>
                    <a:pt x="667674" y="780561"/>
                    <a:pt x="667674" y="780561"/>
                  </a:cubicBezTo>
                  <a:lnTo>
                    <a:pt x="669604" y="776701"/>
                  </a:lnTo>
                  <a:lnTo>
                    <a:pt x="664779" y="770912"/>
                  </a:lnTo>
                  <a:lnTo>
                    <a:pt x="664779" y="762229"/>
                  </a:lnTo>
                  <a:cubicBezTo>
                    <a:pt x="664779" y="762229"/>
                    <a:pt x="659955" y="756440"/>
                    <a:pt x="659955" y="756440"/>
                  </a:cubicBezTo>
                  <a:lnTo>
                    <a:pt x="656096" y="753545"/>
                  </a:lnTo>
                  <a:lnTo>
                    <a:pt x="647412" y="751615"/>
                  </a:lnTo>
                  <a:lnTo>
                    <a:pt x="643553" y="753545"/>
                  </a:lnTo>
                  <a:lnTo>
                    <a:pt x="640658" y="753545"/>
                  </a:lnTo>
                  <a:cubicBezTo>
                    <a:pt x="640658" y="753545"/>
                    <a:pt x="631975" y="753545"/>
                    <a:pt x="631975" y="753545"/>
                  </a:cubicBezTo>
                  <a:lnTo>
                    <a:pt x="626186" y="756440"/>
                  </a:lnTo>
                  <a:lnTo>
                    <a:pt x="617502" y="759334"/>
                  </a:lnTo>
                  <a:lnTo>
                    <a:pt x="617502" y="764158"/>
                  </a:lnTo>
                  <a:cubicBezTo>
                    <a:pt x="617502" y="764158"/>
                    <a:pt x="609783" y="764158"/>
                    <a:pt x="609783" y="764158"/>
                  </a:cubicBezTo>
                  <a:lnTo>
                    <a:pt x="603994" y="761264"/>
                  </a:lnTo>
                  <a:lnTo>
                    <a:pt x="594346" y="765123"/>
                  </a:lnTo>
                  <a:lnTo>
                    <a:pt x="588556" y="765123"/>
                  </a:lnTo>
                  <a:cubicBezTo>
                    <a:pt x="588556" y="765123"/>
                    <a:pt x="580838" y="757404"/>
                    <a:pt x="580838" y="757404"/>
                  </a:cubicBezTo>
                  <a:lnTo>
                    <a:pt x="575049" y="754510"/>
                  </a:lnTo>
                  <a:lnTo>
                    <a:pt x="571189" y="754510"/>
                  </a:lnTo>
                  <a:cubicBezTo>
                    <a:pt x="571189" y="754510"/>
                    <a:pt x="566365" y="748721"/>
                    <a:pt x="566365" y="748721"/>
                  </a:cubicBezTo>
                  <a:lnTo>
                    <a:pt x="557681" y="741967"/>
                  </a:lnTo>
                  <a:lnTo>
                    <a:pt x="554787" y="741967"/>
                  </a:lnTo>
                  <a:cubicBezTo>
                    <a:pt x="554787" y="741967"/>
                    <a:pt x="548998" y="744862"/>
                    <a:pt x="548998" y="744862"/>
                  </a:cubicBezTo>
                  <a:lnTo>
                    <a:pt x="534525" y="748721"/>
                  </a:lnTo>
                  <a:lnTo>
                    <a:pt x="525842" y="748721"/>
                  </a:lnTo>
                  <a:cubicBezTo>
                    <a:pt x="525842" y="748721"/>
                    <a:pt x="521982" y="750651"/>
                    <a:pt x="521982" y="750651"/>
                  </a:cubicBezTo>
                  <a:lnTo>
                    <a:pt x="515228" y="757404"/>
                  </a:lnTo>
                  <a:lnTo>
                    <a:pt x="509439" y="760299"/>
                  </a:lnTo>
                  <a:lnTo>
                    <a:pt x="505580" y="760299"/>
                  </a:lnTo>
                  <a:cubicBezTo>
                    <a:pt x="505580" y="760299"/>
                    <a:pt x="498826" y="760299"/>
                    <a:pt x="498826" y="760299"/>
                  </a:cubicBezTo>
                  <a:lnTo>
                    <a:pt x="498826" y="764158"/>
                  </a:lnTo>
                  <a:cubicBezTo>
                    <a:pt x="498826" y="764158"/>
                    <a:pt x="498826" y="768983"/>
                    <a:pt x="498826" y="768983"/>
                  </a:cubicBezTo>
                  <a:lnTo>
                    <a:pt x="495931" y="772842"/>
                  </a:lnTo>
                  <a:lnTo>
                    <a:pt x="495931" y="777666"/>
                  </a:lnTo>
                  <a:cubicBezTo>
                    <a:pt x="495931" y="777666"/>
                    <a:pt x="494966" y="779596"/>
                    <a:pt x="494966" y="779596"/>
                  </a:cubicBezTo>
                  <a:lnTo>
                    <a:pt x="494966" y="785385"/>
                  </a:lnTo>
                  <a:cubicBezTo>
                    <a:pt x="494966" y="785385"/>
                    <a:pt x="498826" y="788280"/>
                    <a:pt x="498826" y="788280"/>
                  </a:cubicBezTo>
                  <a:lnTo>
                    <a:pt x="492072" y="793104"/>
                  </a:lnTo>
                  <a:lnTo>
                    <a:pt x="492072" y="799858"/>
                  </a:lnTo>
                  <a:cubicBezTo>
                    <a:pt x="492072" y="799858"/>
                    <a:pt x="487248" y="799858"/>
                    <a:pt x="487248" y="799858"/>
                  </a:cubicBezTo>
                  <a:lnTo>
                    <a:pt x="485318" y="805647"/>
                  </a:lnTo>
                  <a:lnTo>
                    <a:pt x="485318" y="811436"/>
                  </a:lnTo>
                  <a:cubicBezTo>
                    <a:pt x="485318" y="811436"/>
                    <a:pt x="479529" y="813366"/>
                    <a:pt x="479529" y="813366"/>
                  </a:cubicBezTo>
                  <a:lnTo>
                    <a:pt x="462162" y="813366"/>
                  </a:lnTo>
                  <a:cubicBezTo>
                    <a:pt x="462162" y="813366"/>
                    <a:pt x="451548" y="813366"/>
                    <a:pt x="451548" y="813366"/>
                  </a:cubicBezTo>
                  <a:lnTo>
                    <a:pt x="448654" y="813366"/>
                  </a:lnTo>
                  <a:cubicBezTo>
                    <a:pt x="448654" y="813366"/>
                    <a:pt x="441900" y="813366"/>
                    <a:pt x="441900" y="813366"/>
                  </a:cubicBezTo>
                  <a:lnTo>
                    <a:pt x="436111" y="811436"/>
                  </a:lnTo>
                  <a:lnTo>
                    <a:pt x="425497" y="811436"/>
                  </a:lnTo>
                  <a:cubicBezTo>
                    <a:pt x="425497" y="811436"/>
                    <a:pt x="420673" y="811436"/>
                    <a:pt x="420673" y="811436"/>
                  </a:cubicBezTo>
                  <a:lnTo>
                    <a:pt x="412954" y="811436"/>
                  </a:lnTo>
                  <a:cubicBezTo>
                    <a:pt x="412954" y="811436"/>
                    <a:pt x="404271" y="809506"/>
                    <a:pt x="404271" y="809506"/>
                  </a:cubicBezTo>
                  <a:lnTo>
                    <a:pt x="392693" y="809506"/>
                  </a:lnTo>
                  <a:cubicBezTo>
                    <a:pt x="392693" y="809506"/>
                    <a:pt x="383044" y="807577"/>
                    <a:pt x="383044" y="807577"/>
                  </a:cubicBezTo>
                  <a:lnTo>
                    <a:pt x="369536" y="805647"/>
                  </a:lnTo>
                  <a:lnTo>
                    <a:pt x="354099" y="802752"/>
                  </a:lnTo>
                  <a:lnTo>
                    <a:pt x="354099" y="797928"/>
                  </a:lnTo>
                  <a:cubicBezTo>
                    <a:pt x="354099" y="797928"/>
                    <a:pt x="351204" y="794069"/>
                    <a:pt x="351204" y="794069"/>
                  </a:cubicBezTo>
                  <a:lnTo>
                    <a:pt x="347345" y="791174"/>
                  </a:lnTo>
                  <a:lnTo>
                    <a:pt x="347345" y="783455"/>
                  </a:lnTo>
                  <a:cubicBezTo>
                    <a:pt x="347345" y="783455"/>
                    <a:pt x="351204" y="775737"/>
                    <a:pt x="351204" y="775737"/>
                  </a:cubicBezTo>
                  <a:lnTo>
                    <a:pt x="353134" y="766088"/>
                  </a:lnTo>
                  <a:lnTo>
                    <a:pt x="353134" y="762229"/>
                  </a:lnTo>
                  <a:cubicBezTo>
                    <a:pt x="353134" y="762229"/>
                    <a:pt x="355064" y="758369"/>
                    <a:pt x="355064" y="758369"/>
                  </a:cubicBezTo>
                  <a:lnTo>
                    <a:pt x="365677" y="747756"/>
                  </a:lnTo>
                  <a:lnTo>
                    <a:pt x="365677" y="745826"/>
                  </a:lnTo>
                  <a:cubicBezTo>
                    <a:pt x="365677" y="745826"/>
                    <a:pt x="367607" y="740037"/>
                    <a:pt x="367607" y="740037"/>
                  </a:cubicBezTo>
                  <a:lnTo>
                    <a:pt x="372431" y="731354"/>
                  </a:lnTo>
                  <a:lnTo>
                    <a:pt x="374361" y="729424"/>
                  </a:lnTo>
                  <a:lnTo>
                    <a:pt x="374361" y="714951"/>
                  </a:lnTo>
                  <a:cubicBezTo>
                    <a:pt x="374361" y="714951"/>
                    <a:pt x="373396" y="705303"/>
                    <a:pt x="373396" y="705303"/>
                  </a:cubicBezTo>
                  <a:lnTo>
                    <a:pt x="373396" y="702408"/>
                  </a:lnTo>
                  <a:cubicBezTo>
                    <a:pt x="373396" y="702408"/>
                    <a:pt x="371466" y="694689"/>
                    <a:pt x="371466" y="694689"/>
                  </a:cubicBezTo>
                  <a:lnTo>
                    <a:pt x="371466" y="691795"/>
                  </a:lnTo>
                  <a:cubicBezTo>
                    <a:pt x="371466" y="691795"/>
                    <a:pt x="377255" y="686971"/>
                    <a:pt x="377255" y="686971"/>
                  </a:cubicBezTo>
                  <a:lnTo>
                    <a:pt x="377255" y="681182"/>
                  </a:lnTo>
                  <a:cubicBezTo>
                    <a:pt x="377255" y="681182"/>
                    <a:pt x="369536" y="682147"/>
                    <a:pt x="369536" y="682147"/>
                  </a:cubicBezTo>
                  <a:lnTo>
                    <a:pt x="366642" y="682147"/>
                  </a:lnTo>
                  <a:cubicBezTo>
                    <a:pt x="366642" y="682147"/>
                    <a:pt x="364712" y="677322"/>
                    <a:pt x="364712" y="677322"/>
                  </a:cubicBezTo>
                  <a:lnTo>
                    <a:pt x="359888" y="677322"/>
                  </a:lnTo>
                  <a:lnTo>
                    <a:pt x="355064" y="675393"/>
                  </a:lnTo>
                  <a:lnTo>
                    <a:pt x="351204" y="679252"/>
                  </a:lnTo>
                  <a:lnTo>
                    <a:pt x="347345" y="677322"/>
                  </a:lnTo>
                  <a:lnTo>
                    <a:pt x="340591" y="669603"/>
                  </a:lnTo>
                  <a:lnTo>
                    <a:pt x="332872" y="665744"/>
                  </a:lnTo>
                  <a:lnTo>
                    <a:pt x="326118" y="669603"/>
                  </a:lnTo>
                  <a:lnTo>
                    <a:pt x="321294" y="669603"/>
                  </a:lnTo>
                  <a:cubicBezTo>
                    <a:pt x="321294" y="669603"/>
                    <a:pt x="317435" y="676357"/>
                    <a:pt x="317435" y="676357"/>
                  </a:cubicBezTo>
                  <a:lnTo>
                    <a:pt x="315505" y="678287"/>
                  </a:lnTo>
                  <a:lnTo>
                    <a:pt x="310681" y="678287"/>
                  </a:lnTo>
                  <a:cubicBezTo>
                    <a:pt x="310681" y="678287"/>
                    <a:pt x="306821" y="674428"/>
                    <a:pt x="306821" y="674428"/>
                  </a:cubicBezTo>
                  <a:lnTo>
                    <a:pt x="303927" y="672498"/>
                  </a:lnTo>
                  <a:lnTo>
                    <a:pt x="300067" y="674428"/>
                  </a:lnTo>
                  <a:lnTo>
                    <a:pt x="293314" y="672498"/>
                  </a:lnTo>
                  <a:lnTo>
                    <a:pt x="293314" y="670568"/>
                  </a:lnTo>
                  <a:cubicBezTo>
                    <a:pt x="293314" y="670568"/>
                    <a:pt x="288489" y="670568"/>
                    <a:pt x="288489" y="670568"/>
                  </a:cubicBezTo>
                  <a:lnTo>
                    <a:pt x="290419" y="665744"/>
                  </a:lnTo>
                  <a:lnTo>
                    <a:pt x="290419" y="659955"/>
                  </a:lnTo>
                  <a:cubicBezTo>
                    <a:pt x="290419" y="659955"/>
                    <a:pt x="284630" y="657061"/>
                    <a:pt x="284630" y="657061"/>
                  </a:cubicBezTo>
                  <a:lnTo>
                    <a:pt x="281735" y="657061"/>
                  </a:lnTo>
                  <a:lnTo>
                    <a:pt x="269192" y="651271"/>
                  </a:lnTo>
                  <a:lnTo>
                    <a:pt x="269192" y="645482"/>
                  </a:lnTo>
                  <a:cubicBezTo>
                    <a:pt x="269192" y="645482"/>
                    <a:pt x="265333" y="643553"/>
                    <a:pt x="265333" y="643553"/>
                  </a:cubicBezTo>
                  <a:lnTo>
                    <a:pt x="260509" y="643553"/>
                  </a:lnTo>
                  <a:cubicBezTo>
                    <a:pt x="260509" y="643553"/>
                    <a:pt x="255685" y="640658"/>
                    <a:pt x="255685" y="640658"/>
                  </a:cubicBezTo>
                  <a:lnTo>
                    <a:pt x="250860" y="636799"/>
                  </a:lnTo>
                  <a:lnTo>
                    <a:pt x="243141" y="636799"/>
                  </a:lnTo>
                  <a:cubicBezTo>
                    <a:pt x="243141" y="636799"/>
                    <a:pt x="239282" y="633904"/>
                    <a:pt x="239282" y="633904"/>
                  </a:cubicBezTo>
                  <a:lnTo>
                    <a:pt x="239282" y="631010"/>
                  </a:lnTo>
                  <a:cubicBezTo>
                    <a:pt x="239282" y="631010"/>
                    <a:pt x="233493" y="627150"/>
                    <a:pt x="233493" y="627150"/>
                  </a:cubicBezTo>
                  <a:lnTo>
                    <a:pt x="231563" y="621361"/>
                  </a:lnTo>
                  <a:lnTo>
                    <a:pt x="225774" y="615572"/>
                  </a:lnTo>
                  <a:lnTo>
                    <a:pt x="219020" y="615572"/>
                  </a:lnTo>
                  <a:cubicBezTo>
                    <a:pt x="219020" y="615572"/>
                    <a:pt x="217091" y="615572"/>
                    <a:pt x="217091" y="615572"/>
                  </a:cubicBezTo>
                  <a:lnTo>
                    <a:pt x="211301" y="615572"/>
                  </a:lnTo>
                  <a:cubicBezTo>
                    <a:pt x="211301" y="615572"/>
                    <a:pt x="206477" y="615572"/>
                    <a:pt x="206477" y="615572"/>
                  </a:cubicBezTo>
                  <a:lnTo>
                    <a:pt x="198759" y="615572"/>
                  </a:lnTo>
                  <a:cubicBezTo>
                    <a:pt x="198759" y="615572"/>
                    <a:pt x="190075" y="615572"/>
                    <a:pt x="190075" y="615572"/>
                  </a:cubicBezTo>
                  <a:lnTo>
                    <a:pt x="182356" y="613642"/>
                  </a:lnTo>
                  <a:lnTo>
                    <a:pt x="178497" y="608818"/>
                  </a:lnTo>
                  <a:lnTo>
                    <a:pt x="169813" y="601099"/>
                  </a:lnTo>
                  <a:lnTo>
                    <a:pt x="164989" y="598205"/>
                  </a:lnTo>
                  <a:lnTo>
                    <a:pt x="152446" y="593381"/>
                  </a:lnTo>
                  <a:lnTo>
                    <a:pt x="146657" y="588556"/>
                  </a:lnTo>
                  <a:lnTo>
                    <a:pt x="141833" y="583732"/>
                  </a:lnTo>
                  <a:lnTo>
                    <a:pt x="134114" y="577943"/>
                  </a:lnTo>
                  <a:lnTo>
                    <a:pt x="123500" y="563470"/>
                  </a:lnTo>
                  <a:lnTo>
                    <a:pt x="111922" y="553822"/>
                  </a:lnTo>
                  <a:lnTo>
                    <a:pt x="108063" y="549962"/>
                  </a:lnTo>
                  <a:lnTo>
                    <a:pt x="98414" y="547068"/>
                  </a:lnTo>
                  <a:lnTo>
                    <a:pt x="93590" y="547068"/>
                  </a:lnTo>
                  <a:cubicBezTo>
                    <a:pt x="93590" y="547068"/>
                    <a:pt x="71399" y="534525"/>
                    <a:pt x="71399" y="534525"/>
                  </a:cubicBezTo>
                  <a:lnTo>
                    <a:pt x="61750" y="526806"/>
                  </a:lnTo>
                  <a:lnTo>
                    <a:pt x="51137" y="521982"/>
                  </a:lnTo>
                  <a:lnTo>
                    <a:pt x="47278" y="517158"/>
                  </a:lnTo>
                  <a:lnTo>
                    <a:pt x="36664" y="508474"/>
                  </a:lnTo>
                  <a:lnTo>
                    <a:pt x="32805" y="504615"/>
                  </a:lnTo>
                  <a:lnTo>
                    <a:pt x="24121" y="494001"/>
                  </a:lnTo>
                  <a:lnTo>
                    <a:pt x="19297" y="483388"/>
                  </a:lnTo>
                  <a:lnTo>
                    <a:pt x="15438" y="478564"/>
                  </a:lnTo>
                  <a:lnTo>
                    <a:pt x="6754" y="467950"/>
                  </a:lnTo>
                  <a:lnTo>
                    <a:pt x="4824" y="465056"/>
                  </a:lnTo>
                  <a:lnTo>
                    <a:pt x="4824" y="460232"/>
                  </a:lnTo>
                  <a:cubicBezTo>
                    <a:pt x="4824" y="460232"/>
                    <a:pt x="4824" y="457337"/>
                    <a:pt x="4824" y="457337"/>
                  </a:cubicBezTo>
                  <a:lnTo>
                    <a:pt x="4824" y="448654"/>
                  </a:lnTo>
                  <a:cubicBezTo>
                    <a:pt x="4824" y="448654"/>
                    <a:pt x="9648" y="432251"/>
                    <a:pt x="9648" y="432251"/>
                  </a:cubicBezTo>
                  <a:lnTo>
                    <a:pt x="4824" y="424532"/>
                  </a:lnTo>
                  <a:lnTo>
                    <a:pt x="4824" y="396552"/>
                  </a:lnTo>
                  <a:cubicBezTo>
                    <a:pt x="4824" y="396552"/>
                    <a:pt x="1930" y="390763"/>
                    <a:pt x="1930" y="390763"/>
                  </a:cubicBezTo>
                  <a:lnTo>
                    <a:pt x="1930" y="383044"/>
                  </a:lnTo>
                  <a:cubicBezTo>
                    <a:pt x="1930" y="383044"/>
                    <a:pt x="0" y="371466"/>
                    <a:pt x="0" y="371466"/>
                  </a:cubicBezTo>
                  <a:lnTo>
                    <a:pt x="0" y="366642"/>
                  </a:lnTo>
                  <a:cubicBezTo>
                    <a:pt x="0" y="366642"/>
                    <a:pt x="965" y="365677"/>
                    <a:pt x="965" y="365677"/>
                  </a:cubicBezTo>
                  <a:lnTo>
                    <a:pt x="9648" y="365677"/>
                  </a:lnTo>
                  <a:cubicBezTo>
                    <a:pt x="9648" y="365677"/>
                    <a:pt x="23156" y="368571"/>
                    <a:pt x="23156" y="368571"/>
                  </a:cubicBezTo>
                  <a:lnTo>
                    <a:pt x="33769" y="362782"/>
                  </a:lnTo>
                  <a:lnTo>
                    <a:pt x="36664" y="362782"/>
                  </a:lnTo>
                  <a:cubicBezTo>
                    <a:pt x="36664" y="362782"/>
                    <a:pt x="42453" y="365677"/>
                    <a:pt x="42453" y="365677"/>
                  </a:cubicBezTo>
                  <a:lnTo>
                    <a:pt x="51137" y="365677"/>
                  </a:lnTo>
                  <a:cubicBezTo>
                    <a:pt x="51137" y="365677"/>
                    <a:pt x="55961" y="367607"/>
                    <a:pt x="55961" y="367607"/>
                  </a:cubicBezTo>
                  <a:lnTo>
                    <a:pt x="67539" y="375325"/>
                  </a:lnTo>
                  <a:lnTo>
                    <a:pt x="70434" y="379185"/>
                  </a:lnTo>
                  <a:lnTo>
                    <a:pt x="79117" y="381114"/>
                  </a:lnTo>
                  <a:lnTo>
                    <a:pt x="87801" y="381114"/>
                  </a:lnTo>
                  <a:cubicBezTo>
                    <a:pt x="87801" y="381114"/>
                    <a:pt x="95520" y="378220"/>
                    <a:pt x="95520" y="378220"/>
                  </a:cubicBezTo>
                  <a:lnTo>
                    <a:pt x="105168" y="375325"/>
                  </a:lnTo>
                  <a:lnTo>
                    <a:pt x="127360" y="368571"/>
                  </a:lnTo>
                  <a:lnTo>
                    <a:pt x="133149" y="368571"/>
                  </a:lnTo>
                  <a:cubicBezTo>
                    <a:pt x="133149" y="368571"/>
                    <a:pt x="138938" y="368571"/>
                    <a:pt x="138938" y="368571"/>
                  </a:cubicBezTo>
                  <a:lnTo>
                    <a:pt x="146657" y="372431"/>
                  </a:lnTo>
                  <a:lnTo>
                    <a:pt x="153411" y="372431"/>
                  </a:lnTo>
                  <a:cubicBezTo>
                    <a:pt x="153411" y="372431"/>
                    <a:pt x="157270" y="368571"/>
                    <a:pt x="157270" y="368571"/>
                  </a:cubicBezTo>
                  <a:lnTo>
                    <a:pt x="163059" y="368571"/>
                  </a:lnTo>
                  <a:cubicBezTo>
                    <a:pt x="163059" y="368571"/>
                    <a:pt x="168848" y="368571"/>
                    <a:pt x="168848" y="368571"/>
                  </a:cubicBezTo>
                  <a:lnTo>
                    <a:pt x="174637" y="365677"/>
                  </a:lnTo>
                  <a:lnTo>
                    <a:pt x="177532" y="365677"/>
                  </a:lnTo>
                  <a:cubicBezTo>
                    <a:pt x="177532" y="365677"/>
                    <a:pt x="181391" y="360853"/>
                    <a:pt x="181391" y="360853"/>
                  </a:cubicBezTo>
                  <a:lnTo>
                    <a:pt x="179462" y="356028"/>
                  </a:lnTo>
                  <a:lnTo>
                    <a:pt x="179462" y="353134"/>
                  </a:lnTo>
                  <a:cubicBezTo>
                    <a:pt x="179462" y="353134"/>
                    <a:pt x="177532" y="345415"/>
                    <a:pt x="177532" y="345415"/>
                  </a:cubicBezTo>
                  <a:lnTo>
                    <a:pt x="172708" y="341556"/>
                  </a:lnTo>
                  <a:lnTo>
                    <a:pt x="168848" y="335767"/>
                  </a:lnTo>
                  <a:lnTo>
                    <a:pt x="168848" y="328048"/>
                  </a:lnTo>
                  <a:lnTo>
                    <a:pt x="173672" y="326118"/>
                  </a:lnTo>
                  <a:lnTo>
                    <a:pt x="176567" y="318399"/>
                  </a:lnTo>
                  <a:lnTo>
                    <a:pt x="176567" y="314540"/>
                  </a:lnTo>
                  <a:cubicBezTo>
                    <a:pt x="176567" y="314540"/>
                    <a:pt x="176567" y="308751"/>
                    <a:pt x="176567" y="308751"/>
                  </a:cubicBezTo>
                  <a:lnTo>
                    <a:pt x="176567" y="303927"/>
                  </a:lnTo>
                  <a:cubicBezTo>
                    <a:pt x="176567" y="303927"/>
                    <a:pt x="175602" y="301032"/>
                    <a:pt x="175602" y="301032"/>
                  </a:cubicBezTo>
                  <a:lnTo>
                    <a:pt x="175602" y="294278"/>
                  </a:lnTo>
                  <a:cubicBezTo>
                    <a:pt x="175602" y="294278"/>
                    <a:pt x="175602" y="291384"/>
                    <a:pt x="175602" y="291384"/>
                  </a:cubicBezTo>
                  <a:lnTo>
                    <a:pt x="172708" y="281735"/>
                  </a:lnTo>
                  <a:lnTo>
                    <a:pt x="170778" y="277876"/>
                  </a:lnTo>
                  <a:lnTo>
                    <a:pt x="170778" y="273052"/>
                  </a:lnTo>
                  <a:cubicBezTo>
                    <a:pt x="170778" y="273052"/>
                    <a:pt x="173672" y="270157"/>
                    <a:pt x="173672" y="270157"/>
                  </a:cubicBezTo>
                  <a:lnTo>
                    <a:pt x="173672" y="264368"/>
                  </a:lnTo>
                  <a:cubicBezTo>
                    <a:pt x="173672" y="264368"/>
                    <a:pt x="167883" y="254719"/>
                    <a:pt x="167883" y="254719"/>
                  </a:cubicBezTo>
                  <a:lnTo>
                    <a:pt x="174637" y="251825"/>
                  </a:lnTo>
                  <a:lnTo>
                    <a:pt x="178497" y="247966"/>
                  </a:lnTo>
                  <a:lnTo>
                    <a:pt x="178497" y="238317"/>
                  </a:lnTo>
                  <a:cubicBezTo>
                    <a:pt x="178497" y="238317"/>
                    <a:pt x="184286" y="235422"/>
                    <a:pt x="184286" y="235422"/>
                  </a:cubicBezTo>
                  <a:lnTo>
                    <a:pt x="186215" y="230598"/>
                  </a:lnTo>
                  <a:lnTo>
                    <a:pt x="190075" y="227704"/>
                  </a:lnTo>
                  <a:lnTo>
                    <a:pt x="192969" y="230598"/>
                  </a:lnTo>
                  <a:lnTo>
                    <a:pt x="199723" y="230598"/>
                  </a:lnTo>
                  <a:cubicBezTo>
                    <a:pt x="199723" y="230598"/>
                    <a:pt x="208407" y="230598"/>
                    <a:pt x="208407" y="230598"/>
                  </a:cubicBezTo>
                  <a:lnTo>
                    <a:pt x="211301" y="230598"/>
                  </a:lnTo>
                  <a:cubicBezTo>
                    <a:pt x="211301" y="230598"/>
                    <a:pt x="214196" y="230598"/>
                    <a:pt x="214196" y="230598"/>
                  </a:cubicBezTo>
                  <a:lnTo>
                    <a:pt x="223844" y="232528"/>
                  </a:lnTo>
                  <a:lnTo>
                    <a:pt x="230598" y="237352"/>
                  </a:lnTo>
                  <a:lnTo>
                    <a:pt x="236388" y="237352"/>
                  </a:lnTo>
                  <a:cubicBezTo>
                    <a:pt x="236388" y="237352"/>
                    <a:pt x="242177" y="241212"/>
                    <a:pt x="242177" y="241212"/>
                  </a:cubicBezTo>
                  <a:lnTo>
                    <a:pt x="250860" y="243141"/>
                  </a:lnTo>
                  <a:lnTo>
                    <a:pt x="253755" y="243141"/>
                  </a:lnTo>
                  <a:lnTo>
                    <a:pt x="260509" y="245071"/>
                  </a:lnTo>
                  <a:lnTo>
                    <a:pt x="264368" y="245071"/>
                  </a:lnTo>
                  <a:cubicBezTo>
                    <a:pt x="264368" y="245071"/>
                    <a:pt x="272087" y="247001"/>
                    <a:pt x="272087" y="247001"/>
                  </a:cubicBezTo>
                  <a:lnTo>
                    <a:pt x="282700" y="248930"/>
                  </a:lnTo>
                  <a:lnTo>
                    <a:pt x="290419" y="248930"/>
                  </a:lnTo>
                  <a:cubicBezTo>
                    <a:pt x="290419" y="248930"/>
                    <a:pt x="292348" y="250860"/>
                    <a:pt x="292348" y="250860"/>
                  </a:cubicBezTo>
                  <a:lnTo>
                    <a:pt x="301032" y="250860"/>
                  </a:lnTo>
                  <a:cubicBezTo>
                    <a:pt x="301032" y="250860"/>
                    <a:pt x="307786" y="251825"/>
                    <a:pt x="307786" y="251825"/>
                  </a:cubicBezTo>
                  <a:lnTo>
                    <a:pt x="311645" y="253755"/>
                  </a:lnTo>
                  <a:lnTo>
                    <a:pt x="317435" y="253755"/>
                  </a:lnTo>
                  <a:cubicBezTo>
                    <a:pt x="317435" y="253755"/>
                    <a:pt x="322259" y="250860"/>
                    <a:pt x="322259" y="250860"/>
                  </a:cubicBezTo>
                  <a:lnTo>
                    <a:pt x="329013" y="253755"/>
                  </a:lnTo>
                  <a:lnTo>
                    <a:pt x="334802" y="261473"/>
                  </a:lnTo>
                  <a:lnTo>
                    <a:pt x="339626" y="261473"/>
                  </a:lnTo>
                  <a:cubicBezTo>
                    <a:pt x="339626" y="261473"/>
                    <a:pt x="341556" y="265333"/>
                    <a:pt x="341556" y="265333"/>
                  </a:cubicBezTo>
                  <a:lnTo>
                    <a:pt x="339626" y="267262"/>
                  </a:lnTo>
                  <a:lnTo>
                    <a:pt x="343486" y="271122"/>
                  </a:lnTo>
                  <a:lnTo>
                    <a:pt x="349274" y="271122"/>
                  </a:lnTo>
                  <a:cubicBezTo>
                    <a:pt x="349274" y="271122"/>
                    <a:pt x="351204" y="269192"/>
                    <a:pt x="351204" y="269192"/>
                  </a:cubicBezTo>
                  <a:lnTo>
                    <a:pt x="351204" y="266298"/>
                  </a:lnTo>
                  <a:cubicBezTo>
                    <a:pt x="351204" y="266298"/>
                    <a:pt x="353134" y="264368"/>
                    <a:pt x="353134" y="264368"/>
                  </a:cubicBezTo>
                  <a:lnTo>
                    <a:pt x="357958" y="262438"/>
                  </a:lnTo>
                  <a:lnTo>
                    <a:pt x="365677" y="258579"/>
                  </a:lnTo>
                  <a:lnTo>
                    <a:pt x="375325" y="258579"/>
                  </a:lnTo>
                  <a:cubicBezTo>
                    <a:pt x="375325" y="258579"/>
                    <a:pt x="380149" y="257614"/>
                    <a:pt x="380149" y="257614"/>
                  </a:cubicBezTo>
                  <a:lnTo>
                    <a:pt x="389798" y="257614"/>
                  </a:lnTo>
                  <a:cubicBezTo>
                    <a:pt x="389798" y="257614"/>
                    <a:pt x="393658" y="254719"/>
                    <a:pt x="393658" y="254719"/>
                  </a:cubicBezTo>
                  <a:lnTo>
                    <a:pt x="402341" y="247966"/>
                  </a:lnTo>
                  <a:lnTo>
                    <a:pt x="407165" y="243141"/>
                  </a:lnTo>
                  <a:lnTo>
                    <a:pt x="411990" y="237352"/>
                  </a:lnTo>
                  <a:lnTo>
                    <a:pt x="411990" y="234458"/>
                  </a:lnTo>
                  <a:cubicBezTo>
                    <a:pt x="411990" y="234458"/>
                    <a:pt x="419708" y="234458"/>
                    <a:pt x="419708" y="234458"/>
                  </a:cubicBezTo>
                  <a:lnTo>
                    <a:pt x="424533" y="234458"/>
                  </a:lnTo>
                  <a:cubicBezTo>
                    <a:pt x="424533" y="234458"/>
                    <a:pt x="428392" y="230598"/>
                    <a:pt x="428392" y="230598"/>
                  </a:cubicBezTo>
                  <a:lnTo>
                    <a:pt x="432251" y="230598"/>
                  </a:lnTo>
                  <a:cubicBezTo>
                    <a:pt x="432251" y="230598"/>
                    <a:pt x="442865" y="231563"/>
                    <a:pt x="442865" y="231563"/>
                  </a:cubicBezTo>
                  <a:lnTo>
                    <a:pt x="448654" y="229633"/>
                  </a:lnTo>
                  <a:lnTo>
                    <a:pt x="454443" y="231563"/>
                  </a:lnTo>
                  <a:lnTo>
                    <a:pt x="461197" y="231563"/>
                  </a:lnTo>
                  <a:cubicBezTo>
                    <a:pt x="461197" y="231563"/>
                    <a:pt x="466986" y="231563"/>
                    <a:pt x="466986" y="231563"/>
                  </a:cubicBezTo>
                  <a:lnTo>
                    <a:pt x="484353" y="237352"/>
                  </a:lnTo>
                  <a:lnTo>
                    <a:pt x="492072" y="242176"/>
                  </a:lnTo>
                  <a:lnTo>
                    <a:pt x="504615" y="247001"/>
                  </a:lnTo>
                  <a:lnTo>
                    <a:pt x="509439" y="248930"/>
                  </a:lnTo>
                  <a:lnTo>
                    <a:pt x="517158" y="248930"/>
                  </a:lnTo>
                  <a:cubicBezTo>
                    <a:pt x="517158" y="248930"/>
                    <a:pt x="524877" y="254719"/>
                    <a:pt x="524877" y="254719"/>
                  </a:cubicBezTo>
                  <a:lnTo>
                    <a:pt x="529701" y="254719"/>
                  </a:lnTo>
                  <a:cubicBezTo>
                    <a:pt x="529701" y="254719"/>
                    <a:pt x="536455" y="252790"/>
                    <a:pt x="536455" y="252790"/>
                  </a:cubicBezTo>
                  <a:lnTo>
                    <a:pt x="540314" y="252790"/>
                  </a:lnTo>
                  <a:lnTo>
                    <a:pt x="548998" y="257614"/>
                  </a:lnTo>
                  <a:lnTo>
                    <a:pt x="551892" y="262438"/>
                  </a:lnTo>
                  <a:lnTo>
                    <a:pt x="555752" y="262438"/>
                  </a:lnTo>
                  <a:cubicBezTo>
                    <a:pt x="555752" y="262438"/>
                    <a:pt x="566365" y="269192"/>
                    <a:pt x="566365" y="269192"/>
                  </a:cubicBezTo>
                  <a:lnTo>
                    <a:pt x="571189" y="273052"/>
                  </a:lnTo>
                  <a:lnTo>
                    <a:pt x="575049" y="278841"/>
                  </a:lnTo>
                  <a:lnTo>
                    <a:pt x="580838" y="280770"/>
                  </a:lnTo>
                  <a:lnTo>
                    <a:pt x="585662" y="286559"/>
                  </a:lnTo>
                  <a:lnTo>
                    <a:pt x="591451" y="286559"/>
                  </a:lnTo>
                  <a:cubicBezTo>
                    <a:pt x="591451" y="286559"/>
                    <a:pt x="598205" y="285595"/>
                    <a:pt x="598205" y="285595"/>
                  </a:cubicBezTo>
                  <a:lnTo>
                    <a:pt x="598205" y="282700"/>
                  </a:lnTo>
                  <a:cubicBezTo>
                    <a:pt x="598205" y="282700"/>
                    <a:pt x="603029" y="282700"/>
                    <a:pt x="603029" y="282700"/>
                  </a:cubicBezTo>
                  <a:lnTo>
                    <a:pt x="603029" y="277876"/>
                  </a:lnTo>
                  <a:cubicBezTo>
                    <a:pt x="603029" y="277876"/>
                    <a:pt x="606889" y="279805"/>
                    <a:pt x="606889" y="279805"/>
                  </a:cubicBezTo>
                  <a:lnTo>
                    <a:pt x="608818" y="282700"/>
                  </a:lnTo>
                  <a:lnTo>
                    <a:pt x="613643" y="282700"/>
                  </a:lnTo>
                  <a:cubicBezTo>
                    <a:pt x="613643" y="282700"/>
                    <a:pt x="616537" y="282700"/>
                    <a:pt x="616537" y="282700"/>
                  </a:cubicBezTo>
                  <a:lnTo>
                    <a:pt x="619432" y="282700"/>
                  </a:lnTo>
                  <a:cubicBezTo>
                    <a:pt x="619432" y="282700"/>
                    <a:pt x="624256" y="285595"/>
                    <a:pt x="624256" y="285595"/>
                  </a:cubicBezTo>
                  <a:lnTo>
                    <a:pt x="629080" y="291384"/>
                  </a:lnTo>
                  <a:lnTo>
                    <a:pt x="631010" y="295243"/>
                  </a:lnTo>
                  <a:lnTo>
                    <a:pt x="638728" y="299102"/>
                  </a:lnTo>
                  <a:lnTo>
                    <a:pt x="638728" y="301032"/>
                  </a:lnTo>
                  <a:cubicBezTo>
                    <a:pt x="638728" y="301032"/>
                    <a:pt x="645482" y="306821"/>
                    <a:pt x="645482" y="306821"/>
                  </a:cubicBezTo>
                  <a:lnTo>
                    <a:pt x="650307" y="308751"/>
                  </a:lnTo>
                  <a:lnTo>
                    <a:pt x="655131" y="311645"/>
                  </a:lnTo>
                  <a:lnTo>
                    <a:pt x="657061" y="314540"/>
                  </a:lnTo>
                  <a:lnTo>
                    <a:pt x="657061" y="317434"/>
                  </a:lnTo>
                  <a:cubicBezTo>
                    <a:pt x="657061" y="317434"/>
                    <a:pt x="658025" y="319364"/>
                    <a:pt x="658025" y="319364"/>
                  </a:cubicBezTo>
                  <a:lnTo>
                    <a:pt x="662850" y="319364"/>
                  </a:lnTo>
                  <a:cubicBezTo>
                    <a:pt x="662850" y="319364"/>
                    <a:pt x="666709" y="332872"/>
                    <a:pt x="666709" y="332872"/>
                  </a:cubicBezTo>
                  <a:lnTo>
                    <a:pt x="666709" y="332872"/>
                  </a:lnTo>
                  <a:cubicBezTo>
                    <a:pt x="666709" y="332872"/>
                    <a:pt x="671533" y="337696"/>
                    <a:pt x="671533" y="337696"/>
                  </a:cubicBezTo>
                  <a:lnTo>
                    <a:pt x="674428" y="341556"/>
                  </a:lnTo>
                  <a:lnTo>
                    <a:pt x="681182" y="346380"/>
                  </a:lnTo>
                  <a:lnTo>
                    <a:pt x="681182" y="348310"/>
                  </a:lnTo>
                  <a:cubicBezTo>
                    <a:pt x="681182" y="348310"/>
                    <a:pt x="688901" y="353134"/>
                    <a:pt x="688901" y="353134"/>
                  </a:cubicBezTo>
                  <a:lnTo>
                    <a:pt x="692760" y="353134"/>
                  </a:lnTo>
                  <a:cubicBezTo>
                    <a:pt x="692760" y="353134"/>
                    <a:pt x="711092" y="353134"/>
                    <a:pt x="711092" y="353134"/>
                  </a:cubicBezTo>
                  <a:lnTo>
                    <a:pt x="718811" y="356028"/>
                  </a:lnTo>
                  <a:lnTo>
                    <a:pt x="722670" y="354099"/>
                  </a:lnTo>
                  <a:lnTo>
                    <a:pt x="726529" y="356028"/>
                  </a:lnTo>
                  <a:lnTo>
                    <a:pt x="731354" y="356028"/>
                  </a:lnTo>
                  <a:lnTo>
                    <a:pt x="733283" y="354099"/>
                  </a:lnTo>
                  <a:lnTo>
                    <a:pt x="737143" y="354099"/>
                  </a:lnTo>
                  <a:cubicBezTo>
                    <a:pt x="737143" y="354099"/>
                    <a:pt x="743897" y="354099"/>
                    <a:pt x="743897" y="354099"/>
                  </a:cubicBezTo>
                  <a:lnTo>
                    <a:pt x="747756" y="356028"/>
                  </a:lnTo>
                  <a:lnTo>
                    <a:pt x="752580" y="356028"/>
                  </a:lnTo>
                  <a:cubicBezTo>
                    <a:pt x="752580" y="356028"/>
                    <a:pt x="768983" y="356993"/>
                    <a:pt x="768983" y="356993"/>
                  </a:cubicBezTo>
                  <a:lnTo>
                    <a:pt x="770913" y="359888"/>
                  </a:lnTo>
                  <a:lnTo>
                    <a:pt x="774772" y="359888"/>
                  </a:lnTo>
                  <a:cubicBezTo>
                    <a:pt x="774772" y="359888"/>
                    <a:pt x="776702" y="357958"/>
                    <a:pt x="776702" y="357958"/>
                  </a:cubicBezTo>
                  <a:lnTo>
                    <a:pt x="779596" y="357958"/>
                  </a:lnTo>
                  <a:cubicBezTo>
                    <a:pt x="779596" y="357958"/>
                    <a:pt x="787315" y="359888"/>
                    <a:pt x="787315" y="359888"/>
                  </a:cubicBezTo>
                  <a:lnTo>
                    <a:pt x="792139" y="359888"/>
                  </a:lnTo>
                  <a:cubicBezTo>
                    <a:pt x="792139" y="359888"/>
                    <a:pt x="797928" y="359888"/>
                    <a:pt x="797928" y="359888"/>
                  </a:cubicBezTo>
                  <a:lnTo>
                    <a:pt x="805647" y="356028"/>
                  </a:lnTo>
                  <a:lnTo>
                    <a:pt x="810471" y="360853"/>
                  </a:lnTo>
                  <a:lnTo>
                    <a:pt x="813366" y="360853"/>
                  </a:lnTo>
                  <a:cubicBezTo>
                    <a:pt x="813366" y="360853"/>
                    <a:pt x="818190" y="360853"/>
                    <a:pt x="818190" y="360853"/>
                  </a:cubicBezTo>
                  <a:lnTo>
                    <a:pt x="823979" y="362782"/>
                  </a:lnTo>
                  <a:lnTo>
                    <a:pt x="832663" y="362782"/>
                  </a:lnTo>
                  <a:cubicBezTo>
                    <a:pt x="832663" y="362782"/>
                    <a:pt x="845206" y="362782"/>
                    <a:pt x="845206" y="362782"/>
                  </a:cubicBezTo>
                  <a:lnTo>
                    <a:pt x="848100" y="359888"/>
                  </a:lnTo>
                  <a:lnTo>
                    <a:pt x="853889" y="357958"/>
                  </a:lnTo>
                  <a:lnTo>
                    <a:pt x="858714" y="357958"/>
                  </a:lnTo>
                  <a:cubicBezTo>
                    <a:pt x="858714" y="357958"/>
                    <a:pt x="865468" y="359888"/>
                    <a:pt x="865468" y="359888"/>
                  </a:cubicBezTo>
                  <a:lnTo>
                    <a:pt x="865468" y="362782"/>
                  </a:lnTo>
                  <a:cubicBezTo>
                    <a:pt x="865468" y="362782"/>
                    <a:pt x="870292" y="364712"/>
                    <a:pt x="870292" y="364712"/>
                  </a:cubicBezTo>
                  <a:lnTo>
                    <a:pt x="873186" y="366642"/>
                  </a:lnTo>
                  <a:lnTo>
                    <a:pt x="877046" y="364712"/>
                  </a:lnTo>
                  <a:lnTo>
                    <a:pt x="881870" y="366642"/>
                  </a:lnTo>
                  <a:lnTo>
                    <a:pt x="888624" y="364712"/>
                  </a:lnTo>
                  <a:lnTo>
                    <a:pt x="888624" y="361817"/>
                  </a:lnTo>
                  <a:cubicBezTo>
                    <a:pt x="888624" y="361817"/>
                    <a:pt x="894413" y="361817"/>
                    <a:pt x="894413" y="361817"/>
                  </a:cubicBezTo>
                  <a:lnTo>
                    <a:pt x="898272" y="358923"/>
                  </a:lnTo>
                  <a:lnTo>
                    <a:pt x="901167" y="358923"/>
                  </a:lnTo>
                  <a:cubicBezTo>
                    <a:pt x="901167" y="358923"/>
                    <a:pt x="909851" y="355063"/>
                    <a:pt x="909851" y="355063"/>
                  </a:cubicBezTo>
                  <a:lnTo>
                    <a:pt x="919499" y="353134"/>
                  </a:lnTo>
                  <a:lnTo>
                    <a:pt x="919499" y="351204"/>
                  </a:lnTo>
                  <a:cubicBezTo>
                    <a:pt x="919499" y="351204"/>
                    <a:pt x="926253" y="351204"/>
                    <a:pt x="926253" y="351204"/>
                  </a:cubicBezTo>
                  <a:lnTo>
                    <a:pt x="933972" y="348310"/>
                  </a:lnTo>
                  <a:lnTo>
                    <a:pt x="936866" y="348310"/>
                  </a:lnTo>
                  <a:cubicBezTo>
                    <a:pt x="936866" y="348310"/>
                    <a:pt x="949409" y="342520"/>
                    <a:pt x="949409" y="342520"/>
                  </a:cubicBezTo>
                  <a:lnTo>
                    <a:pt x="954233" y="340591"/>
                  </a:lnTo>
                  <a:lnTo>
                    <a:pt x="962917" y="340591"/>
                  </a:lnTo>
                  <a:cubicBezTo>
                    <a:pt x="962917" y="340591"/>
                    <a:pt x="970636" y="337696"/>
                    <a:pt x="970636" y="337696"/>
                  </a:cubicBezTo>
                  <a:lnTo>
                    <a:pt x="970636" y="335767"/>
                  </a:lnTo>
                  <a:cubicBezTo>
                    <a:pt x="970636" y="335767"/>
                    <a:pt x="978355" y="333837"/>
                    <a:pt x="978355" y="333837"/>
                  </a:cubicBezTo>
                  <a:lnTo>
                    <a:pt x="985108" y="331907"/>
                  </a:lnTo>
                  <a:lnTo>
                    <a:pt x="988003" y="329013"/>
                  </a:lnTo>
                  <a:lnTo>
                    <a:pt x="995722" y="325153"/>
                  </a:lnTo>
                  <a:lnTo>
                    <a:pt x="1000546" y="321294"/>
                  </a:lnTo>
                  <a:lnTo>
                    <a:pt x="1007300" y="319364"/>
                  </a:lnTo>
                  <a:lnTo>
                    <a:pt x="1011159" y="317434"/>
                  </a:lnTo>
                  <a:lnTo>
                    <a:pt x="1015983" y="317434"/>
                  </a:lnTo>
                  <a:cubicBezTo>
                    <a:pt x="1015983" y="317434"/>
                    <a:pt x="1024667" y="317434"/>
                    <a:pt x="1024667" y="317434"/>
                  </a:cubicBezTo>
                  <a:lnTo>
                    <a:pt x="1026597" y="319364"/>
                  </a:lnTo>
                  <a:lnTo>
                    <a:pt x="1032386" y="321294"/>
                  </a:lnTo>
                  <a:lnTo>
                    <a:pt x="1049753" y="317434"/>
                  </a:lnTo>
                  <a:lnTo>
                    <a:pt x="1051683" y="315505"/>
                  </a:lnTo>
                  <a:lnTo>
                    <a:pt x="1054578" y="315505"/>
                  </a:lnTo>
                  <a:cubicBezTo>
                    <a:pt x="1054578" y="315505"/>
                    <a:pt x="1063261" y="312610"/>
                    <a:pt x="1063261" y="312610"/>
                  </a:cubicBezTo>
                  <a:lnTo>
                    <a:pt x="1067121" y="305856"/>
                  </a:lnTo>
                  <a:lnTo>
                    <a:pt x="1073875" y="305856"/>
                  </a:lnTo>
                  <a:cubicBezTo>
                    <a:pt x="1073875" y="305856"/>
                    <a:pt x="1100890" y="303927"/>
                    <a:pt x="1100890" y="303927"/>
                  </a:cubicBezTo>
                  <a:lnTo>
                    <a:pt x="1105714" y="301032"/>
                  </a:lnTo>
                  <a:lnTo>
                    <a:pt x="1105714" y="299102"/>
                  </a:lnTo>
                  <a:cubicBezTo>
                    <a:pt x="1105714" y="299102"/>
                    <a:pt x="1108609" y="297173"/>
                    <a:pt x="1108609" y="297173"/>
                  </a:cubicBezTo>
                  <a:lnTo>
                    <a:pt x="1113433" y="297173"/>
                  </a:lnTo>
                  <a:cubicBezTo>
                    <a:pt x="1113433" y="297173"/>
                    <a:pt x="1119222" y="295243"/>
                    <a:pt x="1119222" y="295243"/>
                  </a:cubicBezTo>
                  <a:lnTo>
                    <a:pt x="1135625" y="293313"/>
                  </a:lnTo>
                  <a:lnTo>
                    <a:pt x="1138519" y="296208"/>
                  </a:lnTo>
                  <a:lnTo>
                    <a:pt x="1141414" y="293313"/>
                  </a:lnTo>
                  <a:lnTo>
                    <a:pt x="1152992" y="291384"/>
                  </a:lnTo>
                  <a:lnTo>
                    <a:pt x="1155886" y="294278"/>
                  </a:lnTo>
                  <a:lnTo>
                    <a:pt x="1161676" y="291384"/>
                  </a:lnTo>
                  <a:lnTo>
                    <a:pt x="1161676" y="288489"/>
                  </a:lnTo>
                  <a:cubicBezTo>
                    <a:pt x="1161676" y="288489"/>
                    <a:pt x="1168429" y="284630"/>
                    <a:pt x="1168429" y="284630"/>
                  </a:cubicBezTo>
                  <a:lnTo>
                    <a:pt x="1171324" y="280770"/>
                  </a:lnTo>
                  <a:lnTo>
                    <a:pt x="1176148" y="280770"/>
                  </a:lnTo>
                  <a:lnTo>
                    <a:pt x="1185797" y="276911"/>
                  </a:lnTo>
                  <a:lnTo>
                    <a:pt x="1180973" y="274016"/>
                  </a:lnTo>
                  <a:lnTo>
                    <a:pt x="1180973" y="270157"/>
                  </a:lnTo>
                  <a:lnTo>
                    <a:pt x="1183867" y="266298"/>
                  </a:lnTo>
                  <a:lnTo>
                    <a:pt x="1189656" y="261473"/>
                  </a:lnTo>
                  <a:lnTo>
                    <a:pt x="1195445" y="259544"/>
                  </a:lnTo>
                  <a:lnTo>
                    <a:pt x="1204129" y="253755"/>
                  </a:lnTo>
                  <a:lnTo>
                    <a:pt x="1221496" y="247966"/>
                  </a:lnTo>
                  <a:lnTo>
                    <a:pt x="1234039" y="241212"/>
                  </a:lnTo>
                  <a:lnTo>
                    <a:pt x="1243687" y="236387"/>
                  </a:lnTo>
                  <a:lnTo>
                    <a:pt x="1253336" y="231563"/>
                  </a:lnTo>
                  <a:lnTo>
                    <a:pt x="1266844" y="224809"/>
                  </a:lnTo>
                  <a:lnTo>
                    <a:pt x="1269738" y="221915"/>
                  </a:lnTo>
                  <a:lnTo>
                    <a:pt x="1266844" y="219020"/>
                  </a:lnTo>
                  <a:lnTo>
                    <a:pt x="1251406" y="223844"/>
                  </a:lnTo>
                  <a:lnTo>
                    <a:pt x="1234039" y="230598"/>
                  </a:lnTo>
                  <a:lnTo>
                    <a:pt x="1208953" y="243141"/>
                  </a:lnTo>
                  <a:lnTo>
                    <a:pt x="1198340" y="247966"/>
                  </a:lnTo>
                  <a:lnTo>
                    <a:pt x="1173254" y="260508"/>
                  </a:lnTo>
                  <a:lnTo>
                    <a:pt x="1169394" y="257614"/>
                  </a:lnTo>
                  <a:lnTo>
                    <a:pt x="1174219" y="252790"/>
                  </a:lnTo>
                  <a:lnTo>
                    <a:pt x="1172289" y="249895"/>
                  </a:lnTo>
                  <a:lnTo>
                    <a:pt x="1176148" y="247966"/>
                  </a:lnTo>
                  <a:lnTo>
                    <a:pt x="1185797" y="242176"/>
                  </a:lnTo>
                  <a:lnTo>
                    <a:pt x="1194480" y="238317"/>
                  </a:lnTo>
                  <a:lnTo>
                    <a:pt x="1209918" y="226739"/>
                  </a:lnTo>
                  <a:lnTo>
                    <a:pt x="1212812" y="226739"/>
                  </a:lnTo>
                  <a:cubicBezTo>
                    <a:pt x="1212812" y="226739"/>
                    <a:pt x="1219566" y="220950"/>
                    <a:pt x="1219566" y="220950"/>
                  </a:cubicBezTo>
                  <a:lnTo>
                    <a:pt x="1232109" y="213231"/>
                  </a:lnTo>
                  <a:lnTo>
                    <a:pt x="1232109" y="210336"/>
                  </a:lnTo>
                  <a:cubicBezTo>
                    <a:pt x="1232109" y="210336"/>
                    <a:pt x="1226320" y="213231"/>
                    <a:pt x="1226320" y="213231"/>
                  </a:cubicBezTo>
                  <a:lnTo>
                    <a:pt x="1216672" y="216126"/>
                  </a:lnTo>
                  <a:lnTo>
                    <a:pt x="1207988" y="219985"/>
                  </a:lnTo>
                  <a:lnTo>
                    <a:pt x="1198340" y="219985"/>
                  </a:lnTo>
                  <a:cubicBezTo>
                    <a:pt x="1198340" y="219985"/>
                    <a:pt x="1189656" y="221915"/>
                    <a:pt x="1189656" y="221915"/>
                  </a:cubicBezTo>
                  <a:lnTo>
                    <a:pt x="1166500" y="221915"/>
                  </a:lnTo>
                  <a:cubicBezTo>
                    <a:pt x="1166500" y="221915"/>
                    <a:pt x="1163605" y="223844"/>
                    <a:pt x="1163605" y="223844"/>
                  </a:cubicBezTo>
                  <a:lnTo>
                    <a:pt x="1163605" y="220950"/>
                  </a:lnTo>
                  <a:cubicBezTo>
                    <a:pt x="1163605" y="220950"/>
                    <a:pt x="1165535" y="219020"/>
                    <a:pt x="1165535" y="219020"/>
                  </a:cubicBezTo>
                  <a:lnTo>
                    <a:pt x="1180008" y="219020"/>
                  </a:lnTo>
                  <a:cubicBezTo>
                    <a:pt x="1180008" y="219020"/>
                    <a:pt x="1184832" y="216126"/>
                    <a:pt x="1184832" y="216126"/>
                  </a:cubicBezTo>
                  <a:lnTo>
                    <a:pt x="1199305" y="214196"/>
                  </a:lnTo>
                  <a:lnTo>
                    <a:pt x="1210883" y="214196"/>
                  </a:lnTo>
                  <a:cubicBezTo>
                    <a:pt x="1210883" y="214196"/>
                    <a:pt x="1235969" y="208407"/>
                    <a:pt x="1235969" y="208407"/>
                  </a:cubicBezTo>
                  <a:lnTo>
                    <a:pt x="1246582" y="208407"/>
                  </a:lnTo>
                  <a:cubicBezTo>
                    <a:pt x="1246582" y="208407"/>
                    <a:pt x="1262984" y="207442"/>
                    <a:pt x="1262984" y="207442"/>
                  </a:cubicBezTo>
                  <a:lnTo>
                    <a:pt x="1267809" y="207442"/>
                  </a:lnTo>
                  <a:cubicBezTo>
                    <a:pt x="1267809" y="207442"/>
                    <a:pt x="1277457" y="207442"/>
                    <a:pt x="1277457" y="207442"/>
                  </a:cubicBezTo>
                  <a:lnTo>
                    <a:pt x="1281316" y="205512"/>
                  </a:lnTo>
                  <a:lnTo>
                    <a:pt x="1284211" y="205512"/>
                  </a:lnTo>
                  <a:cubicBezTo>
                    <a:pt x="1284211" y="205512"/>
                    <a:pt x="1293859" y="210336"/>
                    <a:pt x="1293859" y="210336"/>
                  </a:cubicBezTo>
                  <a:lnTo>
                    <a:pt x="1299649" y="213231"/>
                  </a:lnTo>
                  <a:lnTo>
                    <a:pt x="1311227" y="221915"/>
                  </a:lnTo>
                  <a:lnTo>
                    <a:pt x="1316051" y="229633"/>
                  </a:lnTo>
                  <a:lnTo>
                    <a:pt x="1319910" y="227704"/>
                  </a:lnTo>
                  <a:lnTo>
                    <a:pt x="1317981" y="222880"/>
                  </a:lnTo>
                  <a:lnTo>
                    <a:pt x="1312191" y="215161"/>
                  </a:lnTo>
                  <a:lnTo>
                    <a:pt x="1301578" y="206477"/>
                  </a:lnTo>
                  <a:lnTo>
                    <a:pt x="1298684" y="204547"/>
                  </a:lnTo>
                  <a:lnTo>
                    <a:pt x="1290000" y="201653"/>
                  </a:lnTo>
                  <a:lnTo>
                    <a:pt x="1280352" y="199723"/>
                  </a:lnTo>
                  <a:lnTo>
                    <a:pt x="1267809" y="199723"/>
                  </a:lnTo>
                  <a:cubicBezTo>
                    <a:pt x="1267809" y="199723"/>
                    <a:pt x="1250441" y="200688"/>
                    <a:pt x="1250441" y="200688"/>
                  </a:cubicBezTo>
                  <a:lnTo>
                    <a:pt x="1235969" y="200688"/>
                  </a:lnTo>
                  <a:cubicBezTo>
                    <a:pt x="1235969" y="200688"/>
                    <a:pt x="1230180" y="200688"/>
                    <a:pt x="1230180" y="200688"/>
                  </a:cubicBezTo>
                  <a:lnTo>
                    <a:pt x="1216672" y="200688"/>
                  </a:lnTo>
                  <a:cubicBezTo>
                    <a:pt x="1216672" y="200688"/>
                    <a:pt x="1208953" y="200688"/>
                    <a:pt x="1208953" y="200688"/>
                  </a:cubicBezTo>
                  <a:lnTo>
                    <a:pt x="1200269" y="200688"/>
                  </a:lnTo>
                  <a:cubicBezTo>
                    <a:pt x="1200269" y="200688"/>
                    <a:pt x="1196410" y="200688"/>
                    <a:pt x="1196410" y="200688"/>
                  </a:cubicBezTo>
                  <a:lnTo>
                    <a:pt x="1186761" y="203583"/>
                  </a:lnTo>
                  <a:lnTo>
                    <a:pt x="1169394" y="205512"/>
                  </a:lnTo>
                  <a:lnTo>
                    <a:pt x="1166500" y="203583"/>
                  </a:lnTo>
                  <a:lnTo>
                    <a:pt x="1176148" y="201653"/>
                  </a:lnTo>
                  <a:lnTo>
                    <a:pt x="1185797" y="196829"/>
                  </a:lnTo>
                  <a:lnTo>
                    <a:pt x="1190621" y="192969"/>
                  </a:lnTo>
                  <a:lnTo>
                    <a:pt x="1198340" y="184286"/>
                  </a:lnTo>
                  <a:lnTo>
                    <a:pt x="1209918" y="172707"/>
                  </a:lnTo>
                  <a:lnTo>
                    <a:pt x="1221496" y="164989"/>
                  </a:lnTo>
                  <a:lnTo>
                    <a:pt x="1239828" y="156305"/>
                  </a:lnTo>
                  <a:lnTo>
                    <a:pt x="1248512" y="151481"/>
                  </a:lnTo>
                  <a:lnTo>
                    <a:pt x="1261055" y="140868"/>
                  </a:lnTo>
                  <a:lnTo>
                    <a:pt x="1265879" y="135078"/>
                  </a:lnTo>
                  <a:lnTo>
                    <a:pt x="1271668" y="125430"/>
                  </a:lnTo>
                  <a:lnTo>
                    <a:pt x="1274562" y="117711"/>
                  </a:lnTo>
                  <a:lnTo>
                    <a:pt x="1279387" y="97449"/>
                  </a:lnTo>
                  <a:lnTo>
                    <a:pt x="1279387" y="89731"/>
                  </a:lnTo>
                  <a:cubicBezTo>
                    <a:pt x="1279387" y="89731"/>
                    <a:pt x="1284211" y="65609"/>
                    <a:pt x="1284211" y="65609"/>
                  </a:cubicBezTo>
                  <a:lnTo>
                    <a:pt x="1284211" y="54996"/>
                  </a:lnTo>
                  <a:lnTo>
                    <a:pt x="1286141" y="35699"/>
                  </a:lnTo>
                  <a:lnTo>
                    <a:pt x="1289035" y="28945"/>
                  </a:lnTo>
                  <a:lnTo>
                    <a:pt x="1289035" y="25086"/>
                  </a:lnTo>
                  <a:cubicBezTo>
                    <a:pt x="1289035" y="25086"/>
                    <a:pt x="1283246" y="20262"/>
                    <a:pt x="1283246" y="20262"/>
                  </a:cubicBezTo>
                  <a:lnTo>
                    <a:pt x="1279387" y="17367"/>
                  </a:lnTo>
                  <a:lnTo>
                    <a:pt x="1276492" y="12543"/>
                  </a:lnTo>
                  <a:lnTo>
                    <a:pt x="1276492" y="9648"/>
                  </a:lnTo>
                  <a:cubicBezTo>
                    <a:pt x="1276492" y="9648"/>
                    <a:pt x="1283246" y="11578"/>
                    <a:pt x="1283246" y="11578"/>
                  </a:cubicBezTo>
                  <a:lnTo>
                    <a:pt x="1293859" y="13508"/>
                  </a:lnTo>
                  <a:lnTo>
                    <a:pt x="1298684" y="11578"/>
                  </a:lnTo>
                  <a:lnTo>
                    <a:pt x="1301578" y="4824"/>
                  </a:lnTo>
                  <a:lnTo>
                    <a:pt x="1301578" y="0"/>
                  </a:lnTo>
                  <a:cubicBezTo>
                    <a:pt x="1301578" y="0"/>
                    <a:pt x="1309297" y="4824"/>
                    <a:pt x="1309297" y="4824"/>
                  </a:cubicBezTo>
                  <a:lnTo>
                    <a:pt x="1318946" y="9648"/>
                  </a:lnTo>
                  <a:lnTo>
                    <a:pt x="1327629" y="18332"/>
                  </a:lnTo>
                  <a:lnTo>
                    <a:pt x="1330524" y="18332"/>
                  </a:lnTo>
                  <a:cubicBezTo>
                    <a:pt x="1330524" y="18332"/>
                    <a:pt x="1333418" y="24121"/>
                    <a:pt x="1333418" y="24121"/>
                  </a:cubicBezTo>
                  <a:lnTo>
                    <a:pt x="1339207" y="27016"/>
                  </a:lnTo>
                  <a:lnTo>
                    <a:pt x="1344032" y="32805"/>
                  </a:lnTo>
                  <a:lnTo>
                    <a:pt x="1345961" y="39559"/>
                  </a:lnTo>
                  <a:lnTo>
                    <a:pt x="1354645" y="48242"/>
                  </a:lnTo>
                  <a:lnTo>
                    <a:pt x="1354645" y="54996"/>
                  </a:lnTo>
                  <a:cubicBezTo>
                    <a:pt x="1354645" y="54996"/>
                    <a:pt x="1353680" y="57891"/>
                    <a:pt x="1353680" y="57891"/>
                  </a:cubicBezTo>
                  <a:lnTo>
                    <a:pt x="1349821" y="62715"/>
                  </a:lnTo>
                  <a:lnTo>
                    <a:pt x="1343067" y="64645"/>
                  </a:lnTo>
                  <a:lnTo>
                    <a:pt x="1341137" y="69469"/>
                  </a:lnTo>
                  <a:lnTo>
                    <a:pt x="1341137" y="77188"/>
                  </a:lnTo>
                  <a:cubicBezTo>
                    <a:pt x="1341137" y="77188"/>
                    <a:pt x="1345961" y="83942"/>
                    <a:pt x="1345961" y="83942"/>
                  </a:cubicBezTo>
                  <a:lnTo>
                    <a:pt x="1353680" y="87801"/>
                  </a:lnTo>
                  <a:lnTo>
                    <a:pt x="1359469" y="87801"/>
                  </a:lnTo>
                  <a:cubicBezTo>
                    <a:pt x="1359469" y="87801"/>
                    <a:pt x="1362364" y="89731"/>
                    <a:pt x="1362364" y="89731"/>
                  </a:cubicBezTo>
                  <a:lnTo>
                    <a:pt x="1369117" y="89731"/>
                  </a:lnTo>
                  <a:cubicBezTo>
                    <a:pt x="1369117" y="89731"/>
                    <a:pt x="1372977" y="94555"/>
                    <a:pt x="1372977" y="94555"/>
                  </a:cubicBezTo>
                  <a:lnTo>
                    <a:pt x="1376836" y="94555"/>
                  </a:lnTo>
                  <a:cubicBezTo>
                    <a:pt x="1376836" y="94555"/>
                    <a:pt x="1380696" y="94555"/>
                    <a:pt x="1380696" y="94555"/>
                  </a:cubicBezTo>
                  <a:lnTo>
                    <a:pt x="1389379" y="90695"/>
                  </a:lnTo>
                  <a:lnTo>
                    <a:pt x="1392274" y="85871"/>
                  </a:lnTo>
                  <a:lnTo>
                    <a:pt x="1392274" y="80082"/>
                  </a:lnTo>
                  <a:cubicBezTo>
                    <a:pt x="1392274" y="80082"/>
                    <a:pt x="1392274" y="74293"/>
                    <a:pt x="1392274" y="74293"/>
                  </a:cubicBezTo>
                  <a:lnTo>
                    <a:pt x="1394204" y="74293"/>
                  </a:lnTo>
                  <a:cubicBezTo>
                    <a:pt x="1394204" y="74293"/>
                    <a:pt x="1406747" y="74293"/>
                    <a:pt x="1406747" y="74293"/>
                  </a:cubicBezTo>
                  <a:lnTo>
                    <a:pt x="1410606" y="78153"/>
                  </a:lnTo>
                  <a:lnTo>
                    <a:pt x="1415430" y="78153"/>
                  </a:lnTo>
                  <a:cubicBezTo>
                    <a:pt x="1415430" y="78153"/>
                    <a:pt x="1429903" y="78153"/>
                    <a:pt x="1429903" y="78153"/>
                  </a:cubicBezTo>
                  <a:lnTo>
                    <a:pt x="1434727" y="78153"/>
                  </a:lnTo>
                  <a:cubicBezTo>
                    <a:pt x="1434727" y="78153"/>
                    <a:pt x="1438586" y="80082"/>
                    <a:pt x="1438586" y="80082"/>
                  </a:cubicBezTo>
                  <a:lnTo>
                    <a:pt x="1441481" y="86836"/>
                  </a:lnTo>
                  <a:lnTo>
                    <a:pt x="1447270" y="89731"/>
                  </a:lnTo>
                  <a:lnTo>
                    <a:pt x="1452094" y="89731"/>
                  </a:lnTo>
                  <a:cubicBezTo>
                    <a:pt x="1452094" y="89731"/>
                    <a:pt x="1454989" y="89731"/>
                    <a:pt x="1454989" y="89731"/>
                  </a:cubicBezTo>
                  <a:lnTo>
                    <a:pt x="1464637" y="99379"/>
                  </a:lnTo>
                  <a:lnTo>
                    <a:pt x="1469462" y="99379"/>
                  </a:lnTo>
                  <a:cubicBezTo>
                    <a:pt x="1469462" y="99379"/>
                    <a:pt x="1471391" y="101309"/>
                    <a:pt x="1471391" y="101309"/>
                  </a:cubicBezTo>
                  <a:lnTo>
                    <a:pt x="1496478" y="109028"/>
                  </a:lnTo>
                  <a:lnTo>
                    <a:pt x="1502266" y="97449"/>
                  </a:lnTo>
                  <a:lnTo>
                    <a:pt x="1507091" y="85871"/>
                  </a:lnTo>
                  <a:lnTo>
                    <a:pt x="1511915" y="72363"/>
                  </a:lnTo>
                  <a:lnTo>
                    <a:pt x="1513845" y="72363"/>
                  </a:lnTo>
                  <a:cubicBezTo>
                    <a:pt x="1513845" y="72363"/>
                    <a:pt x="1516739" y="67539"/>
                    <a:pt x="1516739" y="67539"/>
                  </a:cubicBezTo>
                  <a:lnTo>
                    <a:pt x="1520599" y="72363"/>
                  </a:lnTo>
                  <a:lnTo>
                    <a:pt x="1525422" y="76223"/>
                  </a:lnTo>
                  <a:lnTo>
                    <a:pt x="1528318" y="83942"/>
                  </a:lnTo>
                  <a:lnTo>
                    <a:pt x="1542790" y="79117"/>
                  </a:lnTo>
                  <a:lnTo>
                    <a:pt x="1548579" y="83942"/>
                  </a:lnTo>
                  <a:lnTo>
                    <a:pt x="1561122" y="83942"/>
                  </a:lnTo>
                  <a:cubicBezTo>
                    <a:pt x="1561122" y="83942"/>
                    <a:pt x="1566911" y="85871"/>
                    <a:pt x="1566911" y="85871"/>
                  </a:cubicBezTo>
                  <a:lnTo>
                    <a:pt x="1604540" y="82977"/>
                  </a:lnTo>
                  <a:lnTo>
                    <a:pt x="1635415" y="82977"/>
                  </a:lnTo>
                  <a:cubicBezTo>
                    <a:pt x="1635415" y="82977"/>
                    <a:pt x="1635415" y="71399"/>
                    <a:pt x="1635415" y="71399"/>
                  </a:cubicBezTo>
                  <a:lnTo>
                    <a:pt x="1631556" y="62715"/>
                  </a:lnTo>
                  <a:lnTo>
                    <a:pt x="1631556" y="58856"/>
                  </a:lnTo>
                  <a:cubicBezTo>
                    <a:pt x="1631556" y="58856"/>
                    <a:pt x="1640239" y="55961"/>
                    <a:pt x="1640239" y="55961"/>
                  </a:cubicBezTo>
                  <a:lnTo>
                    <a:pt x="1640239" y="48242"/>
                  </a:lnTo>
                  <a:cubicBezTo>
                    <a:pt x="1640239" y="48242"/>
                    <a:pt x="1635415" y="46313"/>
                    <a:pt x="1635415" y="46313"/>
                  </a:cubicBezTo>
                  <a:lnTo>
                    <a:pt x="1635415" y="42453"/>
                  </a:lnTo>
                  <a:cubicBezTo>
                    <a:pt x="1635415" y="42453"/>
                    <a:pt x="1630591" y="39559"/>
                    <a:pt x="1630591" y="39559"/>
                  </a:cubicBezTo>
                  <a:lnTo>
                    <a:pt x="1622872" y="37629"/>
                  </a:lnTo>
                  <a:lnTo>
                    <a:pt x="1620943" y="25086"/>
                  </a:lnTo>
                  <a:lnTo>
                    <a:pt x="1620943" y="19297"/>
                  </a:lnTo>
                  <a:cubicBezTo>
                    <a:pt x="1620943" y="19297"/>
                    <a:pt x="1627697" y="17367"/>
                    <a:pt x="1627697" y="17367"/>
                  </a:cubicBezTo>
                  <a:lnTo>
                    <a:pt x="1632521" y="17367"/>
                  </a:lnTo>
                  <a:cubicBezTo>
                    <a:pt x="1632521" y="17367"/>
                    <a:pt x="1640239" y="19297"/>
                    <a:pt x="1640239" y="19297"/>
                  </a:cubicBezTo>
                  <a:lnTo>
                    <a:pt x="1647958" y="19297"/>
                  </a:lnTo>
                  <a:cubicBezTo>
                    <a:pt x="1647958" y="19297"/>
                    <a:pt x="1650853" y="19297"/>
                    <a:pt x="1650853" y="19297"/>
                  </a:cubicBezTo>
                  <a:lnTo>
                    <a:pt x="1653747" y="17367"/>
                  </a:lnTo>
                  <a:lnTo>
                    <a:pt x="1656642" y="22191"/>
                  </a:lnTo>
                  <a:lnTo>
                    <a:pt x="1663396" y="22191"/>
                  </a:lnTo>
                  <a:cubicBezTo>
                    <a:pt x="1663396" y="22191"/>
                    <a:pt x="1666290" y="22191"/>
                    <a:pt x="1666290" y="22191"/>
                  </a:cubicBezTo>
                  <a:lnTo>
                    <a:pt x="1671115" y="22191"/>
                  </a:lnTo>
                  <a:cubicBezTo>
                    <a:pt x="1671115" y="22191"/>
                    <a:pt x="1673045" y="23156"/>
                    <a:pt x="1673045" y="23156"/>
                  </a:cubicBezTo>
                  <a:lnTo>
                    <a:pt x="1683657" y="25086"/>
                  </a:lnTo>
                  <a:lnTo>
                    <a:pt x="1692341" y="25086"/>
                  </a:lnTo>
                  <a:cubicBezTo>
                    <a:pt x="1692341" y="25086"/>
                    <a:pt x="1700060" y="25086"/>
                    <a:pt x="1700060" y="25086"/>
                  </a:cubicBezTo>
                  <a:lnTo>
                    <a:pt x="1704884" y="27980"/>
                  </a:lnTo>
                  <a:lnTo>
                    <a:pt x="1710674" y="27980"/>
                  </a:lnTo>
                  <a:cubicBezTo>
                    <a:pt x="1710674" y="27980"/>
                    <a:pt x="1721287" y="23156"/>
                    <a:pt x="1721287" y="23156"/>
                  </a:cubicBezTo>
                  <a:lnTo>
                    <a:pt x="1721287" y="30875"/>
                  </a:lnTo>
                  <a:cubicBezTo>
                    <a:pt x="1721287" y="30875"/>
                    <a:pt x="1722251" y="34734"/>
                    <a:pt x="1722251" y="34734"/>
                  </a:cubicBezTo>
                  <a:lnTo>
                    <a:pt x="1726111" y="34734"/>
                  </a:lnTo>
                  <a:cubicBezTo>
                    <a:pt x="1726111" y="34734"/>
                    <a:pt x="1729970" y="36664"/>
                    <a:pt x="1729970" y="36664"/>
                  </a:cubicBezTo>
                  <a:lnTo>
                    <a:pt x="1731900" y="34734"/>
                  </a:lnTo>
                  <a:lnTo>
                    <a:pt x="1735759" y="34734"/>
                  </a:lnTo>
                  <a:cubicBezTo>
                    <a:pt x="1735759" y="34734"/>
                    <a:pt x="1745408" y="34734"/>
                    <a:pt x="1745408" y="34734"/>
                  </a:cubicBezTo>
                  <a:lnTo>
                    <a:pt x="1751197" y="34734"/>
                  </a:lnTo>
                  <a:cubicBezTo>
                    <a:pt x="1751197" y="34734"/>
                    <a:pt x="1753126" y="37629"/>
                    <a:pt x="1753126" y="37629"/>
                  </a:cubicBezTo>
                  <a:lnTo>
                    <a:pt x="1756986" y="37629"/>
                  </a:lnTo>
                  <a:cubicBezTo>
                    <a:pt x="1756986" y="37629"/>
                    <a:pt x="1763740" y="41488"/>
                    <a:pt x="1763740" y="41488"/>
                  </a:cubicBezTo>
                  <a:lnTo>
                    <a:pt x="1774353" y="35699"/>
                  </a:lnTo>
                  <a:lnTo>
                    <a:pt x="1774353" y="30875"/>
                  </a:lnTo>
                  <a:cubicBezTo>
                    <a:pt x="1774353" y="30875"/>
                    <a:pt x="1781107" y="42453"/>
                    <a:pt x="1781107" y="42453"/>
                  </a:cubicBezTo>
                  <a:lnTo>
                    <a:pt x="1794615" y="42453"/>
                  </a:lnTo>
                  <a:cubicBezTo>
                    <a:pt x="1794615" y="42453"/>
                    <a:pt x="1809088" y="42453"/>
                    <a:pt x="1809088" y="42453"/>
                  </a:cubicBezTo>
                  <a:lnTo>
                    <a:pt x="1816807" y="39559"/>
                  </a:lnTo>
                  <a:close/>
                </a:path>
              </a:pathLst>
            </a:custGeom>
            <a:grpFill/>
            <a:ln w="24100" cap="flat">
              <a:solidFill>
                <a:schemeClr val="bg1"/>
              </a:solidFill>
              <a:prstDash val="solid"/>
              <a:round/>
            </a:ln>
          </p:spPr>
          <p:txBody>
            <a:bodyPr rtlCol="0" anchor="ctr"/>
            <a:lstStyle/>
            <a:p>
              <a:endParaRPr lang="en-GB"/>
            </a:p>
          </p:txBody>
        </p:sp>
        <p:sp>
          <p:nvSpPr>
            <p:cNvPr id="28" name="Freeform: Shape 57">
              <a:extLst>
                <a:ext uri="{FF2B5EF4-FFF2-40B4-BE49-F238E27FC236}">
                  <a16:creationId xmlns:a16="http://schemas.microsoft.com/office/drawing/2014/main" id="{B07CF74A-F445-89B6-33FF-6DD7F438D21A}"/>
                </a:ext>
              </a:extLst>
            </p:cNvPr>
            <p:cNvSpPr/>
            <p:nvPr/>
          </p:nvSpPr>
          <p:spPr>
            <a:xfrm>
              <a:off x="5909738" y="5225808"/>
              <a:ext cx="7718" cy="5789"/>
            </a:xfrm>
            <a:custGeom>
              <a:avLst/>
              <a:gdLst>
                <a:gd name="connsiteX0" fmla="*/ 7719 w 7718"/>
                <a:gd name="connsiteY0" fmla="*/ 0 h 5789"/>
                <a:gd name="connsiteX1" fmla="*/ 7719 w 7718"/>
                <a:gd name="connsiteY1" fmla="*/ 1930 h 5789"/>
                <a:gd name="connsiteX2" fmla="*/ 4824 w 7718"/>
                <a:gd name="connsiteY2" fmla="*/ 5789 h 5789"/>
                <a:gd name="connsiteX3" fmla="*/ 0 w 7718"/>
                <a:gd name="connsiteY3" fmla="*/ 5789 h 5789"/>
                <a:gd name="connsiteX4" fmla="*/ 2894 w 7718"/>
                <a:gd name="connsiteY4" fmla="*/ 1930 h 5789"/>
                <a:gd name="connsiteX5" fmla="*/ 7719 w 7718"/>
                <a:gd name="connsiteY5" fmla="*/ 193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 h="5789">
                  <a:moveTo>
                    <a:pt x="7719" y="0"/>
                  </a:moveTo>
                  <a:lnTo>
                    <a:pt x="7719" y="1930"/>
                  </a:lnTo>
                  <a:cubicBezTo>
                    <a:pt x="7719" y="1930"/>
                    <a:pt x="4824" y="5789"/>
                    <a:pt x="4824" y="5789"/>
                  </a:cubicBezTo>
                  <a:lnTo>
                    <a:pt x="0" y="5789"/>
                  </a:lnTo>
                  <a:cubicBezTo>
                    <a:pt x="0" y="5789"/>
                    <a:pt x="2894" y="1930"/>
                    <a:pt x="2894" y="1930"/>
                  </a:cubicBezTo>
                  <a:lnTo>
                    <a:pt x="7719" y="1930"/>
                  </a:lnTo>
                  <a:close/>
                </a:path>
              </a:pathLst>
            </a:custGeom>
            <a:grpFill/>
            <a:ln w="24100" cap="flat">
              <a:solidFill>
                <a:schemeClr val="bg1"/>
              </a:solidFill>
              <a:prstDash val="solid"/>
              <a:round/>
            </a:ln>
          </p:spPr>
          <p:txBody>
            <a:bodyPr rtlCol="0" anchor="ctr"/>
            <a:lstStyle/>
            <a:p>
              <a:endParaRPr lang="en-GB"/>
            </a:p>
          </p:txBody>
        </p:sp>
        <p:sp>
          <p:nvSpPr>
            <p:cNvPr id="29" name="Freeform: Shape 58">
              <a:extLst>
                <a:ext uri="{FF2B5EF4-FFF2-40B4-BE49-F238E27FC236}">
                  <a16:creationId xmlns:a16="http://schemas.microsoft.com/office/drawing/2014/main" id="{537B25AF-63EC-E620-E082-5001237392B9}"/>
                </a:ext>
              </a:extLst>
            </p:cNvPr>
            <p:cNvSpPr/>
            <p:nvPr/>
          </p:nvSpPr>
          <p:spPr>
            <a:xfrm>
              <a:off x="5067427" y="2942017"/>
              <a:ext cx="41488" cy="112887"/>
            </a:xfrm>
            <a:custGeom>
              <a:avLst/>
              <a:gdLst>
                <a:gd name="connsiteX0" fmla="*/ 7719 w 41488"/>
                <a:gd name="connsiteY0" fmla="*/ 0 h 112887"/>
                <a:gd name="connsiteX1" fmla="*/ 7719 w 41488"/>
                <a:gd name="connsiteY1" fmla="*/ 1930 h 112887"/>
                <a:gd name="connsiteX2" fmla="*/ 17367 w 41488"/>
                <a:gd name="connsiteY2" fmla="*/ 3859 h 112887"/>
                <a:gd name="connsiteX3" fmla="*/ 20262 w 41488"/>
                <a:gd name="connsiteY3" fmla="*/ 9649 h 112887"/>
                <a:gd name="connsiteX4" fmla="*/ 20262 w 41488"/>
                <a:gd name="connsiteY4" fmla="*/ 15438 h 112887"/>
                <a:gd name="connsiteX5" fmla="*/ 19297 w 41488"/>
                <a:gd name="connsiteY5" fmla="*/ 17367 h 112887"/>
                <a:gd name="connsiteX6" fmla="*/ 19297 w 41488"/>
                <a:gd name="connsiteY6" fmla="*/ 21227 h 112887"/>
                <a:gd name="connsiteX7" fmla="*/ 27980 w 41488"/>
                <a:gd name="connsiteY7" fmla="*/ 30875 h 112887"/>
                <a:gd name="connsiteX8" fmla="*/ 27980 w 41488"/>
                <a:gd name="connsiteY8" fmla="*/ 35699 h 112887"/>
                <a:gd name="connsiteX9" fmla="*/ 27980 w 41488"/>
                <a:gd name="connsiteY9" fmla="*/ 38594 h 112887"/>
                <a:gd name="connsiteX10" fmla="*/ 30875 w 41488"/>
                <a:gd name="connsiteY10" fmla="*/ 41488 h 112887"/>
                <a:gd name="connsiteX11" fmla="*/ 28945 w 41488"/>
                <a:gd name="connsiteY11" fmla="*/ 45348 h 112887"/>
                <a:gd name="connsiteX12" fmla="*/ 28945 w 41488"/>
                <a:gd name="connsiteY12" fmla="*/ 54996 h 112887"/>
                <a:gd name="connsiteX13" fmla="*/ 28945 w 41488"/>
                <a:gd name="connsiteY13" fmla="*/ 60785 h 112887"/>
                <a:gd name="connsiteX14" fmla="*/ 28945 w 41488"/>
                <a:gd name="connsiteY14" fmla="*/ 67539 h 112887"/>
                <a:gd name="connsiteX15" fmla="*/ 28945 w 41488"/>
                <a:gd name="connsiteY15" fmla="*/ 77188 h 112887"/>
                <a:gd name="connsiteX16" fmla="*/ 28945 w 41488"/>
                <a:gd name="connsiteY16" fmla="*/ 82012 h 112887"/>
                <a:gd name="connsiteX17" fmla="*/ 28945 w 41488"/>
                <a:gd name="connsiteY17" fmla="*/ 87801 h 112887"/>
                <a:gd name="connsiteX18" fmla="*/ 28945 w 41488"/>
                <a:gd name="connsiteY18" fmla="*/ 89731 h 112887"/>
                <a:gd name="connsiteX19" fmla="*/ 34735 w 41488"/>
                <a:gd name="connsiteY19" fmla="*/ 100344 h 112887"/>
                <a:gd name="connsiteX20" fmla="*/ 36664 w 41488"/>
                <a:gd name="connsiteY20" fmla="*/ 100344 h 112887"/>
                <a:gd name="connsiteX21" fmla="*/ 41488 w 41488"/>
                <a:gd name="connsiteY21" fmla="*/ 100344 h 112887"/>
                <a:gd name="connsiteX22" fmla="*/ 41488 w 41488"/>
                <a:gd name="connsiteY22" fmla="*/ 104203 h 112887"/>
                <a:gd name="connsiteX23" fmla="*/ 37629 w 41488"/>
                <a:gd name="connsiteY23" fmla="*/ 107098 h 112887"/>
                <a:gd name="connsiteX24" fmla="*/ 35699 w 41488"/>
                <a:gd name="connsiteY24" fmla="*/ 107098 h 112887"/>
                <a:gd name="connsiteX25" fmla="*/ 31840 w 41488"/>
                <a:gd name="connsiteY25" fmla="*/ 105168 h 112887"/>
                <a:gd name="connsiteX26" fmla="*/ 29910 w 41488"/>
                <a:gd name="connsiteY26" fmla="*/ 108063 h 112887"/>
                <a:gd name="connsiteX27" fmla="*/ 26051 w 41488"/>
                <a:gd name="connsiteY27" fmla="*/ 105168 h 112887"/>
                <a:gd name="connsiteX28" fmla="*/ 21226 w 41488"/>
                <a:gd name="connsiteY28" fmla="*/ 107098 h 112887"/>
                <a:gd name="connsiteX29" fmla="*/ 21226 w 41488"/>
                <a:gd name="connsiteY29" fmla="*/ 109028 h 112887"/>
                <a:gd name="connsiteX30" fmla="*/ 13508 w 41488"/>
                <a:gd name="connsiteY30" fmla="*/ 112887 h 112887"/>
                <a:gd name="connsiteX31" fmla="*/ 13508 w 41488"/>
                <a:gd name="connsiteY31" fmla="*/ 110957 h 112887"/>
                <a:gd name="connsiteX32" fmla="*/ 8684 w 41488"/>
                <a:gd name="connsiteY32" fmla="*/ 106133 h 112887"/>
                <a:gd name="connsiteX33" fmla="*/ 8684 w 41488"/>
                <a:gd name="connsiteY33" fmla="*/ 100344 h 112887"/>
                <a:gd name="connsiteX34" fmla="*/ 5789 w 41488"/>
                <a:gd name="connsiteY34" fmla="*/ 97450 h 112887"/>
                <a:gd name="connsiteX35" fmla="*/ 3859 w 41488"/>
                <a:gd name="connsiteY35" fmla="*/ 91661 h 112887"/>
                <a:gd name="connsiteX36" fmla="*/ 3859 w 41488"/>
                <a:gd name="connsiteY36" fmla="*/ 86836 h 112887"/>
                <a:gd name="connsiteX37" fmla="*/ 1930 w 41488"/>
                <a:gd name="connsiteY37" fmla="*/ 82977 h 112887"/>
                <a:gd name="connsiteX38" fmla="*/ 1930 w 41488"/>
                <a:gd name="connsiteY38" fmla="*/ 80082 h 112887"/>
                <a:gd name="connsiteX39" fmla="*/ 0 w 41488"/>
                <a:gd name="connsiteY39" fmla="*/ 75258 h 112887"/>
                <a:gd name="connsiteX40" fmla="*/ 2894 w 41488"/>
                <a:gd name="connsiteY40" fmla="*/ 71399 h 112887"/>
                <a:gd name="connsiteX41" fmla="*/ 0 w 41488"/>
                <a:gd name="connsiteY41" fmla="*/ 69469 h 112887"/>
                <a:gd name="connsiteX42" fmla="*/ 3859 w 41488"/>
                <a:gd name="connsiteY42" fmla="*/ 64645 h 112887"/>
                <a:gd name="connsiteX43" fmla="*/ 5789 w 41488"/>
                <a:gd name="connsiteY43" fmla="*/ 59821 h 112887"/>
                <a:gd name="connsiteX44" fmla="*/ 11578 w 41488"/>
                <a:gd name="connsiteY44" fmla="*/ 56926 h 112887"/>
                <a:gd name="connsiteX45" fmla="*/ 11578 w 41488"/>
                <a:gd name="connsiteY45" fmla="*/ 54032 h 112887"/>
                <a:gd name="connsiteX46" fmla="*/ 6754 w 41488"/>
                <a:gd name="connsiteY46" fmla="*/ 46313 h 112887"/>
                <a:gd name="connsiteX47" fmla="*/ 6754 w 41488"/>
                <a:gd name="connsiteY47" fmla="*/ 44383 h 112887"/>
                <a:gd name="connsiteX48" fmla="*/ 10613 w 41488"/>
                <a:gd name="connsiteY48" fmla="*/ 42453 h 112887"/>
                <a:gd name="connsiteX49" fmla="*/ 6754 w 41488"/>
                <a:gd name="connsiteY49" fmla="*/ 33770 h 112887"/>
                <a:gd name="connsiteX50" fmla="*/ 8684 w 41488"/>
                <a:gd name="connsiteY50" fmla="*/ 31840 h 112887"/>
                <a:gd name="connsiteX51" fmla="*/ 5789 w 41488"/>
                <a:gd name="connsiteY51" fmla="*/ 28946 h 112887"/>
                <a:gd name="connsiteX52" fmla="*/ 7719 w 41488"/>
                <a:gd name="connsiteY52" fmla="*/ 27016 h 112887"/>
                <a:gd name="connsiteX53" fmla="*/ 4824 w 41488"/>
                <a:gd name="connsiteY53" fmla="*/ 25086 h 112887"/>
                <a:gd name="connsiteX54" fmla="*/ 4824 w 41488"/>
                <a:gd name="connsiteY54" fmla="*/ 19297 h 112887"/>
                <a:gd name="connsiteX55" fmla="*/ 7719 w 41488"/>
                <a:gd name="connsiteY55" fmla="*/ 14473 h 112887"/>
                <a:gd name="connsiteX56" fmla="*/ 7719 w 41488"/>
                <a:gd name="connsiteY56" fmla="*/ 9649 h 112887"/>
                <a:gd name="connsiteX57" fmla="*/ 5789 w 41488"/>
                <a:gd name="connsiteY57" fmla="*/ 6754 h 112887"/>
                <a:gd name="connsiteX58" fmla="*/ 7719 w 41488"/>
                <a:gd name="connsiteY58" fmla="*/ 2895 h 11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1488" h="112887">
                  <a:moveTo>
                    <a:pt x="7719" y="0"/>
                  </a:moveTo>
                  <a:lnTo>
                    <a:pt x="7719" y="1930"/>
                  </a:lnTo>
                  <a:cubicBezTo>
                    <a:pt x="7719" y="1930"/>
                    <a:pt x="17367" y="3859"/>
                    <a:pt x="17367" y="3859"/>
                  </a:cubicBezTo>
                  <a:lnTo>
                    <a:pt x="20262" y="9649"/>
                  </a:lnTo>
                  <a:lnTo>
                    <a:pt x="20262" y="15438"/>
                  </a:lnTo>
                  <a:cubicBezTo>
                    <a:pt x="20262" y="15438"/>
                    <a:pt x="19297" y="17367"/>
                    <a:pt x="19297" y="17367"/>
                  </a:cubicBezTo>
                  <a:lnTo>
                    <a:pt x="19297" y="21227"/>
                  </a:lnTo>
                  <a:cubicBezTo>
                    <a:pt x="19297" y="21227"/>
                    <a:pt x="27980" y="30875"/>
                    <a:pt x="27980" y="30875"/>
                  </a:cubicBezTo>
                  <a:lnTo>
                    <a:pt x="27980" y="35699"/>
                  </a:lnTo>
                  <a:cubicBezTo>
                    <a:pt x="27980" y="35699"/>
                    <a:pt x="27980" y="38594"/>
                    <a:pt x="27980" y="38594"/>
                  </a:cubicBezTo>
                  <a:lnTo>
                    <a:pt x="30875" y="41488"/>
                  </a:lnTo>
                  <a:lnTo>
                    <a:pt x="28945" y="45348"/>
                  </a:lnTo>
                  <a:lnTo>
                    <a:pt x="28945" y="54996"/>
                  </a:lnTo>
                  <a:cubicBezTo>
                    <a:pt x="28945" y="54996"/>
                    <a:pt x="28945" y="60785"/>
                    <a:pt x="28945" y="60785"/>
                  </a:cubicBezTo>
                  <a:lnTo>
                    <a:pt x="28945" y="67539"/>
                  </a:lnTo>
                  <a:cubicBezTo>
                    <a:pt x="28945" y="67539"/>
                    <a:pt x="28945" y="77188"/>
                    <a:pt x="28945" y="77188"/>
                  </a:cubicBezTo>
                  <a:lnTo>
                    <a:pt x="28945" y="82012"/>
                  </a:lnTo>
                  <a:cubicBezTo>
                    <a:pt x="28945" y="82012"/>
                    <a:pt x="28945" y="87801"/>
                    <a:pt x="28945" y="87801"/>
                  </a:cubicBezTo>
                  <a:lnTo>
                    <a:pt x="28945" y="89731"/>
                  </a:lnTo>
                  <a:cubicBezTo>
                    <a:pt x="28945" y="89731"/>
                    <a:pt x="34735" y="100344"/>
                    <a:pt x="34735" y="100344"/>
                  </a:cubicBezTo>
                  <a:lnTo>
                    <a:pt x="36664" y="100344"/>
                  </a:lnTo>
                  <a:cubicBezTo>
                    <a:pt x="36664" y="100344"/>
                    <a:pt x="41488" y="100344"/>
                    <a:pt x="41488" y="100344"/>
                  </a:cubicBezTo>
                  <a:lnTo>
                    <a:pt x="41488" y="104203"/>
                  </a:lnTo>
                  <a:cubicBezTo>
                    <a:pt x="41488" y="104203"/>
                    <a:pt x="37629" y="107098"/>
                    <a:pt x="37629" y="107098"/>
                  </a:cubicBezTo>
                  <a:lnTo>
                    <a:pt x="35699" y="107098"/>
                  </a:lnTo>
                  <a:lnTo>
                    <a:pt x="31840" y="105168"/>
                  </a:lnTo>
                  <a:lnTo>
                    <a:pt x="29910" y="108063"/>
                  </a:lnTo>
                  <a:lnTo>
                    <a:pt x="26051" y="105168"/>
                  </a:lnTo>
                  <a:lnTo>
                    <a:pt x="21226" y="107098"/>
                  </a:lnTo>
                  <a:lnTo>
                    <a:pt x="21226" y="109028"/>
                  </a:lnTo>
                  <a:cubicBezTo>
                    <a:pt x="21226" y="109028"/>
                    <a:pt x="13508" y="112887"/>
                    <a:pt x="13508" y="112887"/>
                  </a:cubicBezTo>
                  <a:lnTo>
                    <a:pt x="13508" y="110957"/>
                  </a:lnTo>
                  <a:cubicBezTo>
                    <a:pt x="13508" y="110957"/>
                    <a:pt x="8684" y="106133"/>
                    <a:pt x="8684" y="106133"/>
                  </a:cubicBezTo>
                  <a:lnTo>
                    <a:pt x="8684" y="100344"/>
                  </a:lnTo>
                  <a:cubicBezTo>
                    <a:pt x="8684" y="100344"/>
                    <a:pt x="5789" y="97450"/>
                    <a:pt x="5789" y="97450"/>
                  </a:cubicBezTo>
                  <a:lnTo>
                    <a:pt x="3859" y="91661"/>
                  </a:lnTo>
                  <a:lnTo>
                    <a:pt x="3859" y="86836"/>
                  </a:lnTo>
                  <a:cubicBezTo>
                    <a:pt x="3859" y="86836"/>
                    <a:pt x="1930" y="82977"/>
                    <a:pt x="1930" y="82977"/>
                  </a:cubicBezTo>
                  <a:lnTo>
                    <a:pt x="1930" y="80082"/>
                  </a:lnTo>
                  <a:cubicBezTo>
                    <a:pt x="1930" y="80082"/>
                    <a:pt x="0" y="75258"/>
                    <a:pt x="0" y="75258"/>
                  </a:cubicBezTo>
                  <a:lnTo>
                    <a:pt x="2894" y="71399"/>
                  </a:lnTo>
                  <a:lnTo>
                    <a:pt x="0" y="69469"/>
                  </a:lnTo>
                  <a:lnTo>
                    <a:pt x="3859" y="64645"/>
                  </a:lnTo>
                  <a:lnTo>
                    <a:pt x="5789" y="59821"/>
                  </a:lnTo>
                  <a:lnTo>
                    <a:pt x="11578" y="56926"/>
                  </a:lnTo>
                  <a:lnTo>
                    <a:pt x="11578" y="54032"/>
                  </a:lnTo>
                  <a:cubicBezTo>
                    <a:pt x="11578" y="54032"/>
                    <a:pt x="6754" y="46313"/>
                    <a:pt x="6754" y="46313"/>
                  </a:cubicBezTo>
                  <a:lnTo>
                    <a:pt x="6754" y="44383"/>
                  </a:lnTo>
                  <a:cubicBezTo>
                    <a:pt x="6754" y="44383"/>
                    <a:pt x="10613" y="42453"/>
                    <a:pt x="10613" y="42453"/>
                  </a:cubicBezTo>
                  <a:lnTo>
                    <a:pt x="6754" y="33770"/>
                  </a:lnTo>
                  <a:lnTo>
                    <a:pt x="8684" y="31840"/>
                  </a:lnTo>
                  <a:lnTo>
                    <a:pt x="5789" y="28946"/>
                  </a:lnTo>
                  <a:lnTo>
                    <a:pt x="7719" y="27016"/>
                  </a:lnTo>
                  <a:lnTo>
                    <a:pt x="4824" y="25086"/>
                  </a:lnTo>
                  <a:lnTo>
                    <a:pt x="4824" y="19297"/>
                  </a:lnTo>
                  <a:cubicBezTo>
                    <a:pt x="4824" y="19297"/>
                    <a:pt x="7719" y="14473"/>
                    <a:pt x="7719" y="14473"/>
                  </a:cubicBezTo>
                  <a:lnTo>
                    <a:pt x="7719" y="9649"/>
                  </a:lnTo>
                  <a:cubicBezTo>
                    <a:pt x="7719" y="9649"/>
                    <a:pt x="5789" y="6754"/>
                    <a:pt x="5789" y="6754"/>
                  </a:cubicBezTo>
                  <a:lnTo>
                    <a:pt x="7719" y="2895"/>
                  </a:lnTo>
                  <a:close/>
                </a:path>
              </a:pathLst>
            </a:custGeom>
            <a:grpFill/>
            <a:ln w="24100" cap="flat">
              <a:solidFill>
                <a:schemeClr val="bg1"/>
              </a:solidFill>
              <a:prstDash val="solid"/>
              <a:round/>
            </a:ln>
          </p:spPr>
          <p:txBody>
            <a:bodyPr rtlCol="0" anchor="ctr"/>
            <a:lstStyle/>
            <a:p>
              <a:endParaRPr lang="en-GB"/>
            </a:p>
          </p:txBody>
        </p:sp>
        <p:sp>
          <p:nvSpPr>
            <p:cNvPr id="30" name="Freeform: Shape 59">
              <a:extLst>
                <a:ext uri="{FF2B5EF4-FFF2-40B4-BE49-F238E27FC236}">
                  <a16:creationId xmlns:a16="http://schemas.microsoft.com/office/drawing/2014/main" id="{02ECDF1C-CE6F-80BE-B5AF-53C289DA8E15}"/>
                </a:ext>
              </a:extLst>
            </p:cNvPr>
            <p:cNvSpPr/>
            <p:nvPr/>
          </p:nvSpPr>
          <p:spPr>
            <a:xfrm>
              <a:off x="5282464" y="2885091"/>
              <a:ext cx="2619558" cy="2617628"/>
            </a:xfrm>
            <a:custGeom>
              <a:avLst/>
              <a:gdLst>
                <a:gd name="connsiteX0" fmla="*/ 1320875 w 2619558"/>
                <a:gd name="connsiteY0" fmla="*/ 24121 h 2617628"/>
                <a:gd name="connsiteX1" fmla="*/ 1317016 w 2619558"/>
                <a:gd name="connsiteY1" fmla="*/ 27016 h 2617628"/>
                <a:gd name="connsiteX2" fmla="*/ 1315086 w 2619558"/>
                <a:gd name="connsiteY2" fmla="*/ 31840 h 2617628"/>
                <a:gd name="connsiteX3" fmla="*/ 1309297 w 2619558"/>
                <a:gd name="connsiteY3" fmla="*/ 34735 h 2617628"/>
                <a:gd name="connsiteX4" fmla="*/ 1309297 w 2619558"/>
                <a:gd name="connsiteY4" fmla="*/ 44383 h 2617628"/>
                <a:gd name="connsiteX5" fmla="*/ 1306403 w 2619558"/>
                <a:gd name="connsiteY5" fmla="*/ 48242 h 2617628"/>
                <a:gd name="connsiteX6" fmla="*/ 1299649 w 2619558"/>
                <a:gd name="connsiteY6" fmla="*/ 51137 h 2617628"/>
                <a:gd name="connsiteX7" fmla="*/ 1306403 w 2619558"/>
                <a:gd name="connsiteY7" fmla="*/ 60785 h 2617628"/>
                <a:gd name="connsiteX8" fmla="*/ 1306403 w 2619558"/>
                <a:gd name="connsiteY8" fmla="*/ 66574 h 2617628"/>
                <a:gd name="connsiteX9" fmla="*/ 1301578 w 2619558"/>
                <a:gd name="connsiteY9" fmla="*/ 69469 h 2617628"/>
                <a:gd name="connsiteX10" fmla="*/ 1301578 w 2619558"/>
                <a:gd name="connsiteY10" fmla="*/ 74293 h 2617628"/>
                <a:gd name="connsiteX11" fmla="*/ 1304473 w 2619558"/>
                <a:gd name="connsiteY11" fmla="*/ 78153 h 2617628"/>
                <a:gd name="connsiteX12" fmla="*/ 1307368 w 2619558"/>
                <a:gd name="connsiteY12" fmla="*/ 87801 h 2617628"/>
                <a:gd name="connsiteX13" fmla="*/ 1307368 w 2619558"/>
                <a:gd name="connsiteY13" fmla="*/ 90696 h 2617628"/>
                <a:gd name="connsiteX14" fmla="*/ 1307368 w 2619558"/>
                <a:gd name="connsiteY14" fmla="*/ 97450 h 2617628"/>
                <a:gd name="connsiteX15" fmla="*/ 1309297 w 2619558"/>
                <a:gd name="connsiteY15" fmla="*/ 100344 h 2617628"/>
                <a:gd name="connsiteX16" fmla="*/ 1309297 w 2619558"/>
                <a:gd name="connsiteY16" fmla="*/ 105168 h 2617628"/>
                <a:gd name="connsiteX17" fmla="*/ 1309297 w 2619558"/>
                <a:gd name="connsiteY17" fmla="*/ 110958 h 2617628"/>
                <a:gd name="connsiteX18" fmla="*/ 1309297 w 2619558"/>
                <a:gd name="connsiteY18" fmla="*/ 114817 h 2617628"/>
                <a:gd name="connsiteX19" fmla="*/ 1304473 w 2619558"/>
                <a:gd name="connsiteY19" fmla="*/ 122536 h 2617628"/>
                <a:gd name="connsiteX20" fmla="*/ 1299649 w 2619558"/>
                <a:gd name="connsiteY20" fmla="*/ 124465 h 2617628"/>
                <a:gd name="connsiteX21" fmla="*/ 1299649 w 2619558"/>
                <a:gd name="connsiteY21" fmla="*/ 132184 h 2617628"/>
                <a:gd name="connsiteX22" fmla="*/ 1303508 w 2619558"/>
                <a:gd name="connsiteY22" fmla="*/ 137973 h 2617628"/>
                <a:gd name="connsiteX23" fmla="*/ 1308332 w 2619558"/>
                <a:gd name="connsiteY23" fmla="*/ 141833 h 2617628"/>
                <a:gd name="connsiteX24" fmla="*/ 1311227 w 2619558"/>
                <a:gd name="connsiteY24" fmla="*/ 149551 h 2617628"/>
                <a:gd name="connsiteX25" fmla="*/ 1311227 w 2619558"/>
                <a:gd name="connsiteY25" fmla="*/ 152446 h 2617628"/>
                <a:gd name="connsiteX26" fmla="*/ 1311227 w 2619558"/>
                <a:gd name="connsiteY26" fmla="*/ 157270 h 2617628"/>
                <a:gd name="connsiteX27" fmla="*/ 1307368 w 2619558"/>
                <a:gd name="connsiteY27" fmla="*/ 162094 h 2617628"/>
                <a:gd name="connsiteX28" fmla="*/ 1304473 w 2619558"/>
                <a:gd name="connsiteY28" fmla="*/ 162094 h 2617628"/>
                <a:gd name="connsiteX29" fmla="*/ 1298684 w 2619558"/>
                <a:gd name="connsiteY29" fmla="*/ 165954 h 2617628"/>
                <a:gd name="connsiteX30" fmla="*/ 1292895 w 2619558"/>
                <a:gd name="connsiteY30" fmla="*/ 165954 h 2617628"/>
                <a:gd name="connsiteX31" fmla="*/ 1287106 w 2619558"/>
                <a:gd name="connsiteY31" fmla="*/ 165954 h 2617628"/>
                <a:gd name="connsiteX32" fmla="*/ 1283246 w 2619558"/>
                <a:gd name="connsiteY32" fmla="*/ 168848 h 2617628"/>
                <a:gd name="connsiteX33" fmla="*/ 1276493 w 2619558"/>
                <a:gd name="connsiteY33" fmla="*/ 168848 h 2617628"/>
                <a:gd name="connsiteX34" fmla="*/ 1268774 w 2619558"/>
                <a:gd name="connsiteY34" fmla="*/ 165954 h 2617628"/>
                <a:gd name="connsiteX35" fmla="*/ 1262984 w 2619558"/>
                <a:gd name="connsiteY35" fmla="*/ 165954 h 2617628"/>
                <a:gd name="connsiteX36" fmla="*/ 1257196 w 2619558"/>
                <a:gd name="connsiteY36" fmla="*/ 165954 h 2617628"/>
                <a:gd name="connsiteX37" fmla="*/ 1235004 w 2619558"/>
                <a:gd name="connsiteY37" fmla="*/ 172708 h 2617628"/>
                <a:gd name="connsiteX38" fmla="*/ 1225355 w 2619558"/>
                <a:gd name="connsiteY38" fmla="*/ 175602 h 2617628"/>
                <a:gd name="connsiteX39" fmla="*/ 1217637 w 2619558"/>
                <a:gd name="connsiteY39" fmla="*/ 178497 h 2617628"/>
                <a:gd name="connsiteX40" fmla="*/ 1208953 w 2619558"/>
                <a:gd name="connsiteY40" fmla="*/ 178497 h 2617628"/>
                <a:gd name="connsiteX41" fmla="*/ 1200270 w 2619558"/>
                <a:gd name="connsiteY41" fmla="*/ 176567 h 2617628"/>
                <a:gd name="connsiteX42" fmla="*/ 1197375 w 2619558"/>
                <a:gd name="connsiteY42" fmla="*/ 172708 h 2617628"/>
                <a:gd name="connsiteX43" fmla="*/ 1185797 w 2619558"/>
                <a:gd name="connsiteY43" fmla="*/ 164989 h 2617628"/>
                <a:gd name="connsiteX44" fmla="*/ 1180973 w 2619558"/>
                <a:gd name="connsiteY44" fmla="*/ 163059 h 2617628"/>
                <a:gd name="connsiteX45" fmla="*/ 1172289 w 2619558"/>
                <a:gd name="connsiteY45" fmla="*/ 163059 h 2617628"/>
                <a:gd name="connsiteX46" fmla="*/ 1166500 w 2619558"/>
                <a:gd name="connsiteY46" fmla="*/ 161129 h 2617628"/>
                <a:gd name="connsiteX47" fmla="*/ 1163605 w 2619558"/>
                <a:gd name="connsiteY47" fmla="*/ 161129 h 2617628"/>
                <a:gd name="connsiteX48" fmla="*/ 1152992 w 2619558"/>
                <a:gd name="connsiteY48" fmla="*/ 166919 h 2617628"/>
                <a:gd name="connsiteX49" fmla="*/ 1139484 w 2619558"/>
                <a:gd name="connsiteY49" fmla="*/ 163059 h 2617628"/>
                <a:gd name="connsiteX50" fmla="*/ 1130801 w 2619558"/>
                <a:gd name="connsiteY50" fmla="*/ 163059 h 2617628"/>
                <a:gd name="connsiteX51" fmla="*/ 1127906 w 2619558"/>
                <a:gd name="connsiteY51" fmla="*/ 164989 h 2617628"/>
                <a:gd name="connsiteX52" fmla="*/ 1127906 w 2619558"/>
                <a:gd name="connsiteY52" fmla="*/ 169813 h 2617628"/>
                <a:gd name="connsiteX53" fmla="*/ 1130801 w 2619558"/>
                <a:gd name="connsiteY53" fmla="*/ 181391 h 2617628"/>
                <a:gd name="connsiteX54" fmla="*/ 1130801 w 2619558"/>
                <a:gd name="connsiteY54" fmla="*/ 189110 h 2617628"/>
                <a:gd name="connsiteX55" fmla="*/ 1132730 w 2619558"/>
                <a:gd name="connsiteY55" fmla="*/ 194899 h 2617628"/>
                <a:gd name="connsiteX56" fmla="*/ 1132730 w 2619558"/>
                <a:gd name="connsiteY56" fmla="*/ 222880 h 2617628"/>
                <a:gd name="connsiteX57" fmla="*/ 1138519 w 2619558"/>
                <a:gd name="connsiteY57" fmla="*/ 230598 h 2617628"/>
                <a:gd name="connsiteX58" fmla="*/ 1134660 w 2619558"/>
                <a:gd name="connsiteY58" fmla="*/ 247001 h 2617628"/>
                <a:gd name="connsiteX59" fmla="*/ 1134660 w 2619558"/>
                <a:gd name="connsiteY59" fmla="*/ 255685 h 2617628"/>
                <a:gd name="connsiteX60" fmla="*/ 1134660 w 2619558"/>
                <a:gd name="connsiteY60" fmla="*/ 258579 h 2617628"/>
                <a:gd name="connsiteX61" fmla="*/ 1134660 w 2619558"/>
                <a:gd name="connsiteY61" fmla="*/ 263403 h 2617628"/>
                <a:gd name="connsiteX62" fmla="*/ 1135625 w 2619558"/>
                <a:gd name="connsiteY62" fmla="*/ 266298 h 2617628"/>
                <a:gd name="connsiteX63" fmla="*/ 1144308 w 2619558"/>
                <a:gd name="connsiteY63" fmla="*/ 276911 h 2617628"/>
                <a:gd name="connsiteX64" fmla="*/ 1148168 w 2619558"/>
                <a:gd name="connsiteY64" fmla="*/ 281735 h 2617628"/>
                <a:gd name="connsiteX65" fmla="*/ 1152992 w 2619558"/>
                <a:gd name="connsiteY65" fmla="*/ 292349 h 2617628"/>
                <a:gd name="connsiteX66" fmla="*/ 1161676 w 2619558"/>
                <a:gd name="connsiteY66" fmla="*/ 302962 h 2617628"/>
                <a:gd name="connsiteX67" fmla="*/ 1165535 w 2619558"/>
                <a:gd name="connsiteY67" fmla="*/ 306821 h 2617628"/>
                <a:gd name="connsiteX68" fmla="*/ 1176148 w 2619558"/>
                <a:gd name="connsiteY68" fmla="*/ 315505 h 2617628"/>
                <a:gd name="connsiteX69" fmla="*/ 1180008 w 2619558"/>
                <a:gd name="connsiteY69" fmla="*/ 320329 h 2617628"/>
                <a:gd name="connsiteX70" fmla="*/ 1190621 w 2619558"/>
                <a:gd name="connsiteY70" fmla="*/ 325153 h 2617628"/>
                <a:gd name="connsiteX71" fmla="*/ 1200270 w 2619558"/>
                <a:gd name="connsiteY71" fmla="*/ 332872 h 2617628"/>
                <a:gd name="connsiteX72" fmla="*/ 1222461 w 2619558"/>
                <a:gd name="connsiteY72" fmla="*/ 344450 h 2617628"/>
                <a:gd name="connsiteX73" fmla="*/ 1227285 w 2619558"/>
                <a:gd name="connsiteY73" fmla="*/ 344450 h 2617628"/>
                <a:gd name="connsiteX74" fmla="*/ 1236934 w 2619558"/>
                <a:gd name="connsiteY74" fmla="*/ 348310 h 2617628"/>
                <a:gd name="connsiteX75" fmla="*/ 1240793 w 2619558"/>
                <a:gd name="connsiteY75" fmla="*/ 352169 h 2617628"/>
                <a:gd name="connsiteX76" fmla="*/ 1252371 w 2619558"/>
                <a:gd name="connsiteY76" fmla="*/ 361817 h 2617628"/>
                <a:gd name="connsiteX77" fmla="*/ 1262984 w 2619558"/>
                <a:gd name="connsiteY77" fmla="*/ 376290 h 2617628"/>
                <a:gd name="connsiteX78" fmla="*/ 1270703 w 2619558"/>
                <a:gd name="connsiteY78" fmla="*/ 382079 h 2617628"/>
                <a:gd name="connsiteX79" fmla="*/ 1275528 w 2619558"/>
                <a:gd name="connsiteY79" fmla="*/ 386904 h 2617628"/>
                <a:gd name="connsiteX80" fmla="*/ 1281317 w 2619558"/>
                <a:gd name="connsiteY80" fmla="*/ 391728 h 2617628"/>
                <a:gd name="connsiteX81" fmla="*/ 1293859 w 2619558"/>
                <a:gd name="connsiteY81" fmla="*/ 396552 h 2617628"/>
                <a:gd name="connsiteX82" fmla="*/ 1298684 w 2619558"/>
                <a:gd name="connsiteY82" fmla="*/ 399447 h 2617628"/>
                <a:gd name="connsiteX83" fmla="*/ 1307368 w 2619558"/>
                <a:gd name="connsiteY83" fmla="*/ 407165 h 2617628"/>
                <a:gd name="connsiteX84" fmla="*/ 1311227 w 2619558"/>
                <a:gd name="connsiteY84" fmla="*/ 411990 h 2617628"/>
                <a:gd name="connsiteX85" fmla="*/ 1318946 w 2619558"/>
                <a:gd name="connsiteY85" fmla="*/ 413919 h 2617628"/>
                <a:gd name="connsiteX86" fmla="*/ 1327629 w 2619558"/>
                <a:gd name="connsiteY86" fmla="*/ 413919 h 2617628"/>
                <a:gd name="connsiteX87" fmla="*/ 1335348 w 2619558"/>
                <a:gd name="connsiteY87" fmla="*/ 413919 h 2617628"/>
                <a:gd name="connsiteX88" fmla="*/ 1340172 w 2619558"/>
                <a:gd name="connsiteY88" fmla="*/ 413919 h 2617628"/>
                <a:gd name="connsiteX89" fmla="*/ 1345961 w 2619558"/>
                <a:gd name="connsiteY89" fmla="*/ 413919 h 2617628"/>
                <a:gd name="connsiteX90" fmla="*/ 1347891 w 2619558"/>
                <a:gd name="connsiteY90" fmla="*/ 413919 h 2617628"/>
                <a:gd name="connsiteX91" fmla="*/ 1354645 w 2619558"/>
                <a:gd name="connsiteY91" fmla="*/ 413919 h 2617628"/>
                <a:gd name="connsiteX92" fmla="*/ 1360434 w 2619558"/>
                <a:gd name="connsiteY92" fmla="*/ 419708 h 2617628"/>
                <a:gd name="connsiteX93" fmla="*/ 1362364 w 2619558"/>
                <a:gd name="connsiteY93" fmla="*/ 425497 h 2617628"/>
                <a:gd name="connsiteX94" fmla="*/ 1367188 w 2619558"/>
                <a:gd name="connsiteY94" fmla="*/ 429357 h 2617628"/>
                <a:gd name="connsiteX95" fmla="*/ 1367188 w 2619558"/>
                <a:gd name="connsiteY95" fmla="*/ 432251 h 2617628"/>
                <a:gd name="connsiteX96" fmla="*/ 1372977 w 2619558"/>
                <a:gd name="connsiteY96" fmla="*/ 434181 h 2617628"/>
                <a:gd name="connsiteX97" fmla="*/ 1380696 w 2619558"/>
                <a:gd name="connsiteY97" fmla="*/ 434181 h 2617628"/>
                <a:gd name="connsiteX98" fmla="*/ 1385520 w 2619558"/>
                <a:gd name="connsiteY98" fmla="*/ 439005 h 2617628"/>
                <a:gd name="connsiteX99" fmla="*/ 1390344 w 2619558"/>
                <a:gd name="connsiteY99" fmla="*/ 440935 h 2617628"/>
                <a:gd name="connsiteX100" fmla="*/ 1395169 w 2619558"/>
                <a:gd name="connsiteY100" fmla="*/ 440935 h 2617628"/>
                <a:gd name="connsiteX101" fmla="*/ 1398063 w 2619558"/>
                <a:gd name="connsiteY101" fmla="*/ 443829 h 2617628"/>
                <a:gd name="connsiteX102" fmla="*/ 1398063 w 2619558"/>
                <a:gd name="connsiteY102" fmla="*/ 449619 h 2617628"/>
                <a:gd name="connsiteX103" fmla="*/ 1411571 w 2619558"/>
                <a:gd name="connsiteY103" fmla="*/ 455408 h 2617628"/>
                <a:gd name="connsiteX104" fmla="*/ 1414465 w 2619558"/>
                <a:gd name="connsiteY104" fmla="*/ 455408 h 2617628"/>
                <a:gd name="connsiteX105" fmla="*/ 1421220 w 2619558"/>
                <a:gd name="connsiteY105" fmla="*/ 458302 h 2617628"/>
                <a:gd name="connsiteX106" fmla="*/ 1421220 w 2619558"/>
                <a:gd name="connsiteY106" fmla="*/ 464091 h 2617628"/>
                <a:gd name="connsiteX107" fmla="*/ 1417360 w 2619558"/>
                <a:gd name="connsiteY107" fmla="*/ 468916 h 2617628"/>
                <a:gd name="connsiteX108" fmla="*/ 1421220 w 2619558"/>
                <a:gd name="connsiteY108" fmla="*/ 468916 h 2617628"/>
                <a:gd name="connsiteX109" fmla="*/ 1422184 w 2619558"/>
                <a:gd name="connsiteY109" fmla="*/ 471810 h 2617628"/>
                <a:gd name="connsiteX110" fmla="*/ 1428938 w 2619558"/>
                <a:gd name="connsiteY110" fmla="*/ 473740 h 2617628"/>
                <a:gd name="connsiteX111" fmla="*/ 1432798 w 2619558"/>
                <a:gd name="connsiteY111" fmla="*/ 471810 h 2617628"/>
                <a:gd name="connsiteX112" fmla="*/ 1435692 w 2619558"/>
                <a:gd name="connsiteY112" fmla="*/ 473740 h 2617628"/>
                <a:gd name="connsiteX113" fmla="*/ 1439552 w 2619558"/>
                <a:gd name="connsiteY113" fmla="*/ 477599 h 2617628"/>
                <a:gd name="connsiteX114" fmla="*/ 1444376 w 2619558"/>
                <a:gd name="connsiteY114" fmla="*/ 477599 h 2617628"/>
                <a:gd name="connsiteX115" fmla="*/ 1446305 w 2619558"/>
                <a:gd name="connsiteY115" fmla="*/ 477599 h 2617628"/>
                <a:gd name="connsiteX116" fmla="*/ 1450165 w 2619558"/>
                <a:gd name="connsiteY116" fmla="*/ 470845 h 2617628"/>
                <a:gd name="connsiteX117" fmla="*/ 1454989 w 2619558"/>
                <a:gd name="connsiteY117" fmla="*/ 470845 h 2617628"/>
                <a:gd name="connsiteX118" fmla="*/ 1461743 w 2619558"/>
                <a:gd name="connsiteY118" fmla="*/ 466986 h 2617628"/>
                <a:gd name="connsiteX119" fmla="*/ 1469462 w 2619558"/>
                <a:gd name="connsiteY119" fmla="*/ 470845 h 2617628"/>
                <a:gd name="connsiteX120" fmla="*/ 1476216 w 2619558"/>
                <a:gd name="connsiteY120" fmla="*/ 478564 h 2617628"/>
                <a:gd name="connsiteX121" fmla="*/ 1480075 w 2619558"/>
                <a:gd name="connsiteY121" fmla="*/ 480494 h 2617628"/>
                <a:gd name="connsiteX122" fmla="*/ 1483934 w 2619558"/>
                <a:gd name="connsiteY122" fmla="*/ 476634 h 2617628"/>
                <a:gd name="connsiteX123" fmla="*/ 1488759 w 2619558"/>
                <a:gd name="connsiteY123" fmla="*/ 478564 h 2617628"/>
                <a:gd name="connsiteX124" fmla="*/ 1493583 w 2619558"/>
                <a:gd name="connsiteY124" fmla="*/ 478564 h 2617628"/>
                <a:gd name="connsiteX125" fmla="*/ 1495512 w 2619558"/>
                <a:gd name="connsiteY125" fmla="*/ 482423 h 2617628"/>
                <a:gd name="connsiteX126" fmla="*/ 1498407 w 2619558"/>
                <a:gd name="connsiteY126" fmla="*/ 482423 h 2617628"/>
                <a:gd name="connsiteX127" fmla="*/ 1506126 w 2619558"/>
                <a:gd name="connsiteY127" fmla="*/ 482423 h 2617628"/>
                <a:gd name="connsiteX128" fmla="*/ 1506126 w 2619558"/>
                <a:gd name="connsiteY128" fmla="*/ 488213 h 2617628"/>
                <a:gd name="connsiteX129" fmla="*/ 1500337 w 2619558"/>
                <a:gd name="connsiteY129" fmla="*/ 493037 h 2617628"/>
                <a:gd name="connsiteX130" fmla="*/ 1500337 w 2619558"/>
                <a:gd name="connsiteY130" fmla="*/ 495931 h 2617628"/>
                <a:gd name="connsiteX131" fmla="*/ 1500337 w 2619558"/>
                <a:gd name="connsiteY131" fmla="*/ 503650 h 2617628"/>
                <a:gd name="connsiteX132" fmla="*/ 1500337 w 2619558"/>
                <a:gd name="connsiteY132" fmla="*/ 506544 h 2617628"/>
                <a:gd name="connsiteX133" fmla="*/ 1503231 w 2619558"/>
                <a:gd name="connsiteY133" fmla="*/ 516193 h 2617628"/>
                <a:gd name="connsiteX134" fmla="*/ 1503231 w 2619558"/>
                <a:gd name="connsiteY134" fmla="*/ 530666 h 2617628"/>
                <a:gd name="connsiteX135" fmla="*/ 1501302 w 2619558"/>
                <a:gd name="connsiteY135" fmla="*/ 532595 h 2617628"/>
                <a:gd name="connsiteX136" fmla="*/ 1496478 w 2619558"/>
                <a:gd name="connsiteY136" fmla="*/ 541279 h 2617628"/>
                <a:gd name="connsiteX137" fmla="*/ 1496478 w 2619558"/>
                <a:gd name="connsiteY137" fmla="*/ 547068 h 2617628"/>
                <a:gd name="connsiteX138" fmla="*/ 1494548 w 2619558"/>
                <a:gd name="connsiteY138" fmla="*/ 548998 h 2617628"/>
                <a:gd name="connsiteX139" fmla="*/ 1483934 w 2619558"/>
                <a:gd name="connsiteY139" fmla="*/ 559611 h 2617628"/>
                <a:gd name="connsiteX140" fmla="*/ 1482005 w 2619558"/>
                <a:gd name="connsiteY140" fmla="*/ 563470 h 2617628"/>
                <a:gd name="connsiteX141" fmla="*/ 1482005 w 2619558"/>
                <a:gd name="connsiteY141" fmla="*/ 567330 h 2617628"/>
                <a:gd name="connsiteX142" fmla="*/ 1480075 w 2619558"/>
                <a:gd name="connsiteY142" fmla="*/ 576978 h 2617628"/>
                <a:gd name="connsiteX143" fmla="*/ 1476216 w 2619558"/>
                <a:gd name="connsiteY143" fmla="*/ 584697 h 2617628"/>
                <a:gd name="connsiteX144" fmla="*/ 1476216 w 2619558"/>
                <a:gd name="connsiteY144" fmla="*/ 592416 h 2617628"/>
                <a:gd name="connsiteX145" fmla="*/ 1481040 w 2619558"/>
                <a:gd name="connsiteY145" fmla="*/ 595310 h 2617628"/>
                <a:gd name="connsiteX146" fmla="*/ 1482970 w 2619558"/>
                <a:gd name="connsiteY146" fmla="*/ 599170 h 2617628"/>
                <a:gd name="connsiteX147" fmla="*/ 1482970 w 2619558"/>
                <a:gd name="connsiteY147" fmla="*/ 603994 h 2617628"/>
                <a:gd name="connsiteX148" fmla="*/ 1498407 w 2619558"/>
                <a:gd name="connsiteY148" fmla="*/ 606889 h 2617628"/>
                <a:gd name="connsiteX149" fmla="*/ 1511915 w 2619558"/>
                <a:gd name="connsiteY149" fmla="*/ 608818 h 2617628"/>
                <a:gd name="connsiteX150" fmla="*/ 1521563 w 2619558"/>
                <a:gd name="connsiteY150" fmla="*/ 608818 h 2617628"/>
                <a:gd name="connsiteX151" fmla="*/ 1533142 w 2619558"/>
                <a:gd name="connsiteY151" fmla="*/ 610748 h 2617628"/>
                <a:gd name="connsiteX152" fmla="*/ 1541825 w 2619558"/>
                <a:gd name="connsiteY152" fmla="*/ 612678 h 2617628"/>
                <a:gd name="connsiteX153" fmla="*/ 1549544 w 2619558"/>
                <a:gd name="connsiteY153" fmla="*/ 612678 h 2617628"/>
                <a:gd name="connsiteX154" fmla="*/ 1554368 w 2619558"/>
                <a:gd name="connsiteY154" fmla="*/ 612678 h 2617628"/>
                <a:gd name="connsiteX155" fmla="*/ 1564982 w 2619558"/>
                <a:gd name="connsiteY155" fmla="*/ 612678 h 2617628"/>
                <a:gd name="connsiteX156" fmla="*/ 1570771 w 2619558"/>
                <a:gd name="connsiteY156" fmla="*/ 613643 h 2617628"/>
                <a:gd name="connsiteX157" fmla="*/ 1577525 w 2619558"/>
                <a:gd name="connsiteY157" fmla="*/ 613643 h 2617628"/>
                <a:gd name="connsiteX158" fmla="*/ 1580419 w 2619558"/>
                <a:gd name="connsiteY158" fmla="*/ 613643 h 2617628"/>
                <a:gd name="connsiteX159" fmla="*/ 1591032 w 2619558"/>
                <a:gd name="connsiteY159" fmla="*/ 615572 h 2617628"/>
                <a:gd name="connsiteX160" fmla="*/ 1608400 w 2619558"/>
                <a:gd name="connsiteY160" fmla="*/ 615572 h 2617628"/>
                <a:gd name="connsiteX161" fmla="*/ 1613224 w 2619558"/>
                <a:gd name="connsiteY161" fmla="*/ 612678 h 2617628"/>
                <a:gd name="connsiteX162" fmla="*/ 1613224 w 2619558"/>
                <a:gd name="connsiteY162" fmla="*/ 606889 h 2617628"/>
                <a:gd name="connsiteX163" fmla="*/ 1616118 w 2619558"/>
                <a:gd name="connsiteY163" fmla="*/ 601100 h 2617628"/>
                <a:gd name="connsiteX164" fmla="*/ 1621908 w 2619558"/>
                <a:gd name="connsiteY164" fmla="*/ 601100 h 2617628"/>
                <a:gd name="connsiteX165" fmla="*/ 1621908 w 2619558"/>
                <a:gd name="connsiteY165" fmla="*/ 593381 h 2617628"/>
                <a:gd name="connsiteX166" fmla="*/ 1628661 w 2619558"/>
                <a:gd name="connsiteY166" fmla="*/ 588557 h 2617628"/>
                <a:gd name="connsiteX167" fmla="*/ 1625767 w 2619558"/>
                <a:gd name="connsiteY167" fmla="*/ 585662 h 2617628"/>
                <a:gd name="connsiteX168" fmla="*/ 1625767 w 2619558"/>
                <a:gd name="connsiteY168" fmla="*/ 579873 h 2617628"/>
                <a:gd name="connsiteX169" fmla="*/ 1625767 w 2619558"/>
                <a:gd name="connsiteY169" fmla="*/ 577943 h 2617628"/>
                <a:gd name="connsiteX170" fmla="*/ 1625767 w 2619558"/>
                <a:gd name="connsiteY170" fmla="*/ 573119 h 2617628"/>
                <a:gd name="connsiteX171" fmla="*/ 1627697 w 2619558"/>
                <a:gd name="connsiteY171" fmla="*/ 569260 h 2617628"/>
                <a:gd name="connsiteX172" fmla="*/ 1625767 w 2619558"/>
                <a:gd name="connsiteY172" fmla="*/ 564435 h 2617628"/>
                <a:gd name="connsiteX173" fmla="*/ 1625767 w 2619558"/>
                <a:gd name="connsiteY173" fmla="*/ 560576 h 2617628"/>
                <a:gd name="connsiteX174" fmla="*/ 1633486 w 2619558"/>
                <a:gd name="connsiteY174" fmla="*/ 560576 h 2617628"/>
                <a:gd name="connsiteX175" fmla="*/ 1637345 w 2619558"/>
                <a:gd name="connsiteY175" fmla="*/ 560576 h 2617628"/>
                <a:gd name="connsiteX176" fmla="*/ 1643134 w 2619558"/>
                <a:gd name="connsiteY176" fmla="*/ 556717 h 2617628"/>
                <a:gd name="connsiteX177" fmla="*/ 1649888 w 2619558"/>
                <a:gd name="connsiteY177" fmla="*/ 549963 h 2617628"/>
                <a:gd name="connsiteX178" fmla="*/ 1653748 w 2619558"/>
                <a:gd name="connsiteY178" fmla="*/ 549963 h 2617628"/>
                <a:gd name="connsiteX179" fmla="*/ 1662431 w 2619558"/>
                <a:gd name="connsiteY179" fmla="*/ 548033 h 2617628"/>
                <a:gd name="connsiteX180" fmla="*/ 1676904 w 2619558"/>
                <a:gd name="connsiteY180" fmla="*/ 544174 h 2617628"/>
                <a:gd name="connsiteX181" fmla="*/ 1682693 w 2619558"/>
                <a:gd name="connsiteY181" fmla="*/ 541279 h 2617628"/>
                <a:gd name="connsiteX182" fmla="*/ 1685587 w 2619558"/>
                <a:gd name="connsiteY182" fmla="*/ 541279 h 2617628"/>
                <a:gd name="connsiteX183" fmla="*/ 1694271 w 2619558"/>
                <a:gd name="connsiteY183" fmla="*/ 547068 h 2617628"/>
                <a:gd name="connsiteX184" fmla="*/ 1699095 w 2619558"/>
                <a:gd name="connsiteY184" fmla="*/ 551892 h 2617628"/>
                <a:gd name="connsiteX185" fmla="*/ 1702955 w 2619558"/>
                <a:gd name="connsiteY185" fmla="*/ 551892 h 2617628"/>
                <a:gd name="connsiteX186" fmla="*/ 1708744 w 2619558"/>
                <a:gd name="connsiteY186" fmla="*/ 555752 h 2617628"/>
                <a:gd name="connsiteX187" fmla="*/ 1716462 w 2619558"/>
                <a:gd name="connsiteY187" fmla="*/ 563470 h 2617628"/>
                <a:gd name="connsiteX188" fmla="*/ 1722252 w 2619558"/>
                <a:gd name="connsiteY188" fmla="*/ 563470 h 2617628"/>
                <a:gd name="connsiteX189" fmla="*/ 1731900 w 2619558"/>
                <a:gd name="connsiteY189" fmla="*/ 560576 h 2617628"/>
                <a:gd name="connsiteX190" fmla="*/ 1737689 w 2619558"/>
                <a:gd name="connsiteY190" fmla="*/ 563470 h 2617628"/>
                <a:gd name="connsiteX191" fmla="*/ 1744443 w 2619558"/>
                <a:gd name="connsiteY191" fmla="*/ 563470 h 2617628"/>
                <a:gd name="connsiteX192" fmla="*/ 1744443 w 2619558"/>
                <a:gd name="connsiteY192" fmla="*/ 557681 h 2617628"/>
                <a:gd name="connsiteX193" fmla="*/ 1753127 w 2619558"/>
                <a:gd name="connsiteY193" fmla="*/ 554787 h 2617628"/>
                <a:gd name="connsiteX194" fmla="*/ 1758916 w 2619558"/>
                <a:gd name="connsiteY194" fmla="*/ 551892 h 2617628"/>
                <a:gd name="connsiteX195" fmla="*/ 1767600 w 2619558"/>
                <a:gd name="connsiteY195" fmla="*/ 551892 h 2617628"/>
                <a:gd name="connsiteX196" fmla="*/ 1770494 w 2619558"/>
                <a:gd name="connsiteY196" fmla="*/ 551892 h 2617628"/>
                <a:gd name="connsiteX197" fmla="*/ 1774353 w 2619558"/>
                <a:gd name="connsiteY197" fmla="*/ 549963 h 2617628"/>
                <a:gd name="connsiteX198" fmla="*/ 1783037 w 2619558"/>
                <a:gd name="connsiteY198" fmla="*/ 551892 h 2617628"/>
                <a:gd name="connsiteX199" fmla="*/ 1786896 w 2619558"/>
                <a:gd name="connsiteY199" fmla="*/ 554787 h 2617628"/>
                <a:gd name="connsiteX200" fmla="*/ 1792685 w 2619558"/>
                <a:gd name="connsiteY200" fmla="*/ 560576 h 2617628"/>
                <a:gd name="connsiteX201" fmla="*/ 1792685 w 2619558"/>
                <a:gd name="connsiteY201" fmla="*/ 569260 h 2617628"/>
                <a:gd name="connsiteX202" fmla="*/ 1795580 w 2619558"/>
                <a:gd name="connsiteY202" fmla="*/ 575049 h 2617628"/>
                <a:gd name="connsiteX203" fmla="*/ 1793650 w 2619558"/>
                <a:gd name="connsiteY203" fmla="*/ 578908 h 2617628"/>
                <a:gd name="connsiteX204" fmla="*/ 1804263 w 2619558"/>
                <a:gd name="connsiteY204" fmla="*/ 578908 h 2617628"/>
                <a:gd name="connsiteX205" fmla="*/ 1811982 w 2619558"/>
                <a:gd name="connsiteY205" fmla="*/ 578908 h 2617628"/>
                <a:gd name="connsiteX206" fmla="*/ 1815842 w 2619558"/>
                <a:gd name="connsiteY206" fmla="*/ 578908 h 2617628"/>
                <a:gd name="connsiteX207" fmla="*/ 1832244 w 2619558"/>
                <a:gd name="connsiteY207" fmla="*/ 579873 h 2617628"/>
                <a:gd name="connsiteX208" fmla="*/ 1841892 w 2619558"/>
                <a:gd name="connsiteY208" fmla="*/ 582767 h 2617628"/>
                <a:gd name="connsiteX209" fmla="*/ 1846717 w 2619558"/>
                <a:gd name="connsiteY209" fmla="*/ 582767 h 2617628"/>
                <a:gd name="connsiteX210" fmla="*/ 1849611 w 2619558"/>
                <a:gd name="connsiteY210" fmla="*/ 591451 h 2617628"/>
                <a:gd name="connsiteX211" fmla="*/ 1846717 w 2619558"/>
                <a:gd name="connsiteY211" fmla="*/ 597240 h 2617628"/>
                <a:gd name="connsiteX212" fmla="*/ 1846717 w 2619558"/>
                <a:gd name="connsiteY212" fmla="*/ 602064 h 2617628"/>
                <a:gd name="connsiteX213" fmla="*/ 1846717 w 2619558"/>
                <a:gd name="connsiteY213" fmla="*/ 614607 h 2617628"/>
                <a:gd name="connsiteX214" fmla="*/ 1844787 w 2619558"/>
                <a:gd name="connsiteY214" fmla="*/ 619432 h 2617628"/>
                <a:gd name="connsiteX215" fmla="*/ 1844787 w 2619558"/>
                <a:gd name="connsiteY215" fmla="*/ 632940 h 2617628"/>
                <a:gd name="connsiteX216" fmla="*/ 1844787 w 2619558"/>
                <a:gd name="connsiteY216" fmla="*/ 638729 h 2617628"/>
                <a:gd name="connsiteX217" fmla="*/ 1841892 w 2619558"/>
                <a:gd name="connsiteY217" fmla="*/ 644518 h 2617628"/>
                <a:gd name="connsiteX218" fmla="*/ 1841892 w 2619558"/>
                <a:gd name="connsiteY218" fmla="*/ 652236 h 2617628"/>
                <a:gd name="connsiteX219" fmla="*/ 1841892 w 2619558"/>
                <a:gd name="connsiteY219" fmla="*/ 657061 h 2617628"/>
                <a:gd name="connsiteX220" fmla="*/ 1844787 w 2619558"/>
                <a:gd name="connsiteY220" fmla="*/ 663814 h 2617628"/>
                <a:gd name="connsiteX221" fmla="*/ 1844787 w 2619558"/>
                <a:gd name="connsiteY221" fmla="*/ 674428 h 2617628"/>
                <a:gd name="connsiteX222" fmla="*/ 1847682 w 2619558"/>
                <a:gd name="connsiteY222" fmla="*/ 678287 h 2617628"/>
                <a:gd name="connsiteX223" fmla="*/ 1847682 w 2619558"/>
                <a:gd name="connsiteY223" fmla="*/ 686971 h 2617628"/>
                <a:gd name="connsiteX224" fmla="*/ 1858295 w 2619558"/>
                <a:gd name="connsiteY224" fmla="*/ 686971 h 2617628"/>
                <a:gd name="connsiteX225" fmla="*/ 1865049 w 2619558"/>
                <a:gd name="connsiteY225" fmla="*/ 683111 h 2617628"/>
                <a:gd name="connsiteX226" fmla="*/ 1870838 w 2619558"/>
                <a:gd name="connsiteY226" fmla="*/ 683111 h 2617628"/>
                <a:gd name="connsiteX227" fmla="*/ 1877592 w 2619558"/>
                <a:gd name="connsiteY227" fmla="*/ 685041 h 2617628"/>
                <a:gd name="connsiteX228" fmla="*/ 1885311 w 2619558"/>
                <a:gd name="connsiteY228" fmla="*/ 682147 h 2617628"/>
                <a:gd name="connsiteX229" fmla="*/ 1896889 w 2619558"/>
                <a:gd name="connsiteY229" fmla="*/ 679252 h 2617628"/>
                <a:gd name="connsiteX230" fmla="*/ 1912327 w 2619558"/>
                <a:gd name="connsiteY230" fmla="*/ 676358 h 2617628"/>
                <a:gd name="connsiteX231" fmla="*/ 1917151 w 2619558"/>
                <a:gd name="connsiteY231" fmla="*/ 673463 h 2617628"/>
                <a:gd name="connsiteX232" fmla="*/ 1920045 w 2619558"/>
                <a:gd name="connsiteY232" fmla="*/ 673463 h 2617628"/>
                <a:gd name="connsiteX233" fmla="*/ 1924869 w 2619558"/>
                <a:gd name="connsiteY233" fmla="*/ 678287 h 2617628"/>
                <a:gd name="connsiteX234" fmla="*/ 1935483 w 2619558"/>
                <a:gd name="connsiteY234" fmla="*/ 686006 h 2617628"/>
                <a:gd name="connsiteX235" fmla="*/ 1935483 w 2619558"/>
                <a:gd name="connsiteY235" fmla="*/ 691795 h 2617628"/>
                <a:gd name="connsiteX236" fmla="*/ 1935483 w 2619558"/>
                <a:gd name="connsiteY236" fmla="*/ 694689 h 2617628"/>
                <a:gd name="connsiteX237" fmla="*/ 1940307 w 2619558"/>
                <a:gd name="connsiteY237" fmla="*/ 700479 h 2617628"/>
                <a:gd name="connsiteX238" fmla="*/ 1940307 w 2619558"/>
                <a:gd name="connsiteY238" fmla="*/ 704338 h 2617628"/>
                <a:gd name="connsiteX239" fmla="*/ 1948026 w 2619558"/>
                <a:gd name="connsiteY239" fmla="*/ 707233 h 2617628"/>
                <a:gd name="connsiteX240" fmla="*/ 1953815 w 2619558"/>
                <a:gd name="connsiteY240" fmla="*/ 713022 h 2617628"/>
                <a:gd name="connsiteX241" fmla="*/ 1964428 w 2619558"/>
                <a:gd name="connsiteY241" fmla="*/ 719776 h 2617628"/>
                <a:gd name="connsiteX242" fmla="*/ 1970217 w 2619558"/>
                <a:gd name="connsiteY242" fmla="*/ 724600 h 2617628"/>
                <a:gd name="connsiteX243" fmla="*/ 1972147 w 2619558"/>
                <a:gd name="connsiteY243" fmla="*/ 727494 h 2617628"/>
                <a:gd name="connsiteX244" fmla="*/ 1970217 w 2619558"/>
                <a:gd name="connsiteY244" fmla="*/ 730389 h 2617628"/>
                <a:gd name="connsiteX245" fmla="*/ 1972147 w 2619558"/>
                <a:gd name="connsiteY245" fmla="*/ 735213 h 2617628"/>
                <a:gd name="connsiteX246" fmla="*/ 1975041 w 2619558"/>
                <a:gd name="connsiteY246" fmla="*/ 735213 h 2617628"/>
                <a:gd name="connsiteX247" fmla="*/ 1981795 w 2619558"/>
                <a:gd name="connsiteY247" fmla="*/ 743897 h 2617628"/>
                <a:gd name="connsiteX248" fmla="*/ 1987584 w 2619558"/>
                <a:gd name="connsiteY248" fmla="*/ 743897 h 2617628"/>
                <a:gd name="connsiteX249" fmla="*/ 1998198 w 2619558"/>
                <a:gd name="connsiteY249" fmla="*/ 748721 h 2617628"/>
                <a:gd name="connsiteX250" fmla="*/ 2008811 w 2619558"/>
                <a:gd name="connsiteY250" fmla="*/ 755475 h 2617628"/>
                <a:gd name="connsiteX251" fmla="*/ 2014600 w 2619558"/>
                <a:gd name="connsiteY251" fmla="*/ 760299 h 2617628"/>
                <a:gd name="connsiteX252" fmla="*/ 2020389 w 2619558"/>
                <a:gd name="connsiteY252" fmla="*/ 763194 h 2617628"/>
                <a:gd name="connsiteX253" fmla="*/ 2027143 w 2619558"/>
                <a:gd name="connsiteY253" fmla="*/ 767053 h 2617628"/>
                <a:gd name="connsiteX254" fmla="*/ 2030038 w 2619558"/>
                <a:gd name="connsiteY254" fmla="*/ 772842 h 2617628"/>
                <a:gd name="connsiteX255" fmla="*/ 2039686 w 2619558"/>
                <a:gd name="connsiteY255" fmla="*/ 775737 h 2617628"/>
                <a:gd name="connsiteX256" fmla="*/ 2042581 w 2619558"/>
                <a:gd name="connsiteY256" fmla="*/ 778631 h 2617628"/>
                <a:gd name="connsiteX257" fmla="*/ 2052229 w 2619558"/>
                <a:gd name="connsiteY257" fmla="*/ 778631 h 2617628"/>
                <a:gd name="connsiteX258" fmla="*/ 2058983 w 2619558"/>
                <a:gd name="connsiteY258" fmla="*/ 776702 h 2617628"/>
                <a:gd name="connsiteX259" fmla="*/ 2063807 w 2619558"/>
                <a:gd name="connsiteY259" fmla="*/ 776702 h 2617628"/>
                <a:gd name="connsiteX260" fmla="*/ 2072491 w 2619558"/>
                <a:gd name="connsiteY260" fmla="*/ 775737 h 2617628"/>
                <a:gd name="connsiteX261" fmla="*/ 2077315 w 2619558"/>
                <a:gd name="connsiteY261" fmla="*/ 773807 h 2617628"/>
                <a:gd name="connsiteX262" fmla="*/ 2086964 w 2619558"/>
                <a:gd name="connsiteY262" fmla="*/ 773807 h 2617628"/>
                <a:gd name="connsiteX263" fmla="*/ 2099507 w 2619558"/>
                <a:gd name="connsiteY263" fmla="*/ 776702 h 2617628"/>
                <a:gd name="connsiteX264" fmla="*/ 2118804 w 2619558"/>
                <a:gd name="connsiteY264" fmla="*/ 770912 h 2617628"/>
                <a:gd name="connsiteX265" fmla="*/ 2130382 w 2619558"/>
                <a:gd name="connsiteY265" fmla="*/ 768018 h 2617628"/>
                <a:gd name="connsiteX266" fmla="*/ 2145819 w 2619558"/>
                <a:gd name="connsiteY266" fmla="*/ 764159 h 2617628"/>
                <a:gd name="connsiteX267" fmla="*/ 2152573 w 2619558"/>
                <a:gd name="connsiteY267" fmla="*/ 764159 h 2617628"/>
                <a:gd name="connsiteX268" fmla="*/ 2172835 w 2619558"/>
                <a:gd name="connsiteY268" fmla="*/ 767053 h 2617628"/>
                <a:gd name="connsiteX269" fmla="*/ 2181519 w 2619558"/>
                <a:gd name="connsiteY269" fmla="*/ 767053 h 2617628"/>
                <a:gd name="connsiteX270" fmla="*/ 2185378 w 2619558"/>
                <a:gd name="connsiteY270" fmla="*/ 770912 h 2617628"/>
                <a:gd name="connsiteX271" fmla="*/ 2183448 w 2619558"/>
                <a:gd name="connsiteY271" fmla="*/ 775737 h 2617628"/>
                <a:gd name="connsiteX272" fmla="*/ 2175730 w 2619558"/>
                <a:gd name="connsiteY272" fmla="*/ 786350 h 2617628"/>
                <a:gd name="connsiteX273" fmla="*/ 2173800 w 2619558"/>
                <a:gd name="connsiteY273" fmla="*/ 794069 h 2617628"/>
                <a:gd name="connsiteX274" fmla="*/ 2171870 w 2619558"/>
                <a:gd name="connsiteY274" fmla="*/ 796963 h 2617628"/>
                <a:gd name="connsiteX275" fmla="*/ 2169941 w 2619558"/>
                <a:gd name="connsiteY275" fmla="*/ 811436 h 2617628"/>
                <a:gd name="connsiteX276" fmla="*/ 2169941 w 2619558"/>
                <a:gd name="connsiteY276" fmla="*/ 815295 h 2617628"/>
                <a:gd name="connsiteX277" fmla="*/ 2169941 w 2619558"/>
                <a:gd name="connsiteY277" fmla="*/ 819155 h 2617628"/>
                <a:gd name="connsiteX278" fmla="*/ 2169941 w 2619558"/>
                <a:gd name="connsiteY278" fmla="*/ 823014 h 2617628"/>
                <a:gd name="connsiteX279" fmla="*/ 2165116 w 2619558"/>
                <a:gd name="connsiteY279" fmla="*/ 826874 h 2617628"/>
                <a:gd name="connsiteX280" fmla="*/ 2159327 w 2619558"/>
                <a:gd name="connsiteY280" fmla="*/ 828803 h 2617628"/>
                <a:gd name="connsiteX281" fmla="*/ 2161257 w 2619558"/>
                <a:gd name="connsiteY281" fmla="*/ 833628 h 2617628"/>
                <a:gd name="connsiteX282" fmla="*/ 2161257 w 2619558"/>
                <a:gd name="connsiteY282" fmla="*/ 838452 h 2617628"/>
                <a:gd name="connsiteX283" fmla="*/ 2155468 w 2619558"/>
                <a:gd name="connsiteY283" fmla="*/ 844241 h 2617628"/>
                <a:gd name="connsiteX284" fmla="*/ 2153538 w 2619558"/>
                <a:gd name="connsiteY284" fmla="*/ 850030 h 2617628"/>
                <a:gd name="connsiteX285" fmla="*/ 2150644 w 2619558"/>
                <a:gd name="connsiteY285" fmla="*/ 852925 h 2617628"/>
                <a:gd name="connsiteX286" fmla="*/ 2147749 w 2619558"/>
                <a:gd name="connsiteY286" fmla="*/ 859679 h 2617628"/>
                <a:gd name="connsiteX287" fmla="*/ 2167046 w 2619558"/>
                <a:gd name="connsiteY287" fmla="*/ 866432 h 2617628"/>
                <a:gd name="connsiteX288" fmla="*/ 2171870 w 2619558"/>
                <a:gd name="connsiteY288" fmla="*/ 866432 h 2617628"/>
                <a:gd name="connsiteX289" fmla="*/ 2175730 w 2619558"/>
                <a:gd name="connsiteY289" fmla="*/ 866432 h 2617628"/>
                <a:gd name="connsiteX290" fmla="*/ 2173800 w 2619558"/>
                <a:gd name="connsiteY290" fmla="*/ 870292 h 2617628"/>
                <a:gd name="connsiteX291" fmla="*/ 2173800 w 2619558"/>
                <a:gd name="connsiteY291" fmla="*/ 878010 h 2617628"/>
                <a:gd name="connsiteX292" fmla="*/ 2175730 w 2619558"/>
                <a:gd name="connsiteY292" fmla="*/ 883800 h 2617628"/>
                <a:gd name="connsiteX293" fmla="*/ 2180554 w 2619558"/>
                <a:gd name="connsiteY293" fmla="*/ 883800 h 2617628"/>
                <a:gd name="connsiteX294" fmla="*/ 2193097 w 2619558"/>
                <a:gd name="connsiteY294" fmla="*/ 883800 h 2617628"/>
                <a:gd name="connsiteX295" fmla="*/ 2197921 w 2619558"/>
                <a:gd name="connsiteY295" fmla="*/ 885729 h 2617628"/>
                <a:gd name="connsiteX296" fmla="*/ 2200816 w 2619558"/>
                <a:gd name="connsiteY296" fmla="*/ 891518 h 2617628"/>
                <a:gd name="connsiteX297" fmla="*/ 2200816 w 2619558"/>
                <a:gd name="connsiteY297" fmla="*/ 893448 h 2617628"/>
                <a:gd name="connsiteX298" fmla="*/ 2201781 w 2619558"/>
                <a:gd name="connsiteY298" fmla="*/ 901167 h 2617628"/>
                <a:gd name="connsiteX299" fmla="*/ 2204675 w 2619558"/>
                <a:gd name="connsiteY299" fmla="*/ 904061 h 2617628"/>
                <a:gd name="connsiteX300" fmla="*/ 2210464 w 2619558"/>
                <a:gd name="connsiteY300" fmla="*/ 907921 h 2617628"/>
                <a:gd name="connsiteX301" fmla="*/ 2223972 w 2619558"/>
                <a:gd name="connsiteY301" fmla="*/ 907921 h 2617628"/>
                <a:gd name="connsiteX302" fmla="*/ 2231691 w 2619558"/>
                <a:gd name="connsiteY302" fmla="*/ 899237 h 2617628"/>
                <a:gd name="connsiteX303" fmla="*/ 2235550 w 2619558"/>
                <a:gd name="connsiteY303" fmla="*/ 896342 h 2617628"/>
                <a:gd name="connsiteX304" fmla="*/ 2242304 w 2619558"/>
                <a:gd name="connsiteY304" fmla="*/ 887659 h 2617628"/>
                <a:gd name="connsiteX305" fmla="*/ 2245198 w 2619558"/>
                <a:gd name="connsiteY305" fmla="*/ 882835 h 2617628"/>
                <a:gd name="connsiteX306" fmla="*/ 2250023 w 2619558"/>
                <a:gd name="connsiteY306" fmla="*/ 888624 h 2617628"/>
                <a:gd name="connsiteX307" fmla="*/ 2251952 w 2619558"/>
                <a:gd name="connsiteY307" fmla="*/ 891518 h 2617628"/>
                <a:gd name="connsiteX308" fmla="*/ 2257742 w 2619558"/>
                <a:gd name="connsiteY308" fmla="*/ 888624 h 2617628"/>
                <a:gd name="connsiteX309" fmla="*/ 2261601 w 2619558"/>
                <a:gd name="connsiteY309" fmla="*/ 884764 h 2617628"/>
                <a:gd name="connsiteX310" fmla="*/ 2267390 w 2619558"/>
                <a:gd name="connsiteY310" fmla="*/ 880905 h 2617628"/>
                <a:gd name="connsiteX311" fmla="*/ 2275109 w 2619558"/>
                <a:gd name="connsiteY311" fmla="*/ 880905 h 2617628"/>
                <a:gd name="connsiteX312" fmla="*/ 2278968 w 2619558"/>
                <a:gd name="connsiteY312" fmla="*/ 877046 h 2617628"/>
                <a:gd name="connsiteX313" fmla="*/ 2285722 w 2619558"/>
                <a:gd name="connsiteY313" fmla="*/ 877046 h 2617628"/>
                <a:gd name="connsiteX314" fmla="*/ 2287652 w 2619558"/>
                <a:gd name="connsiteY314" fmla="*/ 875116 h 2617628"/>
                <a:gd name="connsiteX315" fmla="*/ 2295371 w 2619558"/>
                <a:gd name="connsiteY315" fmla="*/ 875116 h 2617628"/>
                <a:gd name="connsiteX316" fmla="*/ 2303089 w 2619558"/>
                <a:gd name="connsiteY316" fmla="*/ 871257 h 2617628"/>
                <a:gd name="connsiteX317" fmla="*/ 2307914 w 2619558"/>
                <a:gd name="connsiteY317" fmla="*/ 871257 h 2617628"/>
                <a:gd name="connsiteX318" fmla="*/ 2318527 w 2619558"/>
                <a:gd name="connsiteY318" fmla="*/ 873186 h 2617628"/>
                <a:gd name="connsiteX319" fmla="*/ 2322386 w 2619558"/>
                <a:gd name="connsiteY319" fmla="*/ 873186 h 2617628"/>
                <a:gd name="connsiteX320" fmla="*/ 2333965 w 2619558"/>
                <a:gd name="connsiteY320" fmla="*/ 870292 h 2617628"/>
                <a:gd name="connsiteX321" fmla="*/ 2335894 w 2619558"/>
                <a:gd name="connsiteY321" fmla="*/ 870292 h 2617628"/>
                <a:gd name="connsiteX322" fmla="*/ 2341683 w 2619558"/>
                <a:gd name="connsiteY322" fmla="*/ 868362 h 2617628"/>
                <a:gd name="connsiteX323" fmla="*/ 2351332 w 2619558"/>
                <a:gd name="connsiteY323" fmla="*/ 865467 h 2617628"/>
                <a:gd name="connsiteX324" fmla="*/ 2357121 w 2619558"/>
                <a:gd name="connsiteY324" fmla="*/ 865467 h 2617628"/>
                <a:gd name="connsiteX325" fmla="*/ 2361945 w 2619558"/>
                <a:gd name="connsiteY325" fmla="*/ 865467 h 2617628"/>
                <a:gd name="connsiteX326" fmla="*/ 2365804 w 2619558"/>
                <a:gd name="connsiteY326" fmla="*/ 872221 h 2617628"/>
                <a:gd name="connsiteX327" fmla="*/ 2365804 w 2619558"/>
                <a:gd name="connsiteY327" fmla="*/ 879940 h 2617628"/>
                <a:gd name="connsiteX328" fmla="*/ 2362910 w 2619558"/>
                <a:gd name="connsiteY328" fmla="*/ 885729 h 2617628"/>
                <a:gd name="connsiteX329" fmla="*/ 2360980 w 2619558"/>
                <a:gd name="connsiteY329" fmla="*/ 891518 h 2617628"/>
                <a:gd name="connsiteX330" fmla="*/ 2360980 w 2619558"/>
                <a:gd name="connsiteY330" fmla="*/ 893448 h 2617628"/>
                <a:gd name="connsiteX331" fmla="*/ 2358086 w 2619558"/>
                <a:gd name="connsiteY331" fmla="*/ 896342 h 2617628"/>
                <a:gd name="connsiteX332" fmla="*/ 2358086 w 2619558"/>
                <a:gd name="connsiteY332" fmla="*/ 899237 h 2617628"/>
                <a:gd name="connsiteX333" fmla="*/ 2358086 w 2619558"/>
                <a:gd name="connsiteY333" fmla="*/ 901167 h 2617628"/>
                <a:gd name="connsiteX334" fmla="*/ 2358086 w 2619558"/>
                <a:gd name="connsiteY334" fmla="*/ 909851 h 2617628"/>
                <a:gd name="connsiteX335" fmla="*/ 2360015 w 2619558"/>
                <a:gd name="connsiteY335" fmla="*/ 915639 h 2617628"/>
                <a:gd name="connsiteX336" fmla="*/ 2360015 w 2619558"/>
                <a:gd name="connsiteY336" fmla="*/ 920464 h 2617628"/>
                <a:gd name="connsiteX337" fmla="*/ 2362910 w 2619558"/>
                <a:gd name="connsiteY337" fmla="*/ 923358 h 2617628"/>
                <a:gd name="connsiteX338" fmla="*/ 2360980 w 2619558"/>
                <a:gd name="connsiteY338" fmla="*/ 929147 h 2617628"/>
                <a:gd name="connsiteX339" fmla="*/ 2362910 w 2619558"/>
                <a:gd name="connsiteY339" fmla="*/ 931077 h 2617628"/>
                <a:gd name="connsiteX340" fmla="*/ 2362910 w 2619558"/>
                <a:gd name="connsiteY340" fmla="*/ 936866 h 2617628"/>
                <a:gd name="connsiteX341" fmla="*/ 2360015 w 2619558"/>
                <a:gd name="connsiteY341" fmla="*/ 940726 h 2617628"/>
                <a:gd name="connsiteX342" fmla="*/ 2358086 w 2619558"/>
                <a:gd name="connsiteY342" fmla="*/ 951339 h 2617628"/>
                <a:gd name="connsiteX343" fmla="*/ 2358086 w 2619558"/>
                <a:gd name="connsiteY343" fmla="*/ 955198 h 2617628"/>
                <a:gd name="connsiteX344" fmla="*/ 2363875 w 2619558"/>
                <a:gd name="connsiteY344" fmla="*/ 955198 h 2617628"/>
                <a:gd name="connsiteX345" fmla="*/ 2372558 w 2619558"/>
                <a:gd name="connsiteY345" fmla="*/ 958093 h 2617628"/>
                <a:gd name="connsiteX346" fmla="*/ 2374488 w 2619558"/>
                <a:gd name="connsiteY346" fmla="*/ 962917 h 2617628"/>
                <a:gd name="connsiteX347" fmla="*/ 2377383 w 2619558"/>
                <a:gd name="connsiteY347" fmla="*/ 966777 h 2617628"/>
                <a:gd name="connsiteX348" fmla="*/ 2380277 w 2619558"/>
                <a:gd name="connsiteY348" fmla="*/ 964847 h 2617628"/>
                <a:gd name="connsiteX349" fmla="*/ 2385101 w 2619558"/>
                <a:gd name="connsiteY349" fmla="*/ 964847 h 2617628"/>
                <a:gd name="connsiteX350" fmla="*/ 2387996 w 2619558"/>
                <a:gd name="connsiteY350" fmla="*/ 970636 h 2617628"/>
                <a:gd name="connsiteX351" fmla="*/ 2387996 w 2619558"/>
                <a:gd name="connsiteY351" fmla="*/ 974495 h 2617628"/>
                <a:gd name="connsiteX352" fmla="*/ 2391855 w 2619558"/>
                <a:gd name="connsiteY352" fmla="*/ 977390 h 2617628"/>
                <a:gd name="connsiteX353" fmla="*/ 2391855 w 2619558"/>
                <a:gd name="connsiteY353" fmla="*/ 981249 h 2617628"/>
                <a:gd name="connsiteX354" fmla="*/ 2393785 w 2619558"/>
                <a:gd name="connsiteY354" fmla="*/ 984143 h 2617628"/>
                <a:gd name="connsiteX355" fmla="*/ 2391855 w 2619558"/>
                <a:gd name="connsiteY355" fmla="*/ 988968 h 2617628"/>
                <a:gd name="connsiteX356" fmla="*/ 2388961 w 2619558"/>
                <a:gd name="connsiteY356" fmla="*/ 990898 h 2617628"/>
                <a:gd name="connsiteX357" fmla="*/ 2388961 w 2619558"/>
                <a:gd name="connsiteY357" fmla="*/ 995722 h 2617628"/>
                <a:gd name="connsiteX358" fmla="*/ 2387031 w 2619558"/>
                <a:gd name="connsiteY358" fmla="*/ 1000546 h 2617628"/>
                <a:gd name="connsiteX359" fmla="*/ 2388961 w 2619558"/>
                <a:gd name="connsiteY359" fmla="*/ 1004406 h 2617628"/>
                <a:gd name="connsiteX360" fmla="*/ 2388961 w 2619558"/>
                <a:gd name="connsiteY360" fmla="*/ 1009230 h 2617628"/>
                <a:gd name="connsiteX361" fmla="*/ 2390891 w 2619558"/>
                <a:gd name="connsiteY361" fmla="*/ 1009230 h 2617628"/>
                <a:gd name="connsiteX362" fmla="*/ 2395715 w 2619558"/>
                <a:gd name="connsiteY362" fmla="*/ 1007300 h 2617628"/>
                <a:gd name="connsiteX363" fmla="*/ 2413082 w 2619558"/>
                <a:gd name="connsiteY363" fmla="*/ 997652 h 2617628"/>
                <a:gd name="connsiteX364" fmla="*/ 2416941 w 2619558"/>
                <a:gd name="connsiteY364" fmla="*/ 997652 h 2617628"/>
                <a:gd name="connsiteX365" fmla="*/ 2423695 w 2619558"/>
                <a:gd name="connsiteY365" fmla="*/ 998616 h 2617628"/>
                <a:gd name="connsiteX366" fmla="*/ 2426590 w 2619558"/>
                <a:gd name="connsiteY366" fmla="*/ 993792 h 2617628"/>
                <a:gd name="connsiteX367" fmla="*/ 2429484 w 2619558"/>
                <a:gd name="connsiteY367" fmla="*/ 993792 h 2617628"/>
                <a:gd name="connsiteX368" fmla="*/ 2436238 w 2619558"/>
                <a:gd name="connsiteY368" fmla="*/ 1001511 h 2617628"/>
                <a:gd name="connsiteX369" fmla="*/ 2440098 w 2619558"/>
                <a:gd name="connsiteY369" fmla="*/ 1001511 h 2617628"/>
                <a:gd name="connsiteX370" fmla="*/ 2442992 w 2619558"/>
                <a:gd name="connsiteY370" fmla="*/ 1007300 h 2617628"/>
                <a:gd name="connsiteX371" fmla="*/ 2447816 w 2619558"/>
                <a:gd name="connsiteY371" fmla="*/ 1009230 h 2617628"/>
                <a:gd name="connsiteX372" fmla="*/ 2451676 w 2619558"/>
                <a:gd name="connsiteY372" fmla="*/ 999581 h 2617628"/>
                <a:gd name="connsiteX373" fmla="*/ 2465184 w 2619558"/>
                <a:gd name="connsiteY373" fmla="*/ 996687 h 2617628"/>
                <a:gd name="connsiteX374" fmla="*/ 2472902 w 2619558"/>
                <a:gd name="connsiteY374" fmla="*/ 999581 h 2617628"/>
                <a:gd name="connsiteX375" fmla="*/ 2477726 w 2619558"/>
                <a:gd name="connsiteY375" fmla="*/ 999581 h 2617628"/>
                <a:gd name="connsiteX376" fmla="*/ 2482551 w 2619558"/>
                <a:gd name="connsiteY376" fmla="*/ 997652 h 2617628"/>
                <a:gd name="connsiteX377" fmla="*/ 2487375 w 2619558"/>
                <a:gd name="connsiteY377" fmla="*/ 997652 h 2617628"/>
                <a:gd name="connsiteX378" fmla="*/ 2485445 w 2619558"/>
                <a:gd name="connsiteY378" fmla="*/ 1006335 h 2617628"/>
                <a:gd name="connsiteX379" fmla="*/ 2491235 w 2619558"/>
                <a:gd name="connsiteY379" fmla="*/ 1008265 h 2617628"/>
                <a:gd name="connsiteX380" fmla="*/ 2496059 w 2619558"/>
                <a:gd name="connsiteY380" fmla="*/ 1008265 h 2617628"/>
                <a:gd name="connsiteX381" fmla="*/ 2492199 w 2619558"/>
                <a:gd name="connsiteY381" fmla="*/ 1013089 h 2617628"/>
                <a:gd name="connsiteX382" fmla="*/ 2492199 w 2619558"/>
                <a:gd name="connsiteY382" fmla="*/ 1017913 h 2617628"/>
                <a:gd name="connsiteX383" fmla="*/ 2488340 w 2619558"/>
                <a:gd name="connsiteY383" fmla="*/ 1021773 h 2617628"/>
                <a:gd name="connsiteX384" fmla="*/ 2488340 w 2619558"/>
                <a:gd name="connsiteY384" fmla="*/ 1025632 h 2617628"/>
                <a:gd name="connsiteX385" fmla="*/ 2494129 w 2619558"/>
                <a:gd name="connsiteY385" fmla="*/ 1035281 h 2617628"/>
                <a:gd name="connsiteX386" fmla="*/ 2494129 w 2619558"/>
                <a:gd name="connsiteY386" fmla="*/ 1044929 h 2617628"/>
                <a:gd name="connsiteX387" fmla="*/ 2492199 w 2619558"/>
                <a:gd name="connsiteY387" fmla="*/ 1050718 h 2617628"/>
                <a:gd name="connsiteX388" fmla="*/ 2497989 w 2619558"/>
                <a:gd name="connsiteY388" fmla="*/ 1052648 h 2617628"/>
                <a:gd name="connsiteX389" fmla="*/ 2497989 w 2619558"/>
                <a:gd name="connsiteY389" fmla="*/ 1056507 h 2617628"/>
                <a:gd name="connsiteX390" fmla="*/ 2504742 w 2619558"/>
                <a:gd name="connsiteY390" fmla="*/ 1061332 h 2617628"/>
                <a:gd name="connsiteX391" fmla="*/ 2502813 w 2619558"/>
                <a:gd name="connsiteY391" fmla="*/ 1066156 h 2617628"/>
                <a:gd name="connsiteX392" fmla="*/ 2508602 w 2619558"/>
                <a:gd name="connsiteY392" fmla="*/ 1070015 h 2617628"/>
                <a:gd name="connsiteX393" fmla="*/ 2510531 w 2619558"/>
                <a:gd name="connsiteY393" fmla="*/ 1074839 h 2617628"/>
                <a:gd name="connsiteX394" fmla="*/ 2515356 w 2619558"/>
                <a:gd name="connsiteY394" fmla="*/ 1082558 h 2617628"/>
                <a:gd name="connsiteX395" fmla="*/ 2513426 w 2619558"/>
                <a:gd name="connsiteY395" fmla="*/ 1085453 h 2617628"/>
                <a:gd name="connsiteX396" fmla="*/ 2508602 w 2619558"/>
                <a:gd name="connsiteY396" fmla="*/ 1085453 h 2617628"/>
                <a:gd name="connsiteX397" fmla="*/ 2506672 w 2619558"/>
                <a:gd name="connsiteY397" fmla="*/ 1094136 h 2617628"/>
                <a:gd name="connsiteX398" fmla="*/ 2506672 w 2619558"/>
                <a:gd name="connsiteY398" fmla="*/ 1096066 h 2617628"/>
                <a:gd name="connsiteX399" fmla="*/ 2511496 w 2619558"/>
                <a:gd name="connsiteY399" fmla="*/ 1096066 h 2617628"/>
                <a:gd name="connsiteX400" fmla="*/ 2517285 w 2619558"/>
                <a:gd name="connsiteY400" fmla="*/ 1097995 h 2617628"/>
                <a:gd name="connsiteX401" fmla="*/ 2522110 w 2619558"/>
                <a:gd name="connsiteY401" fmla="*/ 1097995 h 2617628"/>
                <a:gd name="connsiteX402" fmla="*/ 2525004 w 2619558"/>
                <a:gd name="connsiteY402" fmla="*/ 1097995 h 2617628"/>
                <a:gd name="connsiteX403" fmla="*/ 2525004 w 2619558"/>
                <a:gd name="connsiteY403" fmla="*/ 1100890 h 2617628"/>
                <a:gd name="connsiteX404" fmla="*/ 2530793 w 2619558"/>
                <a:gd name="connsiteY404" fmla="*/ 1102820 h 2617628"/>
                <a:gd name="connsiteX405" fmla="*/ 2534652 w 2619558"/>
                <a:gd name="connsiteY405" fmla="*/ 1108609 h 2617628"/>
                <a:gd name="connsiteX406" fmla="*/ 2548160 w 2619558"/>
                <a:gd name="connsiteY406" fmla="*/ 1114398 h 2617628"/>
                <a:gd name="connsiteX407" fmla="*/ 2553949 w 2619558"/>
                <a:gd name="connsiteY407" fmla="*/ 1114398 h 2617628"/>
                <a:gd name="connsiteX408" fmla="*/ 2555879 w 2619558"/>
                <a:gd name="connsiteY408" fmla="*/ 1116328 h 2617628"/>
                <a:gd name="connsiteX409" fmla="*/ 2562633 w 2619558"/>
                <a:gd name="connsiteY409" fmla="*/ 1116328 h 2617628"/>
                <a:gd name="connsiteX410" fmla="*/ 2566493 w 2619558"/>
                <a:gd name="connsiteY410" fmla="*/ 1120187 h 2617628"/>
                <a:gd name="connsiteX411" fmla="*/ 2569387 w 2619558"/>
                <a:gd name="connsiteY411" fmla="*/ 1120187 h 2617628"/>
                <a:gd name="connsiteX412" fmla="*/ 2572281 w 2619558"/>
                <a:gd name="connsiteY412" fmla="*/ 1123082 h 2617628"/>
                <a:gd name="connsiteX413" fmla="*/ 2575176 w 2619558"/>
                <a:gd name="connsiteY413" fmla="*/ 1123082 h 2617628"/>
                <a:gd name="connsiteX414" fmla="*/ 2578071 w 2619558"/>
                <a:gd name="connsiteY414" fmla="*/ 1124046 h 2617628"/>
                <a:gd name="connsiteX415" fmla="*/ 2582895 w 2619558"/>
                <a:gd name="connsiteY415" fmla="*/ 1124046 h 2617628"/>
                <a:gd name="connsiteX416" fmla="*/ 2582895 w 2619558"/>
                <a:gd name="connsiteY416" fmla="*/ 1125976 h 2617628"/>
                <a:gd name="connsiteX417" fmla="*/ 2593508 w 2619558"/>
                <a:gd name="connsiteY417" fmla="*/ 1125976 h 2617628"/>
                <a:gd name="connsiteX418" fmla="*/ 2599297 w 2619558"/>
                <a:gd name="connsiteY418" fmla="*/ 1125976 h 2617628"/>
                <a:gd name="connsiteX419" fmla="*/ 2602192 w 2619558"/>
                <a:gd name="connsiteY419" fmla="*/ 1125976 h 2617628"/>
                <a:gd name="connsiteX420" fmla="*/ 2605086 w 2619558"/>
                <a:gd name="connsiteY420" fmla="*/ 1125976 h 2617628"/>
                <a:gd name="connsiteX421" fmla="*/ 2607016 w 2619558"/>
                <a:gd name="connsiteY421" fmla="*/ 1125976 h 2617628"/>
                <a:gd name="connsiteX422" fmla="*/ 2611840 w 2619558"/>
                <a:gd name="connsiteY422" fmla="*/ 1125976 h 2617628"/>
                <a:gd name="connsiteX423" fmla="*/ 2615700 w 2619558"/>
                <a:gd name="connsiteY423" fmla="*/ 1128870 h 2617628"/>
                <a:gd name="connsiteX424" fmla="*/ 2615700 w 2619558"/>
                <a:gd name="connsiteY424" fmla="*/ 1133695 h 2617628"/>
                <a:gd name="connsiteX425" fmla="*/ 2617629 w 2619558"/>
                <a:gd name="connsiteY425" fmla="*/ 1138519 h 2617628"/>
                <a:gd name="connsiteX426" fmla="*/ 2617629 w 2619558"/>
                <a:gd name="connsiteY426" fmla="*/ 1141414 h 2617628"/>
                <a:gd name="connsiteX427" fmla="*/ 2619559 w 2619558"/>
                <a:gd name="connsiteY427" fmla="*/ 1146238 h 2617628"/>
                <a:gd name="connsiteX428" fmla="*/ 2619559 w 2619558"/>
                <a:gd name="connsiteY428" fmla="*/ 1151062 h 2617628"/>
                <a:gd name="connsiteX429" fmla="*/ 2618594 w 2619558"/>
                <a:gd name="connsiteY429" fmla="*/ 1153957 h 2617628"/>
                <a:gd name="connsiteX430" fmla="*/ 2618594 w 2619558"/>
                <a:gd name="connsiteY430" fmla="*/ 1155886 h 2617628"/>
                <a:gd name="connsiteX431" fmla="*/ 2613770 w 2619558"/>
                <a:gd name="connsiteY431" fmla="*/ 1160711 h 2617628"/>
                <a:gd name="connsiteX432" fmla="*/ 2608946 w 2619558"/>
                <a:gd name="connsiteY432" fmla="*/ 1160711 h 2617628"/>
                <a:gd name="connsiteX433" fmla="*/ 2603157 w 2619558"/>
                <a:gd name="connsiteY433" fmla="*/ 1170359 h 2617628"/>
                <a:gd name="connsiteX434" fmla="*/ 2600262 w 2619558"/>
                <a:gd name="connsiteY434" fmla="*/ 1172289 h 2617628"/>
                <a:gd name="connsiteX435" fmla="*/ 2576141 w 2619558"/>
                <a:gd name="connsiteY435" fmla="*/ 1175183 h 2617628"/>
                <a:gd name="connsiteX436" fmla="*/ 2567457 w 2619558"/>
                <a:gd name="connsiteY436" fmla="*/ 1177113 h 2617628"/>
                <a:gd name="connsiteX437" fmla="*/ 2551055 w 2619558"/>
                <a:gd name="connsiteY437" fmla="*/ 1180008 h 2617628"/>
                <a:gd name="connsiteX438" fmla="*/ 2547196 w 2619558"/>
                <a:gd name="connsiteY438" fmla="*/ 1181937 h 2617628"/>
                <a:gd name="connsiteX439" fmla="*/ 2539477 w 2619558"/>
                <a:gd name="connsiteY439" fmla="*/ 1187726 h 2617628"/>
                <a:gd name="connsiteX440" fmla="*/ 2528864 w 2619558"/>
                <a:gd name="connsiteY440" fmla="*/ 1197375 h 2617628"/>
                <a:gd name="connsiteX441" fmla="*/ 2520180 w 2619558"/>
                <a:gd name="connsiteY441" fmla="*/ 1207023 h 2617628"/>
                <a:gd name="connsiteX442" fmla="*/ 2511496 w 2619558"/>
                <a:gd name="connsiteY442" fmla="*/ 1217637 h 2617628"/>
                <a:gd name="connsiteX443" fmla="*/ 2508602 w 2619558"/>
                <a:gd name="connsiteY443" fmla="*/ 1225355 h 2617628"/>
                <a:gd name="connsiteX444" fmla="*/ 2508602 w 2619558"/>
                <a:gd name="connsiteY444" fmla="*/ 1228250 h 2617628"/>
                <a:gd name="connsiteX445" fmla="*/ 2513426 w 2619558"/>
                <a:gd name="connsiteY445" fmla="*/ 1232109 h 2617628"/>
                <a:gd name="connsiteX446" fmla="*/ 2513426 w 2619558"/>
                <a:gd name="connsiteY446" fmla="*/ 1234039 h 2617628"/>
                <a:gd name="connsiteX447" fmla="*/ 2518250 w 2619558"/>
                <a:gd name="connsiteY447" fmla="*/ 1234039 h 2617628"/>
                <a:gd name="connsiteX448" fmla="*/ 2536582 w 2619558"/>
                <a:gd name="connsiteY448" fmla="*/ 1245617 h 2617628"/>
                <a:gd name="connsiteX449" fmla="*/ 2542371 w 2619558"/>
                <a:gd name="connsiteY449" fmla="*/ 1252371 h 2617628"/>
                <a:gd name="connsiteX450" fmla="*/ 2539477 w 2619558"/>
                <a:gd name="connsiteY450" fmla="*/ 1255266 h 2617628"/>
                <a:gd name="connsiteX451" fmla="*/ 2534652 w 2619558"/>
                <a:gd name="connsiteY451" fmla="*/ 1258160 h 2617628"/>
                <a:gd name="connsiteX452" fmla="*/ 2532723 w 2619558"/>
                <a:gd name="connsiteY452" fmla="*/ 1265879 h 2617628"/>
                <a:gd name="connsiteX453" fmla="*/ 2536582 w 2619558"/>
                <a:gd name="connsiteY453" fmla="*/ 1272633 h 2617628"/>
                <a:gd name="connsiteX454" fmla="*/ 2536582 w 2619558"/>
                <a:gd name="connsiteY454" fmla="*/ 1278422 h 2617628"/>
                <a:gd name="connsiteX455" fmla="*/ 2532723 w 2619558"/>
                <a:gd name="connsiteY455" fmla="*/ 1280352 h 2617628"/>
                <a:gd name="connsiteX456" fmla="*/ 2523074 w 2619558"/>
                <a:gd name="connsiteY456" fmla="*/ 1293860 h 2617628"/>
                <a:gd name="connsiteX457" fmla="*/ 2523074 w 2619558"/>
                <a:gd name="connsiteY457" fmla="*/ 1298684 h 2617628"/>
                <a:gd name="connsiteX458" fmla="*/ 2518250 w 2619558"/>
                <a:gd name="connsiteY458" fmla="*/ 1305438 h 2617628"/>
                <a:gd name="connsiteX459" fmla="*/ 2512461 w 2619558"/>
                <a:gd name="connsiteY459" fmla="*/ 1315086 h 2617628"/>
                <a:gd name="connsiteX460" fmla="*/ 2512461 w 2619558"/>
                <a:gd name="connsiteY460" fmla="*/ 1325699 h 2617628"/>
                <a:gd name="connsiteX461" fmla="*/ 2519215 w 2619558"/>
                <a:gd name="connsiteY461" fmla="*/ 1334383 h 2617628"/>
                <a:gd name="connsiteX462" fmla="*/ 2519215 w 2619558"/>
                <a:gd name="connsiteY462" fmla="*/ 1337278 h 2617628"/>
                <a:gd name="connsiteX463" fmla="*/ 2521145 w 2619558"/>
                <a:gd name="connsiteY463" fmla="*/ 1342102 h 2617628"/>
                <a:gd name="connsiteX464" fmla="*/ 2517285 w 2619558"/>
                <a:gd name="connsiteY464" fmla="*/ 1344996 h 2617628"/>
                <a:gd name="connsiteX465" fmla="*/ 2511496 w 2619558"/>
                <a:gd name="connsiteY465" fmla="*/ 1351750 h 2617628"/>
                <a:gd name="connsiteX466" fmla="*/ 2506672 w 2619558"/>
                <a:gd name="connsiteY466" fmla="*/ 1353680 h 2617628"/>
                <a:gd name="connsiteX467" fmla="*/ 2498953 w 2619558"/>
                <a:gd name="connsiteY467" fmla="*/ 1353680 h 2617628"/>
                <a:gd name="connsiteX468" fmla="*/ 2497023 w 2619558"/>
                <a:gd name="connsiteY468" fmla="*/ 1353680 h 2617628"/>
                <a:gd name="connsiteX469" fmla="*/ 2489305 w 2619558"/>
                <a:gd name="connsiteY469" fmla="*/ 1353680 h 2617628"/>
                <a:gd name="connsiteX470" fmla="*/ 2485445 w 2619558"/>
                <a:gd name="connsiteY470" fmla="*/ 1362364 h 2617628"/>
                <a:gd name="connsiteX471" fmla="*/ 2480621 w 2619558"/>
                <a:gd name="connsiteY471" fmla="*/ 1365258 h 2617628"/>
                <a:gd name="connsiteX472" fmla="*/ 2472902 w 2619558"/>
                <a:gd name="connsiteY472" fmla="*/ 1367188 h 2617628"/>
                <a:gd name="connsiteX473" fmla="*/ 2470973 w 2619558"/>
                <a:gd name="connsiteY473" fmla="*/ 1370082 h 2617628"/>
                <a:gd name="connsiteX474" fmla="*/ 2462289 w 2619558"/>
                <a:gd name="connsiteY474" fmla="*/ 1374907 h 2617628"/>
                <a:gd name="connsiteX475" fmla="*/ 2447816 w 2619558"/>
                <a:gd name="connsiteY475" fmla="*/ 1372977 h 2617628"/>
                <a:gd name="connsiteX476" fmla="*/ 2443957 w 2619558"/>
                <a:gd name="connsiteY476" fmla="*/ 1372977 h 2617628"/>
                <a:gd name="connsiteX477" fmla="*/ 2439133 w 2619558"/>
                <a:gd name="connsiteY477" fmla="*/ 1375871 h 2617628"/>
                <a:gd name="connsiteX478" fmla="*/ 2433344 w 2619558"/>
                <a:gd name="connsiteY478" fmla="*/ 1381661 h 2617628"/>
                <a:gd name="connsiteX479" fmla="*/ 2424660 w 2619558"/>
                <a:gd name="connsiteY479" fmla="*/ 1386485 h 2617628"/>
                <a:gd name="connsiteX480" fmla="*/ 2418871 w 2619558"/>
                <a:gd name="connsiteY480" fmla="*/ 1386485 h 2617628"/>
                <a:gd name="connsiteX481" fmla="*/ 2409222 w 2619558"/>
                <a:gd name="connsiteY481" fmla="*/ 1390344 h 2617628"/>
                <a:gd name="connsiteX482" fmla="*/ 2406328 w 2619558"/>
                <a:gd name="connsiteY482" fmla="*/ 1390344 h 2617628"/>
                <a:gd name="connsiteX483" fmla="*/ 2399574 w 2619558"/>
                <a:gd name="connsiteY483" fmla="*/ 1391309 h 2617628"/>
                <a:gd name="connsiteX484" fmla="*/ 2384137 w 2619558"/>
                <a:gd name="connsiteY484" fmla="*/ 1389379 h 2617628"/>
                <a:gd name="connsiteX485" fmla="*/ 2379312 w 2619558"/>
                <a:gd name="connsiteY485" fmla="*/ 1386485 h 2617628"/>
                <a:gd name="connsiteX486" fmla="*/ 2370629 w 2619558"/>
                <a:gd name="connsiteY486" fmla="*/ 1386485 h 2617628"/>
                <a:gd name="connsiteX487" fmla="*/ 2368699 w 2619558"/>
                <a:gd name="connsiteY487" fmla="*/ 1384555 h 2617628"/>
                <a:gd name="connsiteX488" fmla="*/ 2360015 w 2619558"/>
                <a:gd name="connsiteY488" fmla="*/ 1382625 h 2617628"/>
                <a:gd name="connsiteX489" fmla="*/ 2354226 w 2619558"/>
                <a:gd name="connsiteY489" fmla="*/ 1382625 h 2617628"/>
                <a:gd name="connsiteX490" fmla="*/ 2349402 w 2619558"/>
                <a:gd name="connsiteY490" fmla="*/ 1381661 h 2617628"/>
                <a:gd name="connsiteX491" fmla="*/ 2342648 w 2619558"/>
                <a:gd name="connsiteY491" fmla="*/ 1378766 h 2617628"/>
                <a:gd name="connsiteX492" fmla="*/ 2332999 w 2619558"/>
                <a:gd name="connsiteY492" fmla="*/ 1378766 h 2617628"/>
                <a:gd name="connsiteX493" fmla="*/ 2322386 w 2619558"/>
                <a:gd name="connsiteY493" fmla="*/ 1377801 h 2617628"/>
                <a:gd name="connsiteX494" fmla="*/ 2315632 w 2619558"/>
                <a:gd name="connsiteY494" fmla="*/ 1377801 h 2617628"/>
                <a:gd name="connsiteX495" fmla="*/ 2305984 w 2619558"/>
                <a:gd name="connsiteY495" fmla="*/ 1380696 h 2617628"/>
                <a:gd name="connsiteX496" fmla="*/ 2302124 w 2619558"/>
                <a:gd name="connsiteY496" fmla="*/ 1382625 h 2617628"/>
                <a:gd name="connsiteX497" fmla="*/ 2302124 w 2619558"/>
                <a:gd name="connsiteY497" fmla="*/ 1388414 h 2617628"/>
                <a:gd name="connsiteX498" fmla="*/ 2298265 w 2619558"/>
                <a:gd name="connsiteY498" fmla="*/ 1390344 h 2617628"/>
                <a:gd name="connsiteX499" fmla="*/ 2295371 w 2619558"/>
                <a:gd name="connsiteY499" fmla="*/ 1394203 h 2617628"/>
                <a:gd name="connsiteX500" fmla="*/ 2290546 w 2619558"/>
                <a:gd name="connsiteY500" fmla="*/ 1394203 h 2617628"/>
                <a:gd name="connsiteX501" fmla="*/ 2288617 w 2619558"/>
                <a:gd name="connsiteY501" fmla="*/ 1397098 h 2617628"/>
                <a:gd name="connsiteX502" fmla="*/ 2286687 w 2619558"/>
                <a:gd name="connsiteY502" fmla="*/ 1405782 h 2617628"/>
                <a:gd name="connsiteX503" fmla="*/ 2284757 w 2619558"/>
                <a:gd name="connsiteY503" fmla="*/ 1410606 h 2617628"/>
                <a:gd name="connsiteX504" fmla="*/ 2284757 w 2619558"/>
                <a:gd name="connsiteY504" fmla="*/ 1416395 h 2617628"/>
                <a:gd name="connsiteX505" fmla="*/ 2282827 w 2619558"/>
                <a:gd name="connsiteY505" fmla="*/ 1422184 h 2617628"/>
                <a:gd name="connsiteX506" fmla="*/ 2275109 w 2619558"/>
                <a:gd name="connsiteY506" fmla="*/ 1422184 h 2617628"/>
                <a:gd name="connsiteX507" fmla="*/ 2270285 w 2619558"/>
                <a:gd name="connsiteY507" fmla="*/ 1422184 h 2617628"/>
                <a:gd name="connsiteX508" fmla="*/ 2261601 w 2619558"/>
                <a:gd name="connsiteY508" fmla="*/ 1420254 h 2617628"/>
                <a:gd name="connsiteX509" fmla="*/ 2249058 w 2619558"/>
                <a:gd name="connsiteY509" fmla="*/ 1418324 h 2617628"/>
                <a:gd name="connsiteX510" fmla="*/ 2239410 w 2619558"/>
                <a:gd name="connsiteY510" fmla="*/ 1418324 h 2617628"/>
                <a:gd name="connsiteX511" fmla="*/ 2230726 w 2619558"/>
                <a:gd name="connsiteY511" fmla="*/ 1418324 h 2617628"/>
                <a:gd name="connsiteX512" fmla="*/ 2223007 w 2619558"/>
                <a:gd name="connsiteY512" fmla="*/ 1418324 h 2617628"/>
                <a:gd name="connsiteX513" fmla="*/ 2215288 w 2619558"/>
                <a:gd name="connsiteY513" fmla="*/ 1419290 h 2617628"/>
                <a:gd name="connsiteX514" fmla="*/ 2212394 w 2619558"/>
                <a:gd name="connsiteY514" fmla="*/ 1421219 h 2617628"/>
                <a:gd name="connsiteX515" fmla="*/ 2202745 w 2619558"/>
                <a:gd name="connsiteY515" fmla="*/ 1423149 h 2617628"/>
                <a:gd name="connsiteX516" fmla="*/ 2195991 w 2619558"/>
                <a:gd name="connsiteY516" fmla="*/ 1423149 h 2617628"/>
                <a:gd name="connsiteX517" fmla="*/ 2192132 w 2619558"/>
                <a:gd name="connsiteY517" fmla="*/ 1421219 h 2617628"/>
                <a:gd name="connsiteX518" fmla="*/ 2183448 w 2619558"/>
                <a:gd name="connsiteY518" fmla="*/ 1419290 h 2617628"/>
                <a:gd name="connsiteX519" fmla="*/ 2177659 w 2619558"/>
                <a:gd name="connsiteY519" fmla="*/ 1419290 h 2617628"/>
                <a:gd name="connsiteX520" fmla="*/ 2164151 w 2619558"/>
                <a:gd name="connsiteY520" fmla="*/ 1423149 h 2617628"/>
                <a:gd name="connsiteX521" fmla="*/ 2159327 w 2619558"/>
                <a:gd name="connsiteY521" fmla="*/ 1423149 h 2617628"/>
                <a:gd name="connsiteX522" fmla="*/ 2150644 w 2619558"/>
                <a:gd name="connsiteY522" fmla="*/ 1421219 h 2617628"/>
                <a:gd name="connsiteX523" fmla="*/ 2143890 w 2619558"/>
                <a:gd name="connsiteY523" fmla="*/ 1421219 h 2617628"/>
                <a:gd name="connsiteX524" fmla="*/ 2129417 w 2619558"/>
                <a:gd name="connsiteY524" fmla="*/ 1421219 h 2617628"/>
                <a:gd name="connsiteX525" fmla="*/ 2125558 w 2619558"/>
                <a:gd name="connsiteY525" fmla="*/ 1421219 h 2617628"/>
                <a:gd name="connsiteX526" fmla="*/ 2123628 w 2619558"/>
                <a:gd name="connsiteY526" fmla="*/ 1425079 h 2617628"/>
                <a:gd name="connsiteX527" fmla="*/ 2119768 w 2619558"/>
                <a:gd name="connsiteY527" fmla="*/ 1425079 h 2617628"/>
                <a:gd name="connsiteX528" fmla="*/ 2115909 w 2619558"/>
                <a:gd name="connsiteY528" fmla="*/ 1427008 h 2617628"/>
                <a:gd name="connsiteX529" fmla="*/ 2111085 w 2619558"/>
                <a:gd name="connsiteY529" fmla="*/ 1427008 h 2617628"/>
                <a:gd name="connsiteX530" fmla="*/ 2103366 w 2619558"/>
                <a:gd name="connsiteY530" fmla="*/ 1427008 h 2617628"/>
                <a:gd name="connsiteX531" fmla="*/ 2094683 w 2619558"/>
                <a:gd name="connsiteY531" fmla="*/ 1427008 h 2617628"/>
                <a:gd name="connsiteX532" fmla="*/ 2065737 w 2619558"/>
                <a:gd name="connsiteY532" fmla="*/ 1432797 h 2617628"/>
                <a:gd name="connsiteX533" fmla="*/ 2050299 w 2619558"/>
                <a:gd name="connsiteY533" fmla="*/ 1437621 h 2617628"/>
                <a:gd name="connsiteX534" fmla="*/ 2042581 w 2619558"/>
                <a:gd name="connsiteY534" fmla="*/ 1442446 h 2617628"/>
                <a:gd name="connsiteX535" fmla="*/ 2039686 w 2619558"/>
                <a:gd name="connsiteY535" fmla="*/ 1442446 h 2617628"/>
                <a:gd name="connsiteX536" fmla="*/ 2030038 w 2619558"/>
                <a:gd name="connsiteY536" fmla="*/ 1445340 h 2617628"/>
                <a:gd name="connsiteX537" fmla="*/ 2022319 w 2619558"/>
                <a:gd name="connsiteY537" fmla="*/ 1448235 h 2617628"/>
                <a:gd name="connsiteX538" fmla="*/ 2009776 w 2619558"/>
                <a:gd name="connsiteY538" fmla="*/ 1455954 h 2617628"/>
                <a:gd name="connsiteX539" fmla="*/ 2007846 w 2619558"/>
                <a:gd name="connsiteY539" fmla="*/ 1458848 h 2617628"/>
                <a:gd name="connsiteX540" fmla="*/ 2007846 w 2619558"/>
                <a:gd name="connsiteY540" fmla="*/ 1461743 h 2617628"/>
                <a:gd name="connsiteX541" fmla="*/ 2003022 w 2619558"/>
                <a:gd name="connsiteY541" fmla="*/ 1471391 h 2617628"/>
                <a:gd name="connsiteX542" fmla="*/ 1999163 w 2619558"/>
                <a:gd name="connsiteY542" fmla="*/ 1471391 h 2617628"/>
                <a:gd name="connsiteX543" fmla="*/ 1992409 w 2619558"/>
                <a:gd name="connsiteY543" fmla="*/ 1477180 h 2617628"/>
                <a:gd name="connsiteX544" fmla="*/ 1992409 w 2619558"/>
                <a:gd name="connsiteY544" fmla="*/ 1481040 h 2617628"/>
                <a:gd name="connsiteX545" fmla="*/ 1989514 w 2619558"/>
                <a:gd name="connsiteY545" fmla="*/ 1481040 h 2617628"/>
                <a:gd name="connsiteX546" fmla="*/ 1984690 w 2619558"/>
                <a:gd name="connsiteY546" fmla="*/ 1484899 h 2617628"/>
                <a:gd name="connsiteX547" fmla="*/ 1984690 w 2619558"/>
                <a:gd name="connsiteY547" fmla="*/ 1490688 h 2617628"/>
                <a:gd name="connsiteX548" fmla="*/ 1979866 w 2619558"/>
                <a:gd name="connsiteY548" fmla="*/ 1493583 h 2617628"/>
                <a:gd name="connsiteX549" fmla="*/ 1976971 w 2619558"/>
                <a:gd name="connsiteY549" fmla="*/ 1497442 h 2617628"/>
                <a:gd name="connsiteX550" fmla="*/ 1978901 w 2619558"/>
                <a:gd name="connsiteY550" fmla="*/ 1501301 h 2617628"/>
                <a:gd name="connsiteX551" fmla="*/ 1978901 w 2619558"/>
                <a:gd name="connsiteY551" fmla="*/ 1509020 h 2617628"/>
                <a:gd name="connsiteX552" fmla="*/ 1973112 w 2619558"/>
                <a:gd name="connsiteY552" fmla="*/ 1517704 h 2617628"/>
                <a:gd name="connsiteX553" fmla="*/ 1971182 w 2619558"/>
                <a:gd name="connsiteY553" fmla="*/ 1523493 h 2617628"/>
                <a:gd name="connsiteX554" fmla="*/ 1971182 w 2619558"/>
                <a:gd name="connsiteY554" fmla="*/ 1528317 h 2617628"/>
                <a:gd name="connsiteX555" fmla="*/ 1964428 w 2619558"/>
                <a:gd name="connsiteY555" fmla="*/ 1534106 h 2617628"/>
                <a:gd name="connsiteX556" fmla="*/ 1962498 w 2619558"/>
                <a:gd name="connsiteY556" fmla="*/ 1539895 h 2617628"/>
                <a:gd name="connsiteX557" fmla="*/ 1957674 w 2619558"/>
                <a:gd name="connsiteY557" fmla="*/ 1542790 h 2617628"/>
                <a:gd name="connsiteX558" fmla="*/ 1950920 w 2619558"/>
                <a:gd name="connsiteY558" fmla="*/ 1552438 h 2617628"/>
                <a:gd name="connsiteX559" fmla="*/ 1947061 w 2619558"/>
                <a:gd name="connsiteY559" fmla="*/ 1555333 h 2617628"/>
                <a:gd name="connsiteX560" fmla="*/ 1944166 w 2619558"/>
                <a:gd name="connsiteY560" fmla="*/ 1555333 h 2617628"/>
                <a:gd name="connsiteX561" fmla="*/ 1944166 w 2619558"/>
                <a:gd name="connsiteY561" fmla="*/ 1560157 h 2617628"/>
                <a:gd name="connsiteX562" fmla="*/ 1939342 w 2619558"/>
                <a:gd name="connsiteY562" fmla="*/ 1557263 h 2617628"/>
                <a:gd name="connsiteX563" fmla="*/ 1935483 w 2619558"/>
                <a:gd name="connsiteY563" fmla="*/ 1557263 h 2617628"/>
                <a:gd name="connsiteX564" fmla="*/ 1922940 w 2619558"/>
                <a:gd name="connsiteY564" fmla="*/ 1557263 h 2617628"/>
                <a:gd name="connsiteX565" fmla="*/ 1916186 w 2619558"/>
                <a:gd name="connsiteY565" fmla="*/ 1559192 h 2617628"/>
                <a:gd name="connsiteX566" fmla="*/ 1897854 w 2619558"/>
                <a:gd name="connsiteY566" fmla="*/ 1565946 h 2617628"/>
                <a:gd name="connsiteX567" fmla="*/ 1878557 w 2619558"/>
                <a:gd name="connsiteY567" fmla="*/ 1575595 h 2617628"/>
                <a:gd name="connsiteX568" fmla="*/ 1866979 w 2619558"/>
                <a:gd name="connsiteY568" fmla="*/ 1582348 h 2617628"/>
                <a:gd name="connsiteX569" fmla="*/ 1858295 w 2619558"/>
                <a:gd name="connsiteY569" fmla="*/ 1590067 h 2617628"/>
                <a:gd name="connsiteX570" fmla="*/ 1858295 w 2619558"/>
                <a:gd name="connsiteY570" fmla="*/ 1593927 h 2617628"/>
                <a:gd name="connsiteX571" fmla="*/ 1860225 w 2619558"/>
                <a:gd name="connsiteY571" fmla="*/ 1598751 h 2617628"/>
                <a:gd name="connsiteX572" fmla="*/ 1858295 w 2619558"/>
                <a:gd name="connsiteY572" fmla="*/ 1611294 h 2617628"/>
                <a:gd name="connsiteX573" fmla="*/ 1851541 w 2619558"/>
                <a:gd name="connsiteY573" fmla="*/ 1611294 h 2617628"/>
                <a:gd name="connsiteX574" fmla="*/ 1848646 w 2619558"/>
                <a:gd name="connsiteY574" fmla="*/ 1607435 h 2617628"/>
                <a:gd name="connsiteX575" fmla="*/ 1844787 w 2619558"/>
                <a:gd name="connsiteY575" fmla="*/ 1607435 h 2617628"/>
                <a:gd name="connsiteX576" fmla="*/ 1838033 w 2619558"/>
                <a:gd name="connsiteY576" fmla="*/ 1607435 h 2617628"/>
                <a:gd name="connsiteX577" fmla="*/ 1833209 w 2619558"/>
                <a:gd name="connsiteY577" fmla="*/ 1609364 h 2617628"/>
                <a:gd name="connsiteX578" fmla="*/ 1824525 w 2619558"/>
                <a:gd name="connsiteY578" fmla="*/ 1611294 h 2617628"/>
                <a:gd name="connsiteX579" fmla="*/ 1821631 w 2619558"/>
                <a:gd name="connsiteY579" fmla="*/ 1611294 h 2617628"/>
                <a:gd name="connsiteX580" fmla="*/ 1815842 w 2619558"/>
                <a:gd name="connsiteY580" fmla="*/ 1613224 h 2617628"/>
                <a:gd name="connsiteX581" fmla="*/ 1811982 w 2619558"/>
                <a:gd name="connsiteY581" fmla="*/ 1610329 h 2617628"/>
                <a:gd name="connsiteX582" fmla="*/ 1809088 w 2619558"/>
                <a:gd name="connsiteY582" fmla="*/ 1606470 h 2617628"/>
                <a:gd name="connsiteX583" fmla="*/ 1801369 w 2619558"/>
                <a:gd name="connsiteY583" fmla="*/ 1603575 h 2617628"/>
                <a:gd name="connsiteX584" fmla="*/ 1796545 w 2619558"/>
                <a:gd name="connsiteY584" fmla="*/ 1603575 h 2617628"/>
                <a:gd name="connsiteX585" fmla="*/ 1791721 w 2619558"/>
                <a:gd name="connsiteY585" fmla="*/ 1604540 h 2617628"/>
                <a:gd name="connsiteX586" fmla="*/ 1791721 w 2619558"/>
                <a:gd name="connsiteY586" fmla="*/ 1601645 h 2617628"/>
                <a:gd name="connsiteX587" fmla="*/ 1788826 w 2619558"/>
                <a:gd name="connsiteY587" fmla="*/ 1600681 h 2617628"/>
                <a:gd name="connsiteX588" fmla="*/ 1782072 w 2619558"/>
                <a:gd name="connsiteY588" fmla="*/ 1600681 h 2617628"/>
                <a:gd name="connsiteX589" fmla="*/ 1775318 w 2619558"/>
                <a:gd name="connsiteY589" fmla="*/ 1597786 h 2617628"/>
                <a:gd name="connsiteX590" fmla="*/ 1769529 w 2619558"/>
                <a:gd name="connsiteY590" fmla="*/ 1591032 h 2617628"/>
                <a:gd name="connsiteX591" fmla="*/ 1765670 w 2619558"/>
                <a:gd name="connsiteY591" fmla="*/ 1588138 h 2617628"/>
                <a:gd name="connsiteX592" fmla="*/ 1761810 w 2619558"/>
                <a:gd name="connsiteY592" fmla="*/ 1586208 h 2617628"/>
                <a:gd name="connsiteX593" fmla="*/ 1754091 w 2619558"/>
                <a:gd name="connsiteY593" fmla="*/ 1584278 h 2617628"/>
                <a:gd name="connsiteX594" fmla="*/ 1749267 w 2619558"/>
                <a:gd name="connsiteY594" fmla="*/ 1581384 h 2617628"/>
                <a:gd name="connsiteX595" fmla="*/ 1743478 w 2619558"/>
                <a:gd name="connsiteY595" fmla="*/ 1569806 h 2617628"/>
                <a:gd name="connsiteX596" fmla="*/ 1742513 w 2619558"/>
                <a:gd name="connsiteY596" fmla="*/ 1569806 h 2617628"/>
                <a:gd name="connsiteX597" fmla="*/ 1738654 w 2619558"/>
                <a:gd name="connsiteY597" fmla="*/ 1566911 h 2617628"/>
                <a:gd name="connsiteX598" fmla="*/ 1734795 w 2619558"/>
                <a:gd name="connsiteY598" fmla="*/ 1561122 h 2617628"/>
                <a:gd name="connsiteX599" fmla="*/ 1738654 w 2619558"/>
                <a:gd name="connsiteY599" fmla="*/ 1556298 h 2617628"/>
                <a:gd name="connsiteX600" fmla="*/ 1747338 w 2619558"/>
                <a:gd name="connsiteY600" fmla="*/ 1552438 h 2617628"/>
                <a:gd name="connsiteX601" fmla="*/ 1747338 w 2619558"/>
                <a:gd name="connsiteY601" fmla="*/ 1548579 h 2617628"/>
                <a:gd name="connsiteX602" fmla="*/ 1741549 w 2619558"/>
                <a:gd name="connsiteY602" fmla="*/ 1551473 h 2617628"/>
                <a:gd name="connsiteX603" fmla="*/ 1739619 w 2619558"/>
                <a:gd name="connsiteY603" fmla="*/ 1554368 h 2617628"/>
                <a:gd name="connsiteX604" fmla="*/ 1736724 w 2619558"/>
                <a:gd name="connsiteY604" fmla="*/ 1554368 h 2617628"/>
                <a:gd name="connsiteX605" fmla="*/ 1736724 w 2619558"/>
                <a:gd name="connsiteY605" fmla="*/ 1546649 h 2617628"/>
                <a:gd name="connsiteX606" fmla="*/ 1738654 w 2619558"/>
                <a:gd name="connsiteY606" fmla="*/ 1544720 h 2617628"/>
                <a:gd name="connsiteX607" fmla="*/ 1742513 w 2619558"/>
                <a:gd name="connsiteY607" fmla="*/ 1538930 h 2617628"/>
                <a:gd name="connsiteX608" fmla="*/ 1740584 w 2619558"/>
                <a:gd name="connsiteY608" fmla="*/ 1536036 h 2617628"/>
                <a:gd name="connsiteX609" fmla="*/ 1742513 w 2619558"/>
                <a:gd name="connsiteY609" fmla="*/ 1534106 h 2617628"/>
                <a:gd name="connsiteX610" fmla="*/ 1742513 w 2619558"/>
                <a:gd name="connsiteY610" fmla="*/ 1528317 h 2617628"/>
                <a:gd name="connsiteX611" fmla="*/ 1738654 w 2619558"/>
                <a:gd name="connsiteY611" fmla="*/ 1528317 h 2617628"/>
                <a:gd name="connsiteX612" fmla="*/ 1738654 w 2619558"/>
                <a:gd name="connsiteY612" fmla="*/ 1523493 h 2617628"/>
                <a:gd name="connsiteX613" fmla="*/ 1739619 w 2619558"/>
                <a:gd name="connsiteY613" fmla="*/ 1518669 h 2617628"/>
                <a:gd name="connsiteX614" fmla="*/ 1739619 w 2619558"/>
                <a:gd name="connsiteY614" fmla="*/ 1515774 h 2617628"/>
                <a:gd name="connsiteX615" fmla="*/ 1730935 w 2619558"/>
                <a:gd name="connsiteY615" fmla="*/ 1515774 h 2617628"/>
                <a:gd name="connsiteX616" fmla="*/ 1730935 w 2619558"/>
                <a:gd name="connsiteY616" fmla="*/ 1525423 h 2617628"/>
                <a:gd name="connsiteX617" fmla="*/ 1733830 w 2619558"/>
                <a:gd name="connsiteY617" fmla="*/ 1534106 h 2617628"/>
                <a:gd name="connsiteX618" fmla="*/ 1728040 w 2619558"/>
                <a:gd name="connsiteY618" fmla="*/ 1537001 h 2617628"/>
                <a:gd name="connsiteX619" fmla="*/ 1724181 w 2619558"/>
                <a:gd name="connsiteY619" fmla="*/ 1529282 h 2617628"/>
                <a:gd name="connsiteX620" fmla="*/ 1717427 w 2619558"/>
                <a:gd name="connsiteY620" fmla="*/ 1520598 h 2617628"/>
                <a:gd name="connsiteX621" fmla="*/ 1721287 w 2619558"/>
                <a:gd name="connsiteY621" fmla="*/ 1517704 h 2617628"/>
                <a:gd name="connsiteX622" fmla="*/ 1726111 w 2619558"/>
                <a:gd name="connsiteY622" fmla="*/ 1507091 h 2617628"/>
                <a:gd name="connsiteX623" fmla="*/ 1728040 w 2619558"/>
                <a:gd name="connsiteY623" fmla="*/ 1504196 h 2617628"/>
                <a:gd name="connsiteX624" fmla="*/ 1728040 w 2619558"/>
                <a:gd name="connsiteY624" fmla="*/ 1499372 h 2617628"/>
                <a:gd name="connsiteX625" fmla="*/ 1728040 w 2619558"/>
                <a:gd name="connsiteY625" fmla="*/ 1491653 h 2617628"/>
                <a:gd name="connsiteX626" fmla="*/ 1725146 w 2619558"/>
                <a:gd name="connsiteY626" fmla="*/ 1482969 h 2617628"/>
                <a:gd name="connsiteX627" fmla="*/ 1721287 w 2619558"/>
                <a:gd name="connsiteY627" fmla="*/ 1474286 h 2617628"/>
                <a:gd name="connsiteX628" fmla="*/ 1717427 w 2619558"/>
                <a:gd name="connsiteY628" fmla="*/ 1474286 h 2617628"/>
                <a:gd name="connsiteX629" fmla="*/ 1712603 w 2619558"/>
                <a:gd name="connsiteY629" fmla="*/ 1481040 h 2617628"/>
                <a:gd name="connsiteX630" fmla="*/ 1716462 w 2619558"/>
                <a:gd name="connsiteY630" fmla="*/ 1483934 h 2617628"/>
                <a:gd name="connsiteX631" fmla="*/ 1716462 w 2619558"/>
                <a:gd name="connsiteY631" fmla="*/ 1485864 h 2617628"/>
                <a:gd name="connsiteX632" fmla="*/ 1710674 w 2619558"/>
                <a:gd name="connsiteY632" fmla="*/ 1485864 h 2617628"/>
                <a:gd name="connsiteX633" fmla="*/ 1710674 w 2619558"/>
                <a:gd name="connsiteY633" fmla="*/ 1490688 h 2617628"/>
                <a:gd name="connsiteX634" fmla="*/ 1707779 w 2619558"/>
                <a:gd name="connsiteY634" fmla="*/ 1493583 h 2617628"/>
                <a:gd name="connsiteX635" fmla="*/ 1709709 w 2619558"/>
                <a:gd name="connsiteY635" fmla="*/ 1505161 h 2617628"/>
                <a:gd name="connsiteX636" fmla="*/ 1707779 w 2619558"/>
                <a:gd name="connsiteY636" fmla="*/ 1509985 h 2617628"/>
                <a:gd name="connsiteX637" fmla="*/ 1707779 w 2619558"/>
                <a:gd name="connsiteY637" fmla="*/ 1517704 h 2617628"/>
                <a:gd name="connsiteX638" fmla="*/ 1710674 w 2619558"/>
                <a:gd name="connsiteY638" fmla="*/ 1533141 h 2617628"/>
                <a:gd name="connsiteX639" fmla="*/ 1710674 w 2619558"/>
                <a:gd name="connsiteY639" fmla="*/ 1543755 h 2617628"/>
                <a:gd name="connsiteX640" fmla="*/ 1712603 w 2619558"/>
                <a:gd name="connsiteY640" fmla="*/ 1552438 h 2617628"/>
                <a:gd name="connsiteX641" fmla="*/ 1715498 w 2619558"/>
                <a:gd name="connsiteY641" fmla="*/ 1558227 h 2617628"/>
                <a:gd name="connsiteX642" fmla="*/ 1715498 w 2619558"/>
                <a:gd name="connsiteY642" fmla="*/ 1564017 h 2617628"/>
                <a:gd name="connsiteX643" fmla="*/ 1714533 w 2619558"/>
                <a:gd name="connsiteY643" fmla="*/ 1571735 h 2617628"/>
                <a:gd name="connsiteX644" fmla="*/ 1714533 w 2619558"/>
                <a:gd name="connsiteY644" fmla="*/ 1577524 h 2617628"/>
                <a:gd name="connsiteX645" fmla="*/ 1714533 w 2619558"/>
                <a:gd name="connsiteY645" fmla="*/ 1579454 h 2617628"/>
                <a:gd name="connsiteX646" fmla="*/ 1716462 w 2619558"/>
                <a:gd name="connsiteY646" fmla="*/ 1586208 h 2617628"/>
                <a:gd name="connsiteX647" fmla="*/ 1724181 w 2619558"/>
                <a:gd name="connsiteY647" fmla="*/ 1591032 h 2617628"/>
                <a:gd name="connsiteX648" fmla="*/ 1726111 w 2619558"/>
                <a:gd name="connsiteY648" fmla="*/ 1595856 h 2617628"/>
                <a:gd name="connsiteX649" fmla="*/ 1729970 w 2619558"/>
                <a:gd name="connsiteY649" fmla="*/ 1598751 h 2617628"/>
                <a:gd name="connsiteX650" fmla="*/ 1737689 w 2619558"/>
                <a:gd name="connsiteY650" fmla="*/ 1601645 h 2617628"/>
                <a:gd name="connsiteX651" fmla="*/ 1742513 w 2619558"/>
                <a:gd name="connsiteY651" fmla="*/ 1595856 h 2617628"/>
                <a:gd name="connsiteX652" fmla="*/ 1752162 w 2619558"/>
                <a:gd name="connsiteY652" fmla="*/ 1590067 h 2617628"/>
                <a:gd name="connsiteX653" fmla="*/ 1755056 w 2619558"/>
                <a:gd name="connsiteY653" fmla="*/ 1590067 h 2617628"/>
                <a:gd name="connsiteX654" fmla="*/ 1755056 w 2619558"/>
                <a:gd name="connsiteY654" fmla="*/ 1594892 h 2617628"/>
                <a:gd name="connsiteX655" fmla="*/ 1750232 w 2619558"/>
                <a:gd name="connsiteY655" fmla="*/ 1602611 h 2617628"/>
                <a:gd name="connsiteX656" fmla="*/ 1743478 w 2619558"/>
                <a:gd name="connsiteY656" fmla="*/ 1614189 h 2617628"/>
                <a:gd name="connsiteX657" fmla="*/ 1735759 w 2619558"/>
                <a:gd name="connsiteY657" fmla="*/ 1622872 h 2617628"/>
                <a:gd name="connsiteX658" fmla="*/ 1727076 w 2619558"/>
                <a:gd name="connsiteY658" fmla="*/ 1628661 h 2617628"/>
                <a:gd name="connsiteX659" fmla="*/ 1727076 w 2619558"/>
                <a:gd name="connsiteY659" fmla="*/ 1631556 h 2617628"/>
                <a:gd name="connsiteX660" fmla="*/ 1721287 w 2619558"/>
                <a:gd name="connsiteY660" fmla="*/ 1641204 h 2617628"/>
                <a:gd name="connsiteX661" fmla="*/ 1721287 w 2619558"/>
                <a:gd name="connsiteY661" fmla="*/ 1646028 h 2617628"/>
                <a:gd name="connsiteX662" fmla="*/ 1718392 w 2619558"/>
                <a:gd name="connsiteY662" fmla="*/ 1647958 h 2617628"/>
                <a:gd name="connsiteX663" fmla="*/ 1709709 w 2619558"/>
                <a:gd name="connsiteY663" fmla="*/ 1653747 h 2617628"/>
                <a:gd name="connsiteX664" fmla="*/ 1701025 w 2619558"/>
                <a:gd name="connsiteY664" fmla="*/ 1660501 h 2617628"/>
                <a:gd name="connsiteX665" fmla="*/ 1693306 w 2619558"/>
                <a:gd name="connsiteY665" fmla="*/ 1668220 h 2617628"/>
                <a:gd name="connsiteX666" fmla="*/ 1682693 w 2619558"/>
                <a:gd name="connsiteY666" fmla="*/ 1684622 h 2617628"/>
                <a:gd name="connsiteX667" fmla="*/ 1684623 w 2619558"/>
                <a:gd name="connsiteY667" fmla="*/ 1687517 h 2617628"/>
                <a:gd name="connsiteX668" fmla="*/ 1679798 w 2619558"/>
                <a:gd name="connsiteY668" fmla="*/ 1690412 h 2617628"/>
                <a:gd name="connsiteX669" fmla="*/ 1679798 w 2619558"/>
                <a:gd name="connsiteY669" fmla="*/ 1694271 h 2617628"/>
                <a:gd name="connsiteX670" fmla="*/ 1681728 w 2619558"/>
                <a:gd name="connsiteY670" fmla="*/ 1697165 h 2617628"/>
                <a:gd name="connsiteX671" fmla="*/ 1678833 w 2619558"/>
                <a:gd name="connsiteY671" fmla="*/ 1700060 h 2617628"/>
                <a:gd name="connsiteX672" fmla="*/ 1678833 w 2619558"/>
                <a:gd name="connsiteY672" fmla="*/ 1708744 h 2617628"/>
                <a:gd name="connsiteX673" fmla="*/ 1678833 w 2619558"/>
                <a:gd name="connsiteY673" fmla="*/ 1716462 h 2617628"/>
                <a:gd name="connsiteX674" fmla="*/ 1676904 w 2619558"/>
                <a:gd name="connsiteY674" fmla="*/ 1721287 h 2617628"/>
                <a:gd name="connsiteX675" fmla="*/ 1672080 w 2619558"/>
                <a:gd name="connsiteY675" fmla="*/ 1721287 h 2617628"/>
                <a:gd name="connsiteX676" fmla="*/ 1670150 w 2619558"/>
                <a:gd name="connsiteY676" fmla="*/ 1721287 h 2617628"/>
                <a:gd name="connsiteX677" fmla="*/ 1663396 w 2619558"/>
                <a:gd name="connsiteY677" fmla="*/ 1729005 h 2617628"/>
                <a:gd name="connsiteX678" fmla="*/ 1655677 w 2619558"/>
                <a:gd name="connsiteY678" fmla="*/ 1741548 h 2617628"/>
                <a:gd name="connsiteX679" fmla="*/ 1652783 w 2619558"/>
                <a:gd name="connsiteY679" fmla="*/ 1743478 h 2617628"/>
                <a:gd name="connsiteX680" fmla="*/ 1646994 w 2619558"/>
                <a:gd name="connsiteY680" fmla="*/ 1752162 h 2617628"/>
                <a:gd name="connsiteX681" fmla="*/ 1643134 w 2619558"/>
                <a:gd name="connsiteY681" fmla="*/ 1758916 h 2617628"/>
                <a:gd name="connsiteX682" fmla="*/ 1636380 w 2619558"/>
                <a:gd name="connsiteY682" fmla="*/ 1769529 h 2617628"/>
                <a:gd name="connsiteX683" fmla="*/ 1636380 w 2619558"/>
                <a:gd name="connsiteY683" fmla="*/ 1782072 h 2617628"/>
                <a:gd name="connsiteX684" fmla="*/ 1633486 w 2619558"/>
                <a:gd name="connsiteY684" fmla="*/ 1785931 h 2617628"/>
                <a:gd name="connsiteX685" fmla="*/ 1629626 w 2619558"/>
                <a:gd name="connsiteY685" fmla="*/ 1792685 h 2617628"/>
                <a:gd name="connsiteX686" fmla="*/ 1627697 w 2619558"/>
                <a:gd name="connsiteY686" fmla="*/ 1801369 h 2617628"/>
                <a:gd name="connsiteX687" fmla="*/ 1625767 w 2619558"/>
                <a:gd name="connsiteY687" fmla="*/ 1803298 h 2617628"/>
                <a:gd name="connsiteX688" fmla="*/ 1620943 w 2619558"/>
                <a:gd name="connsiteY688" fmla="*/ 1818736 h 2617628"/>
                <a:gd name="connsiteX689" fmla="*/ 1619013 w 2619558"/>
                <a:gd name="connsiteY689" fmla="*/ 1821630 h 2617628"/>
                <a:gd name="connsiteX690" fmla="*/ 1616118 w 2619558"/>
                <a:gd name="connsiteY690" fmla="*/ 1831279 h 2617628"/>
                <a:gd name="connsiteX691" fmla="*/ 1614189 w 2619558"/>
                <a:gd name="connsiteY691" fmla="*/ 1834173 h 2617628"/>
                <a:gd name="connsiteX692" fmla="*/ 1605505 w 2619558"/>
                <a:gd name="connsiteY692" fmla="*/ 1834173 h 2617628"/>
                <a:gd name="connsiteX693" fmla="*/ 1601646 w 2619558"/>
                <a:gd name="connsiteY693" fmla="*/ 1829349 h 2617628"/>
                <a:gd name="connsiteX694" fmla="*/ 1601646 w 2619558"/>
                <a:gd name="connsiteY694" fmla="*/ 1832244 h 2617628"/>
                <a:gd name="connsiteX695" fmla="*/ 1594892 w 2619558"/>
                <a:gd name="connsiteY695" fmla="*/ 1831279 h 2617628"/>
                <a:gd name="connsiteX696" fmla="*/ 1594892 w 2619558"/>
                <a:gd name="connsiteY696" fmla="*/ 1847681 h 2617628"/>
                <a:gd name="connsiteX697" fmla="*/ 1591032 w 2619558"/>
                <a:gd name="connsiteY697" fmla="*/ 1850576 h 2617628"/>
                <a:gd name="connsiteX698" fmla="*/ 1588138 w 2619558"/>
                <a:gd name="connsiteY698" fmla="*/ 1853471 h 2617628"/>
                <a:gd name="connsiteX699" fmla="*/ 1581384 w 2619558"/>
                <a:gd name="connsiteY699" fmla="*/ 1858295 h 2617628"/>
                <a:gd name="connsiteX700" fmla="*/ 1579454 w 2619558"/>
                <a:gd name="connsiteY700" fmla="*/ 1864084 h 2617628"/>
                <a:gd name="connsiteX701" fmla="*/ 1574630 w 2619558"/>
                <a:gd name="connsiteY701" fmla="*/ 1862154 h 2617628"/>
                <a:gd name="connsiteX702" fmla="*/ 1574630 w 2619558"/>
                <a:gd name="connsiteY702" fmla="*/ 1864084 h 2617628"/>
                <a:gd name="connsiteX703" fmla="*/ 1568841 w 2619558"/>
                <a:gd name="connsiteY703" fmla="*/ 1861189 h 2617628"/>
                <a:gd name="connsiteX704" fmla="*/ 1564017 w 2619558"/>
                <a:gd name="connsiteY704" fmla="*/ 1866978 h 2617628"/>
                <a:gd name="connsiteX705" fmla="*/ 1564017 w 2619558"/>
                <a:gd name="connsiteY705" fmla="*/ 1869873 h 2617628"/>
                <a:gd name="connsiteX706" fmla="*/ 1557263 w 2619558"/>
                <a:gd name="connsiteY706" fmla="*/ 1877592 h 2617628"/>
                <a:gd name="connsiteX707" fmla="*/ 1557263 w 2619558"/>
                <a:gd name="connsiteY707" fmla="*/ 1882416 h 2617628"/>
                <a:gd name="connsiteX708" fmla="*/ 1543755 w 2619558"/>
                <a:gd name="connsiteY708" fmla="*/ 1888205 h 2617628"/>
                <a:gd name="connsiteX709" fmla="*/ 1530247 w 2619558"/>
                <a:gd name="connsiteY709" fmla="*/ 1888205 h 2617628"/>
                <a:gd name="connsiteX710" fmla="*/ 1526388 w 2619558"/>
                <a:gd name="connsiteY710" fmla="*/ 1891099 h 2617628"/>
                <a:gd name="connsiteX711" fmla="*/ 1526388 w 2619558"/>
                <a:gd name="connsiteY711" fmla="*/ 1895924 h 2617628"/>
                <a:gd name="connsiteX712" fmla="*/ 1526388 w 2619558"/>
                <a:gd name="connsiteY712" fmla="*/ 1903643 h 2617628"/>
                <a:gd name="connsiteX713" fmla="*/ 1522528 w 2619558"/>
                <a:gd name="connsiteY713" fmla="*/ 1907502 h 2617628"/>
                <a:gd name="connsiteX714" fmla="*/ 1518669 w 2619558"/>
                <a:gd name="connsiteY714" fmla="*/ 1904607 h 2617628"/>
                <a:gd name="connsiteX715" fmla="*/ 1518669 w 2619558"/>
                <a:gd name="connsiteY715" fmla="*/ 1899783 h 2617628"/>
                <a:gd name="connsiteX716" fmla="*/ 1513845 w 2619558"/>
                <a:gd name="connsiteY716" fmla="*/ 1899783 h 2617628"/>
                <a:gd name="connsiteX717" fmla="*/ 1511915 w 2619558"/>
                <a:gd name="connsiteY717" fmla="*/ 1903643 h 2617628"/>
                <a:gd name="connsiteX718" fmla="*/ 1507091 w 2619558"/>
                <a:gd name="connsiteY718" fmla="*/ 1903643 h 2617628"/>
                <a:gd name="connsiteX719" fmla="*/ 1506126 w 2619558"/>
                <a:gd name="connsiteY719" fmla="*/ 1906537 h 2617628"/>
                <a:gd name="connsiteX720" fmla="*/ 1506126 w 2619558"/>
                <a:gd name="connsiteY720" fmla="*/ 1912326 h 2617628"/>
                <a:gd name="connsiteX721" fmla="*/ 1503231 w 2619558"/>
                <a:gd name="connsiteY721" fmla="*/ 1915221 h 2617628"/>
                <a:gd name="connsiteX722" fmla="*/ 1497442 w 2619558"/>
                <a:gd name="connsiteY722" fmla="*/ 1919080 h 2617628"/>
                <a:gd name="connsiteX723" fmla="*/ 1497442 w 2619558"/>
                <a:gd name="connsiteY723" fmla="*/ 1921975 h 2617628"/>
                <a:gd name="connsiteX724" fmla="*/ 1490688 w 2619558"/>
                <a:gd name="connsiteY724" fmla="*/ 1924869 h 2617628"/>
                <a:gd name="connsiteX725" fmla="*/ 1490688 w 2619558"/>
                <a:gd name="connsiteY725" fmla="*/ 1940307 h 2617628"/>
                <a:gd name="connsiteX726" fmla="*/ 1493583 w 2619558"/>
                <a:gd name="connsiteY726" fmla="*/ 1944166 h 2617628"/>
                <a:gd name="connsiteX727" fmla="*/ 1493583 w 2619558"/>
                <a:gd name="connsiteY727" fmla="*/ 1951885 h 2617628"/>
                <a:gd name="connsiteX728" fmla="*/ 1485864 w 2619558"/>
                <a:gd name="connsiteY728" fmla="*/ 1963463 h 2617628"/>
                <a:gd name="connsiteX729" fmla="*/ 1481040 w 2619558"/>
                <a:gd name="connsiteY729" fmla="*/ 1967322 h 2617628"/>
                <a:gd name="connsiteX730" fmla="*/ 1479110 w 2619558"/>
                <a:gd name="connsiteY730" fmla="*/ 1970217 h 2617628"/>
                <a:gd name="connsiteX731" fmla="*/ 1479110 w 2619558"/>
                <a:gd name="connsiteY731" fmla="*/ 1975041 h 2617628"/>
                <a:gd name="connsiteX732" fmla="*/ 1482005 w 2619558"/>
                <a:gd name="connsiteY732" fmla="*/ 1975041 h 2617628"/>
                <a:gd name="connsiteX733" fmla="*/ 1482005 w 2619558"/>
                <a:gd name="connsiteY733" fmla="*/ 1981795 h 2617628"/>
                <a:gd name="connsiteX734" fmla="*/ 1484899 w 2619558"/>
                <a:gd name="connsiteY734" fmla="*/ 1984690 h 2617628"/>
                <a:gd name="connsiteX735" fmla="*/ 1482970 w 2619558"/>
                <a:gd name="connsiteY735" fmla="*/ 1986619 h 2617628"/>
                <a:gd name="connsiteX736" fmla="*/ 1482970 w 2619558"/>
                <a:gd name="connsiteY736" fmla="*/ 1989514 h 2617628"/>
                <a:gd name="connsiteX737" fmla="*/ 1484899 w 2619558"/>
                <a:gd name="connsiteY737" fmla="*/ 1994338 h 2617628"/>
                <a:gd name="connsiteX738" fmla="*/ 1479110 w 2619558"/>
                <a:gd name="connsiteY738" fmla="*/ 1999162 h 2617628"/>
                <a:gd name="connsiteX739" fmla="*/ 1477180 w 2619558"/>
                <a:gd name="connsiteY739" fmla="*/ 2002057 h 2617628"/>
                <a:gd name="connsiteX740" fmla="*/ 1473321 w 2619558"/>
                <a:gd name="connsiteY740" fmla="*/ 2002057 h 2617628"/>
                <a:gd name="connsiteX741" fmla="*/ 1468497 w 2619558"/>
                <a:gd name="connsiteY741" fmla="*/ 2002057 h 2617628"/>
                <a:gd name="connsiteX742" fmla="*/ 1462708 w 2619558"/>
                <a:gd name="connsiteY742" fmla="*/ 2004951 h 2617628"/>
                <a:gd name="connsiteX743" fmla="*/ 1458849 w 2619558"/>
                <a:gd name="connsiteY743" fmla="*/ 2004951 h 2617628"/>
                <a:gd name="connsiteX744" fmla="*/ 1450165 w 2619558"/>
                <a:gd name="connsiteY744" fmla="*/ 2007846 h 2617628"/>
                <a:gd name="connsiteX745" fmla="*/ 1442446 w 2619558"/>
                <a:gd name="connsiteY745" fmla="*/ 2007846 h 2617628"/>
                <a:gd name="connsiteX746" fmla="*/ 1439552 w 2619558"/>
                <a:gd name="connsiteY746" fmla="*/ 2009776 h 2617628"/>
                <a:gd name="connsiteX747" fmla="*/ 1439552 w 2619558"/>
                <a:gd name="connsiteY747" fmla="*/ 2012670 h 2617628"/>
                <a:gd name="connsiteX748" fmla="*/ 1432798 w 2619558"/>
                <a:gd name="connsiteY748" fmla="*/ 2017494 h 2617628"/>
                <a:gd name="connsiteX749" fmla="*/ 1426044 w 2619558"/>
                <a:gd name="connsiteY749" fmla="*/ 2020389 h 2617628"/>
                <a:gd name="connsiteX750" fmla="*/ 1423149 w 2619558"/>
                <a:gd name="connsiteY750" fmla="*/ 2026178 h 2617628"/>
                <a:gd name="connsiteX751" fmla="*/ 1423149 w 2619558"/>
                <a:gd name="connsiteY751" fmla="*/ 2031002 h 2617628"/>
                <a:gd name="connsiteX752" fmla="*/ 1418325 w 2619558"/>
                <a:gd name="connsiteY752" fmla="*/ 2039686 h 2617628"/>
                <a:gd name="connsiteX753" fmla="*/ 1418325 w 2619558"/>
                <a:gd name="connsiteY753" fmla="*/ 2058983 h 2617628"/>
                <a:gd name="connsiteX754" fmla="*/ 1424114 w 2619558"/>
                <a:gd name="connsiteY754" fmla="*/ 2061877 h 2617628"/>
                <a:gd name="connsiteX755" fmla="*/ 1424114 w 2619558"/>
                <a:gd name="connsiteY755" fmla="*/ 2067667 h 2617628"/>
                <a:gd name="connsiteX756" fmla="*/ 1435692 w 2619558"/>
                <a:gd name="connsiteY756" fmla="*/ 2067667 h 2617628"/>
                <a:gd name="connsiteX757" fmla="*/ 1440516 w 2619558"/>
                <a:gd name="connsiteY757" fmla="*/ 2067667 h 2617628"/>
                <a:gd name="connsiteX758" fmla="*/ 1439552 w 2619558"/>
                <a:gd name="connsiteY758" fmla="*/ 2077315 h 2617628"/>
                <a:gd name="connsiteX759" fmla="*/ 1439552 w 2619558"/>
                <a:gd name="connsiteY759" fmla="*/ 2082139 h 2617628"/>
                <a:gd name="connsiteX760" fmla="*/ 1439552 w 2619558"/>
                <a:gd name="connsiteY760" fmla="*/ 2085999 h 2617628"/>
                <a:gd name="connsiteX761" fmla="*/ 1443411 w 2619558"/>
                <a:gd name="connsiteY761" fmla="*/ 2090823 h 2617628"/>
                <a:gd name="connsiteX762" fmla="*/ 1446305 w 2619558"/>
                <a:gd name="connsiteY762" fmla="*/ 2090823 h 2617628"/>
                <a:gd name="connsiteX763" fmla="*/ 1450165 w 2619558"/>
                <a:gd name="connsiteY763" fmla="*/ 2093717 h 2617628"/>
                <a:gd name="connsiteX764" fmla="*/ 1454989 w 2619558"/>
                <a:gd name="connsiteY764" fmla="*/ 2093717 h 2617628"/>
                <a:gd name="connsiteX765" fmla="*/ 1456919 w 2619558"/>
                <a:gd name="connsiteY765" fmla="*/ 2097577 h 2617628"/>
                <a:gd name="connsiteX766" fmla="*/ 1461743 w 2619558"/>
                <a:gd name="connsiteY766" fmla="*/ 2100471 h 2617628"/>
                <a:gd name="connsiteX767" fmla="*/ 1463673 w 2619558"/>
                <a:gd name="connsiteY767" fmla="*/ 2102401 h 2617628"/>
                <a:gd name="connsiteX768" fmla="*/ 1466567 w 2619558"/>
                <a:gd name="connsiteY768" fmla="*/ 2100471 h 2617628"/>
                <a:gd name="connsiteX769" fmla="*/ 1472356 w 2619558"/>
                <a:gd name="connsiteY769" fmla="*/ 2100471 h 2617628"/>
                <a:gd name="connsiteX770" fmla="*/ 1476216 w 2619558"/>
                <a:gd name="connsiteY770" fmla="*/ 2104331 h 2617628"/>
                <a:gd name="connsiteX771" fmla="*/ 1480075 w 2619558"/>
                <a:gd name="connsiteY771" fmla="*/ 2102401 h 2617628"/>
                <a:gd name="connsiteX772" fmla="*/ 1482005 w 2619558"/>
                <a:gd name="connsiteY772" fmla="*/ 2099506 h 2617628"/>
                <a:gd name="connsiteX773" fmla="*/ 1485864 w 2619558"/>
                <a:gd name="connsiteY773" fmla="*/ 2099506 h 2617628"/>
                <a:gd name="connsiteX774" fmla="*/ 1490688 w 2619558"/>
                <a:gd name="connsiteY774" fmla="*/ 2100471 h 2617628"/>
                <a:gd name="connsiteX775" fmla="*/ 1490688 w 2619558"/>
                <a:gd name="connsiteY775" fmla="*/ 2097577 h 2617628"/>
                <a:gd name="connsiteX776" fmla="*/ 1495512 w 2619558"/>
                <a:gd name="connsiteY776" fmla="*/ 2100471 h 2617628"/>
                <a:gd name="connsiteX777" fmla="*/ 1495512 w 2619558"/>
                <a:gd name="connsiteY777" fmla="*/ 2102401 h 2617628"/>
                <a:gd name="connsiteX778" fmla="*/ 1499372 w 2619558"/>
                <a:gd name="connsiteY778" fmla="*/ 2106260 h 2617628"/>
                <a:gd name="connsiteX779" fmla="*/ 1497442 w 2619558"/>
                <a:gd name="connsiteY779" fmla="*/ 2114944 h 2617628"/>
                <a:gd name="connsiteX780" fmla="*/ 1501302 w 2619558"/>
                <a:gd name="connsiteY780" fmla="*/ 2116874 h 2617628"/>
                <a:gd name="connsiteX781" fmla="*/ 1504196 w 2619558"/>
                <a:gd name="connsiteY781" fmla="*/ 2121698 h 2617628"/>
                <a:gd name="connsiteX782" fmla="*/ 1501302 w 2619558"/>
                <a:gd name="connsiteY782" fmla="*/ 2124593 h 2617628"/>
                <a:gd name="connsiteX783" fmla="*/ 1501302 w 2619558"/>
                <a:gd name="connsiteY783" fmla="*/ 2129417 h 2617628"/>
                <a:gd name="connsiteX784" fmla="*/ 1501302 w 2619558"/>
                <a:gd name="connsiteY784" fmla="*/ 2134241 h 2617628"/>
                <a:gd name="connsiteX785" fmla="*/ 1504196 w 2619558"/>
                <a:gd name="connsiteY785" fmla="*/ 2134241 h 2617628"/>
                <a:gd name="connsiteX786" fmla="*/ 1505161 w 2619558"/>
                <a:gd name="connsiteY786" fmla="*/ 2139065 h 2617628"/>
                <a:gd name="connsiteX787" fmla="*/ 1510950 w 2619558"/>
                <a:gd name="connsiteY787" fmla="*/ 2141959 h 2617628"/>
                <a:gd name="connsiteX788" fmla="*/ 1510950 w 2619558"/>
                <a:gd name="connsiteY788" fmla="*/ 2146784 h 2617628"/>
                <a:gd name="connsiteX789" fmla="*/ 1516739 w 2619558"/>
                <a:gd name="connsiteY789" fmla="*/ 2148714 h 2617628"/>
                <a:gd name="connsiteX790" fmla="*/ 1518669 w 2619558"/>
                <a:gd name="connsiteY790" fmla="*/ 2148714 h 2617628"/>
                <a:gd name="connsiteX791" fmla="*/ 1521563 w 2619558"/>
                <a:gd name="connsiteY791" fmla="*/ 2152573 h 2617628"/>
                <a:gd name="connsiteX792" fmla="*/ 1521563 w 2619558"/>
                <a:gd name="connsiteY792" fmla="*/ 2158362 h 2617628"/>
                <a:gd name="connsiteX793" fmla="*/ 1526388 w 2619558"/>
                <a:gd name="connsiteY793" fmla="*/ 2165116 h 2617628"/>
                <a:gd name="connsiteX794" fmla="*/ 1526388 w 2619558"/>
                <a:gd name="connsiteY794" fmla="*/ 2169940 h 2617628"/>
                <a:gd name="connsiteX795" fmla="*/ 1529282 w 2619558"/>
                <a:gd name="connsiteY795" fmla="*/ 2175729 h 2617628"/>
                <a:gd name="connsiteX796" fmla="*/ 1534106 w 2619558"/>
                <a:gd name="connsiteY796" fmla="*/ 2182483 h 2617628"/>
                <a:gd name="connsiteX797" fmla="*/ 1543755 w 2619558"/>
                <a:gd name="connsiteY797" fmla="*/ 2187307 h 2617628"/>
                <a:gd name="connsiteX798" fmla="*/ 1550509 w 2619558"/>
                <a:gd name="connsiteY798" fmla="*/ 2194061 h 2617628"/>
                <a:gd name="connsiteX799" fmla="*/ 1558228 w 2619558"/>
                <a:gd name="connsiteY799" fmla="*/ 2189237 h 2617628"/>
                <a:gd name="connsiteX800" fmla="*/ 1564982 w 2619558"/>
                <a:gd name="connsiteY800" fmla="*/ 2187307 h 2617628"/>
                <a:gd name="connsiteX801" fmla="*/ 1567876 w 2619558"/>
                <a:gd name="connsiteY801" fmla="*/ 2184413 h 2617628"/>
                <a:gd name="connsiteX802" fmla="*/ 1575595 w 2619558"/>
                <a:gd name="connsiteY802" fmla="*/ 2182483 h 2617628"/>
                <a:gd name="connsiteX803" fmla="*/ 1583313 w 2619558"/>
                <a:gd name="connsiteY803" fmla="*/ 2184413 h 2617628"/>
                <a:gd name="connsiteX804" fmla="*/ 1597786 w 2619558"/>
                <a:gd name="connsiteY804" fmla="*/ 2180554 h 2617628"/>
                <a:gd name="connsiteX805" fmla="*/ 1598751 w 2619558"/>
                <a:gd name="connsiteY805" fmla="*/ 2180554 h 2617628"/>
                <a:gd name="connsiteX806" fmla="*/ 1607435 w 2619558"/>
                <a:gd name="connsiteY806" fmla="*/ 2180554 h 2617628"/>
                <a:gd name="connsiteX807" fmla="*/ 1610329 w 2619558"/>
                <a:gd name="connsiteY807" fmla="*/ 2182483 h 2617628"/>
                <a:gd name="connsiteX808" fmla="*/ 1610329 w 2619558"/>
                <a:gd name="connsiteY808" fmla="*/ 2187307 h 2617628"/>
                <a:gd name="connsiteX809" fmla="*/ 1602610 w 2619558"/>
                <a:gd name="connsiteY809" fmla="*/ 2190202 h 2617628"/>
                <a:gd name="connsiteX810" fmla="*/ 1598751 w 2619558"/>
                <a:gd name="connsiteY810" fmla="*/ 2195991 h 2617628"/>
                <a:gd name="connsiteX811" fmla="*/ 1596822 w 2619558"/>
                <a:gd name="connsiteY811" fmla="*/ 2200815 h 2617628"/>
                <a:gd name="connsiteX812" fmla="*/ 1596822 w 2619558"/>
                <a:gd name="connsiteY812" fmla="*/ 2205640 h 2617628"/>
                <a:gd name="connsiteX813" fmla="*/ 1600681 w 2619558"/>
                <a:gd name="connsiteY813" fmla="*/ 2207569 h 2617628"/>
                <a:gd name="connsiteX814" fmla="*/ 1595857 w 2619558"/>
                <a:gd name="connsiteY814" fmla="*/ 2210464 h 2617628"/>
                <a:gd name="connsiteX815" fmla="*/ 1595857 w 2619558"/>
                <a:gd name="connsiteY815" fmla="*/ 2218182 h 2617628"/>
                <a:gd name="connsiteX816" fmla="*/ 1591997 w 2619558"/>
                <a:gd name="connsiteY816" fmla="*/ 2220112 h 2617628"/>
                <a:gd name="connsiteX817" fmla="*/ 1587173 w 2619558"/>
                <a:gd name="connsiteY817" fmla="*/ 2235550 h 2617628"/>
                <a:gd name="connsiteX818" fmla="*/ 1590068 w 2619558"/>
                <a:gd name="connsiteY818" fmla="*/ 2238444 h 2617628"/>
                <a:gd name="connsiteX819" fmla="*/ 1593927 w 2619558"/>
                <a:gd name="connsiteY819" fmla="*/ 2238444 h 2617628"/>
                <a:gd name="connsiteX820" fmla="*/ 1596822 w 2619558"/>
                <a:gd name="connsiteY820" fmla="*/ 2247128 h 2617628"/>
                <a:gd name="connsiteX821" fmla="*/ 1596822 w 2619558"/>
                <a:gd name="connsiteY821" fmla="*/ 2250987 h 2617628"/>
                <a:gd name="connsiteX822" fmla="*/ 1591032 w 2619558"/>
                <a:gd name="connsiteY822" fmla="*/ 2256776 h 2617628"/>
                <a:gd name="connsiteX823" fmla="*/ 1591032 w 2619558"/>
                <a:gd name="connsiteY823" fmla="*/ 2258706 h 2617628"/>
                <a:gd name="connsiteX824" fmla="*/ 1590068 w 2619558"/>
                <a:gd name="connsiteY824" fmla="*/ 2261601 h 2617628"/>
                <a:gd name="connsiteX825" fmla="*/ 1587173 w 2619558"/>
                <a:gd name="connsiteY825" fmla="*/ 2263530 h 2617628"/>
                <a:gd name="connsiteX826" fmla="*/ 1587173 w 2619558"/>
                <a:gd name="connsiteY826" fmla="*/ 2267390 h 2617628"/>
                <a:gd name="connsiteX827" fmla="*/ 1578489 w 2619558"/>
                <a:gd name="connsiteY827" fmla="*/ 2269320 h 2617628"/>
                <a:gd name="connsiteX828" fmla="*/ 1574630 w 2619558"/>
                <a:gd name="connsiteY828" fmla="*/ 2271249 h 2617628"/>
                <a:gd name="connsiteX829" fmla="*/ 1570771 w 2619558"/>
                <a:gd name="connsiteY829" fmla="*/ 2269320 h 2617628"/>
                <a:gd name="connsiteX830" fmla="*/ 1566911 w 2619558"/>
                <a:gd name="connsiteY830" fmla="*/ 2276073 h 2617628"/>
                <a:gd name="connsiteX831" fmla="*/ 1564017 w 2619558"/>
                <a:gd name="connsiteY831" fmla="*/ 2278968 h 2617628"/>
                <a:gd name="connsiteX832" fmla="*/ 1565947 w 2619558"/>
                <a:gd name="connsiteY832" fmla="*/ 2280898 h 2617628"/>
                <a:gd name="connsiteX833" fmla="*/ 1563052 w 2619558"/>
                <a:gd name="connsiteY833" fmla="*/ 2285722 h 2617628"/>
                <a:gd name="connsiteX834" fmla="*/ 1561122 w 2619558"/>
                <a:gd name="connsiteY834" fmla="*/ 2287652 h 2617628"/>
                <a:gd name="connsiteX835" fmla="*/ 1556298 w 2619558"/>
                <a:gd name="connsiteY835" fmla="*/ 2287652 h 2617628"/>
                <a:gd name="connsiteX836" fmla="*/ 1556298 w 2619558"/>
                <a:gd name="connsiteY836" fmla="*/ 2287652 h 2617628"/>
                <a:gd name="connsiteX837" fmla="*/ 1547614 w 2619558"/>
                <a:gd name="connsiteY837" fmla="*/ 2289581 h 2617628"/>
                <a:gd name="connsiteX838" fmla="*/ 1545685 w 2619558"/>
                <a:gd name="connsiteY838" fmla="*/ 2284757 h 2617628"/>
                <a:gd name="connsiteX839" fmla="*/ 1542790 w 2619558"/>
                <a:gd name="connsiteY839" fmla="*/ 2280898 h 2617628"/>
                <a:gd name="connsiteX840" fmla="*/ 1537966 w 2619558"/>
                <a:gd name="connsiteY840" fmla="*/ 2282827 h 2617628"/>
                <a:gd name="connsiteX841" fmla="*/ 1535071 w 2619558"/>
                <a:gd name="connsiteY841" fmla="*/ 2280898 h 2617628"/>
                <a:gd name="connsiteX842" fmla="*/ 1533142 w 2619558"/>
                <a:gd name="connsiteY842" fmla="*/ 2278003 h 2617628"/>
                <a:gd name="connsiteX843" fmla="*/ 1533142 w 2619558"/>
                <a:gd name="connsiteY843" fmla="*/ 2274144 h 2617628"/>
                <a:gd name="connsiteX844" fmla="*/ 1525423 w 2619558"/>
                <a:gd name="connsiteY844" fmla="*/ 2274144 h 2617628"/>
                <a:gd name="connsiteX845" fmla="*/ 1518669 w 2619558"/>
                <a:gd name="connsiteY845" fmla="*/ 2270284 h 2617628"/>
                <a:gd name="connsiteX846" fmla="*/ 1518669 w 2619558"/>
                <a:gd name="connsiteY846" fmla="*/ 2266425 h 2617628"/>
                <a:gd name="connsiteX847" fmla="*/ 1513845 w 2619558"/>
                <a:gd name="connsiteY847" fmla="*/ 2262565 h 2617628"/>
                <a:gd name="connsiteX848" fmla="*/ 1510950 w 2619558"/>
                <a:gd name="connsiteY848" fmla="*/ 2260636 h 2617628"/>
                <a:gd name="connsiteX849" fmla="*/ 1503231 w 2619558"/>
                <a:gd name="connsiteY849" fmla="*/ 2260636 h 2617628"/>
                <a:gd name="connsiteX850" fmla="*/ 1501302 w 2619558"/>
                <a:gd name="connsiteY850" fmla="*/ 2256776 h 2617628"/>
                <a:gd name="connsiteX851" fmla="*/ 1506126 w 2619558"/>
                <a:gd name="connsiteY851" fmla="*/ 2250987 h 2617628"/>
                <a:gd name="connsiteX852" fmla="*/ 1506126 w 2619558"/>
                <a:gd name="connsiteY852" fmla="*/ 2237479 h 2617628"/>
                <a:gd name="connsiteX853" fmla="*/ 1504196 w 2619558"/>
                <a:gd name="connsiteY853" fmla="*/ 2230726 h 2617628"/>
                <a:gd name="connsiteX854" fmla="*/ 1498407 w 2619558"/>
                <a:gd name="connsiteY854" fmla="*/ 2222042 h 2617628"/>
                <a:gd name="connsiteX855" fmla="*/ 1498407 w 2619558"/>
                <a:gd name="connsiteY855" fmla="*/ 2219148 h 2617628"/>
                <a:gd name="connsiteX856" fmla="*/ 1498407 w 2619558"/>
                <a:gd name="connsiteY856" fmla="*/ 2212394 h 2617628"/>
                <a:gd name="connsiteX857" fmla="*/ 1498407 w 2619558"/>
                <a:gd name="connsiteY857" fmla="*/ 2210464 h 2617628"/>
                <a:gd name="connsiteX858" fmla="*/ 1498407 w 2619558"/>
                <a:gd name="connsiteY858" fmla="*/ 2202745 h 2617628"/>
                <a:gd name="connsiteX859" fmla="*/ 1498407 w 2619558"/>
                <a:gd name="connsiteY859" fmla="*/ 2196956 h 2617628"/>
                <a:gd name="connsiteX860" fmla="*/ 1495512 w 2619558"/>
                <a:gd name="connsiteY860" fmla="*/ 2186343 h 2617628"/>
                <a:gd name="connsiteX861" fmla="*/ 1490688 w 2619558"/>
                <a:gd name="connsiteY861" fmla="*/ 2180554 h 2617628"/>
                <a:gd name="connsiteX862" fmla="*/ 1482970 w 2619558"/>
                <a:gd name="connsiteY862" fmla="*/ 2175729 h 2617628"/>
                <a:gd name="connsiteX863" fmla="*/ 1480075 w 2619558"/>
                <a:gd name="connsiteY863" fmla="*/ 2171870 h 2617628"/>
                <a:gd name="connsiteX864" fmla="*/ 1476216 w 2619558"/>
                <a:gd name="connsiteY864" fmla="*/ 2171870 h 2617628"/>
                <a:gd name="connsiteX865" fmla="*/ 1475251 w 2619558"/>
                <a:gd name="connsiteY865" fmla="*/ 2168975 h 2617628"/>
                <a:gd name="connsiteX866" fmla="*/ 1469462 w 2619558"/>
                <a:gd name="connsiteY866" fmla="*/ 2168975 h 2617628"/>
                <a:gd name="connsiteX867" fmla="*/ 1473321 w 2619558"/>
                <a:gd name="connsiteY867" fmla="*/ 2174764 h 2617628"/>
                <a:gd name="connsiteX868" fmla="*/ 1479110 w 2619558"/>
                <a:gd name="connsiteY868" fmla="*/ 2174764 h 2617628"/>
                <a:gd name="connsiteX869" fmla="*/ 1486829 w 2619558"/>
                <a:gd name="connsiteY869" fmla="*/ 2186343 h 2617628"/>
                <a:gd name="connsiteX870" fmla="*/ 1488759 w 2619558"/>
                <a:gd name="connsiteY870" fmla="*/ 2186343 h 2617628"/>
                <a:gd name="connsiteX871" fmla="*/ 1492618 w 2619558"/>
                <a:gd name="connsiteY871" fmla="*/ 2191167 h 2617628"/>
                <a:gd name="connsiteX872" fmla="*/ 1492618 w 2619558"/>
                <a:gd name="connsiteY872" fmla="*/ 2197921 h 2617628"/>
                <a:gd name="connsiteX873" fmla="*/ 1490688 w 2619558"/>
                <a:gd name="connsiteY873" fmla="*/ 2205640 h 2617628"/>
                <a:gd name="connsiteX874" fmla="*/ 1488759 w 2619558"/>
                <a:gd name="connsiteY874" fmla="*/ 2214323 h 2617628"/>
                <a:gd name="connsiteX875" fmla="*/ 1491653 w 2619558"/>
                <a:gd name="connsiteY875" fmla="*/ 2222042 h 2617628"/>
                <a:gd name="connsiteX876" fmla="*/ 1495512 w 2619558"/>
                <a:gd name="connsiteY876" fmla="*/ 2225901 h 2617628"/>
                <a:gd name="connsiteX877" fmla="*/ 1498407 w 2619558"/>
                <a:gd name="connsiteY877" fmla="*/ 2232655 h 2617628"/>
                <a:gd name="connsiteX878" fmla="*/ 1498407 w 2619558"/>
                <a:gd name="connsiteY878" fmla="*/ 2238444 h 2617628"/>
                <a:gd name="connsiteX879" fmla="*/ 1496478 w 2619558"/>
                <a:gd name="connsiteY879" fmla="*/ 2246163 h 2617628"/>
                <a:gd name="connsiteX880" fmla="*/ 1496478 w 2619558"/>
                <a:gd name="connsiteY880" fmla="*/ 2258706 h 2617628"/>
                <a:gd name="connsiteX881" fmla="*/ 1498407 w 2619558"/>
                <a:gd name="connsiteY881" fmla="*/ 2262565 h 2617628"/>
                <a:gd name="connsiteX882" fmla="*/ 1502267 w 2619558"/>
                <a:gd name="connsiteY882" fmla="*/ 2266425 h 2617628"/>
                <a:gd name="connsiteX883" fmla="*/ 1502267 w 2619558"/>
                <a:gd name="connsiteY883" fmla="*/ 2269320 h 2617628"/>
                <a:gd name="connsiteX884" fmla="*/ 1509985 w 2619558"/>
                <a:gd name="connsiteY884" fmla="*/ 2266425 h 2617628"/>
                <a:gd name="connsiteX885" fmla="*/ 1515775 w 2619558"/>
                <a:gd name="connsiteY885" fmla="*/ 2271249 h 2617628"/>
                <a:gd name="connsiteX886" fmla="*/ 1512880 w 2619558"/>
                <a:gd name="connsiteY886" fmla="*/ 2276073 h 2617628"/>
                <a:gd name="connsiteX887" fmla="*/ 1515775 w 2619558"/>
                <a:gd name="connsiteY887" fmla="*/ 2279933 h 2617628"/>
                <a:gd name="connsiteX888" fmla="*/ 1515775 w 2619558"/>
                <a:gd name="connsiteY888" fmla="*/ 2281862 h 2617628"/>
                <a:gd name="connsiteX889" fmla="*/ 1517704 w 2619558"/>
                <a:gd name="connsiteY889" fmla="*/ 2288616 h 2617628"/>
                <a:gd name="connsiteX890" fmla="*/ 1512880 w 2619558"/>
                <a:gd name="connsiteY890" fmla="*/ 2291511 h 2617628"/>
                <a:gd name="connsiteX891" fmla="*/ 1508056 w 2619558"/>
                <a:gd name="connsiteY891" fmla="*/ 2299230 h 2617628"/>
                <a:gd name="connsiteX892" fmla="*/ 1505161 w 2619558"/>
                <a:gd name="connsiteY892" fmla="*/ 2299230 h 2617628"/>
                <a:gd name="connsiteX893" fmla="*/ 1505161 w 2619558"/>
                <a:gd name="connsiteY893" fmla="*/ 2305983 h 2617628"/>
                <a:gd name="connsiteX894" fmla="*/ 1508056 w 2619558"/>
                <a:gd name="connsiteY894" fmla="*/ 2305983 h 2617628"/>
                <a:gd name="connsiteX895" fmla="*/ 1505161 w 2619558"/>
                <a:gd name="connsiteY895" fmla="*/ 2310808 h 2617628"/>
                <a:gd name="connsiteX896" fmla="*/ 1502267 w 2619558"/>
                <a:gd name="connsiteY896" fmla="*/ 2310808 h 2617628"/>
                <a:gd name="connsiteX897" fmla="*/ 1497442 w 2619558"/>
                <a:gd name="connsiteY897" fmla="*/ 2312737 h 2617628"/>
                <a:gd name="connsiteX898" fmla="*/ 1491653 w 2619558"/>
                <a:gd name="connsiteY898" fmla="*/ 2310808 h 2617628"/>
                <a:gd name="connsiteX899" fmla="*/ 1485864 w 2619558"/>
                <a:gd name="connsiteY899" fmla="*/ 2312737 h 2617628"/>
                <a:gd name="connsiteX900" fmla="*/ 1485864 w 2619558"/>
                <a:gd name="connsiteY900" fmla="*/ 2309843 h 2617628"/>
                <a:gd name="connsiteX901" fmla="*/ 1480075 w 2619558"/>
                <a:gd name="connsiteY901" fmla="*/ 2311773 h 2617628"/>
                <a:gd name="connsiteX902" fmla="*/ 1477180 w 2619558"/>
                <a:gd name="connsiteY902" fmla="*/ 2311773 h 2617628"/>
                <a:gd name="connsiteX903" fmla="*/ 1467532 w 2619558"/>
                <a:gd name="connsiteY903" fmla="*/ 2319491 h 2617628"/>
                <a:gd name="connsiteX904" fmla="*/ 1467532 w 2619558"/>
                <a:gd name="connsiteY904" fmla="*/ 2323351 h 2617628"/>
                <a:gd name="connsiteX905" fmla="*/ 1464637 w 2619558"/>
                <a:gd name="connsiteY905" fmla="*/ 2325280 h 2617628"/>
                <a:gd name="connsiteX906" fmla="*/ 1454024 w 2619558"/>
                <a:gd name="connsiteY906" fmla="*/ 2327210 h 2617628"/>
                <a:gd name="connsiteX907" fmla="*/ 1450165 w 2619558"/>
                <a:gd name="connsiteY907" fmla="*/ 2327210 h 2617628"/>
                <a:gd name="connsiteX908" fmla="*/ 1442446 w 2619558"/>
                <a:gd name="connsiteY908" fmla="*/ 2328175 h 2617628"/>
                <a:gd name="connsiteX909" fmla="*/ 1438586 w 2619558"/>
                <a:gd name="connsiteY909" fmla="*/ 2333964 h 2617628"/>
                <a:gd name="connsiteX910" fmla="*/ 1435692 w 2619558"/>
                <a:gd name="connsiteY910" fmla="*/ 2336859 h 2617628"/>
                <a:gd name="connsiteX911" fmla="*/ 1425079 w 2619558"/>
                <a:gd name="connsiteY911" fmla="*/ 2350367 h 2617628"/>
                <a:gd name="connsiteX912" fmla="*/ 1418325 w 2619558"/>
                <a:gd name="connsiteY912" fmla="*/ 2356156 h 2617628"/>
                <a:gd name="connsiteX913" fmla="*/ 1409641 w 2619558"/>
                <a:gd name="connsiteY913" fmla="*/ 2365804 h 2617628"/>
                <a:gd name="connsiteX914" fmla="*/ 1404817 w 2619558"/>
                <a:gd name="connsiteY914" fmla="*/ 2371593 h 2617628"/>
                <a:gd name="connsiteX915" fmla="*/ 1395169 w 2619558"/>
                <a:gd name="connsiteY915" fmla="*/ 2387996 h 2617628"/>
                <a:gd name="connsiteX916" fmla="*/ 1389379 w 2619558"/>
                <a:gd name="connsiteY916" fmla="*/ 2400538 h 2617628"/>
                <a:gd name="connsiteX917" fmla="*/ 1385520 w 2619558"/>
                <a:gd name="connsiteY917" fmla="*/ 2410187 h 2617628"/>
                <a:gd name="connsiteX918" fmla="*/ 1381661 w 2619558"/>
                <a:gd name="connsiteY918" fmla="*/ 2422730 h 2617628"/>
                <a:gd name="connsiteX919" fmla="*/ 1375872 w 2619558"/>
                <a:gd name="connsiteY919" fmla="*/ 2443957 h 2617628"/>
                <a:gd name="connsiteX920" fmla="*/ 1372977 w 2619558"/>
                <a:gd name="connsiteY920" fmla="*/ 2456500 h 2617628"/>
                <a:gd name="connsiteX921" fmla="*/ 1372977 w 2619558"/>
                <a:gd name="connsiteY921" fmla="*/ 2465183 h 2617628"/>
                <a:gd name="connsiteX922" fmla="*/ 1371048 w 2619558"/>
                <a:gd name="connsiteY922" fmla="*/ 2470007 h 2617628"/>
                <a:gd name="connsiteX923" fmla="*/ 1364294 w 2619558"/>
                <a:gd name="connsiteY923" fmla="*/ 2496058 h 2617628"/>
                <a:gd name="connsiteX924" fmla="*/ 1362364 w 2619558"/>
                <a:gd name="connsiteY924" fmla="*/ 2508602 h 2617628"/>
                <a:gd name="connsiteX925" fmla="*/ 1362364 w 2619558"/>
                <a:gd name="connsiteY925" fmla="*/ 2511496 h 2617628"/>
                <a:gd name="connsiteX926" fmla="*/ 1360434 w 2619558"/>
                <a:gd name="connsiteY926" fmla="*/ 2518250 h 2617628"/>
                <a:gd name="connsiteX927" fmla="*/ 1360434 w 2619558"/>
                <a:gd name="connsiteY927" fmla="*/ 2529828 h 2617628"/>
                <a:gd name="connsiteX928" fmla="*/ 1360434 w 2619558"/>
                <a:gd name="connsiteY928" fmla="*/ 2532723 h 2617628"/>
                <a:gd name="connsiteX929" fmla="*/ 1360434 w 2619558"/>
                <a:gd name="connsiteY929" fmla="*/ 2540441 h 2617628"/>
                <a:gd name="connsiteX930" fmla="*/ 1362364 w 2619558"/>
                <a:gd name="connsiteY930" fmla="*/ 2546230 h 2617628"/>
                <a:gd name="connsiteX931" fmla="*/ 1366223 w 2619558"/>
                <a:gd name="connsiteY931" fmla="*/ 2551055 h 2617628"/>
                <a:gd name="connsiteX932" fmla="*/ 1366223 w 2619558"/>
                <a:gd name="connsiteY932" fmla="*/ 2552984 h 2617628"/>
                <a:gd name="connsiteX933" fmla="*/ 1370082 w 2619558"/>
                <a:gd name="connsiteY933" fmla="*/ 2556844 h 2617628"/>
                <a:gd name="connsiteX934" fmla="*/ 1372977 w 2619558"/>
                <a:gd name="connsiteY934" fmla="*/ 2561668 h 2617628"/>
                <a:gd name="connsiteX935" fmla="*/ 1379731 w 2619558"/>
                <a:gd name="connsiteY935" fmla="*/ 2563598 h 2617628"/>
                <a:gd name="connsiteX936" fmla="*/ 1386485 w 2619558"/>
                <a:gd name="connsiteY936" fmla="*/ 2567457 h 2617628"/>
                <a:gd name="connsiteX937" fmla="*/ 1389379 w 2619558"/>
                <a:gd name="connsiteY937" fmla="*/ 2567457 h 2617628"/>
                <a:gd name="connsiteX938" fmla="*/ 1388415 w 2619558"/>
                <a:gd name="connsiteY938" fmla="*/ 2573246 h 2617628"/>
                <a:gd name="connsiteX939" fmla="*/ 1383590 w 2619558"/>
                <a:gd name="connsiteY939" fmla="*/ 2570352 h 2617628"/>
                <a:gd name="connsiteX940" fmla="*/ 1377801 w 2619558"/>
                <a:gd name="connsiteY940" fmla="*/ 2570352 h 2617628"/>
                <a:gd name="connsiteX941" fmla="*/ 1372977 w 2619558"/>
                <a:gd name="connsiteY941" fmla="*/ 2572281 h 2617628"/>
                <a:gd name="connsiteX942" fmla="*/ 1368153 w 2619558"/>
                <a:gd name="connsiteY942" fmla="*/ 2576140 h 2617628"/>
                <a:gd name="connsiteX943" fmla="*/ 1364294 w 2619558"/>
                <a:gd name="connsiteY943" fmla="*/ 2580000 h 2617628"/>
                <a:gd name="connsiteX944" fmla="*/ 1361399 w 2619558"/>
                <a:gd name="connsiteY944" fmla="*/ 2580000 h 2617628"/>
                <a:gd name="connsiteX945" fmla="*/ 1357540 w 2619558"/>
                <a:gd name="connsiteY945" fmla="*/ 2574211 h 2617628"/>
                <a:gd name="connsiteX946" fmla="*/ 1352715 w 2619558"/>
                <a:gd name="connsiteY946" fmla="*/ 2574211 h 2617628"/>
                <a:gd name="connsiteX947" fmla="*/ 1349821 w 2619558"/>
                <a:gd name="connsiteY947" fmla="*/ 2574211 h 2617628"/>
                <a:gd name="connsiteX948" fmla="*/ 1346926 w 2619558"/>
                <a:gd name="connsiteY948" fmla="*/ 2572281 h 2617628"/>
                <a:gd name="connsiteX949" fmla="*/ 1344032 w 2619558"/>
                <a:gd name="connsiteY949" fmla="*/ 2574211 h 2617628"/>
                <a:gd name="connsiteX950" fmla="*/ 1334383 w 2619558"/>
                <a:gd name="connsiteY950" fmla="*/ 2571316 h 2617628"/>
                <a:gd name="connsiteX951" fmla="*/ 1325700 w 2619558"/>
                <a:gd name="connsiteY951" fmla="*/ 2571316 h 2617628"/>
                <a:gd name="connsiteX952" fmla="*/ 1323770 w 2619558"/>
                <a:gd name="connsiteY952" fmla="*/ 2568422 h 2617628"/>
                <a:gd name="connsiteX953" fmla="*/ 1315086 w 2619558"/>
                <a:gd name="connsiteY953" fmla="*/ 2574211 h 2617628"/>
                <a:gd name="connsiteX954" fmla="*/ 1310262 w 2619558"/>
                <a:gd name="connsiteY954" fmla="*/ 2576140 h 2617628"/>
                <a:gd name="connsiteX955" fmla="*/ 1310262 w 2619558"/>
                <a:gd name="connsiteY955" fmla="*/ 2581930 h 2617628"/>
                <a:gd name="connsiteX956" fmla="*/ 1305438 w 2619558"/>
                <a:gd name="connsiteY956" fmla="*/ 2581930 h 2617628"/>
                <a:gd name="connsiteX957" fmla="*/ 1301578 w 2619558"/>
                <a:gd name="connsiteY957" fmla="*/ 2587719 h 2617628"/>
                <a:gd name="connsiteX958" fmla="*/ 1294825 w 2619558"/>
                <a:gd name="connsiteY958" fmla="*/ 2591578 h 2617628"/>
                <a:gd name="connsiteX959" fmla="*/ 1291930 w 2619558"/>
                <a:gd name="connsiteY959" fmla="*/ 2594473 h 2617628"/>
                <a:gd name="connsiteX960" fmla="*/ 1286141 w 2619558"/>
                <a:gd name="connsiteY960" fmla="*/ 2594473 h 2617628"/>
                <a:gd name="connsiteX961" fmla="*/ 1285176 w 2619558"/>
                <a:gd name="connsiteY961" fmla="*/ 2603156 h 2617628"/>
                <a:gd name="connsiteX962" fmla="*/ 1282281 w 2619558"/>
                <a:gd name="connsiteY962" fmla="*/ 2607016 h 2617628"/>
                <a:gd name="connsiteX963" fmla="*/ 1278422 w 2619558"/>
                <a:gd name="connsiteY963" fmla="*/ 2609910 h 2617628"/>
                <a:gd name="connsiteX964" fmla="*/ 1274563 w 2619558"/>
                <a:gd name="connsiteY964" fmla="*/ 2609910 h 2617628"/>
                <a:gd name="connsiteX965" fmla="*/ 1272633 w 2619558"/>
                <a:gd name="connsiteY965" fmla="*/ 2607981 h 2617628"/>
                <a:gd name="connsiteX966" fmla="*/ 1267809 w 2619558"/>
                <a:gd name="connsiteY966" fmla="*/ 2609910 h 2617628"/>
                <a:gd name="connsiteX967" fmla="*/ 1263949 w 2619558"/>
                <a:gd name="connsiteY967" fmla="*/ 2609910 h 2617628"/>
                <a:gd name="connsiteX968" fmla="*/ 1263949 w 2619558"/>
                <a:gd name="connsiteY968" fmla="*/ 2613770 h 2617628"/>
                <a:gd name="connsiteX969" fmla="*/ 1256231 w 2619558"/>
                <a:gd name="connsiteY969" fmla="*/ 2617629 h 2617628"/>
                <a:gd name="connsiteX970" fmla="*/ 1252371 w 2619558"/>
                <a:gd name="connsiteY970" fmla="*/ 2617629 h 2617628"/>
                <a:gd name="connsiteX971" fmla="*/ 1252371 w 2619558"/>
                <a:gd name="connsiteY971" fmla="*/ 2614734 h 2617628"/>
                <a:gd name="connsiteX972" fmla="*/ 1247547 w 2619558"/>
                <a:gd name="connsiteY972" fmla="*/ 2607981 h 2617628"/>
                <a:gd name="connsiteX973" fmla="*/ 1247547 w 2619558"/>
                <a:gd name="connsiteY973" fmla="*/ 2602191 h 2617628"/>
                <a:gd name="connsiteX974" fmla="*/ 1241758 w 2619558"/>
                <a:gd name="connsiteY974" fmla="*/ 2602191 h 2617628"/>
                <a:gd name="connsiteX975" fmla="*/ 1238863 w 2619558"/>
                <a:gd name="connsiteY975" fmla="*/ 2605086 h 2617628"/>
                <a:gd name="connsiteX976" fmla="*/ 1238863 w 2619558"/>
                <a:gd name="connsiteY976" fmla="*/ 2599297 h 2617628"/>
                <a:gd name="connsiteX977" fmla="*/ 1234039 w 2619558"/>
                <a:gd name="connsiteY977" fmla="*/ 2596403 h 2617628"/>
                <a:gd name="connsiteX978" fmla="*/ 1234039 w 2619558"/>
                <a:gd name="connsiteY978" fmla="*/ 2592543 h 2617628"/>
                <a:gd name="connsiteX979" fmla="*/ 1231145 w 2619558"/>
                <a:gd name="connsiteY979" fmla="*/ 2591578 h 2617628"/>
                <a:gd name="connsiteX980" fmla="*/ 1231145 w 2619558"/>
                <a:gd name="connsiteY980" fmla="*/ 2587719 h 2617628"/>
                <a:gd name="connsiteX981" fmla="*/ 1224391 w 2619558"/>
                <a:gd name="connsiteY981" fmla="*/ 2584824 h 2617628"/>
                <a:gd name="connsiteX982" fmla="*/ 1221496 w 2619558"/>
                <a:gd name="connsiteY982" fmla="*/ 2584824 h 2617628"/>
                <a:gd name="connsiteX983" fmla="*/ 1215707 w 2619558"/>
                <a:gd name="connsiteY983" fmla="*/ 2581930 h 2617628"/>
                <a:gd name="connsiteX984" fmla="*/ 1212813 w 2619558"/>
                <a:gd name="connsiteY984" fmla="*/ 2579035 h 2617628"/>
                <a:gd name="connsiteX985" fmla="*/ 1207988 w 2619558"/>
                <a:gd name="connsiteY985" fmla="*/ 2576140 h 2617628"/>
                <a:gd name="connsiteX986" fmla="*/ 1206058 w 2619558"/>
                <a:gd name="connsiteY986" fmla="*/ 2576140 h 2617628"/>
                <a:gd name="connsiteX987" fmla="*/ 1199305 w 2619558"/>
                <a:gd name="connsiteY987" fmla="*/ 2575176 h 2617628"/>
                <a:gd name="connsiteX988" fmla="*/ 1197375 w 2619558"/>
                <a:gd name="connsiteY988" fmla="*/ 2575176 h 2617628"/>
                <a:gd name="connsiteX989" fmla="*/ 1191586 w 2619558"/>
                <a:gd name="connsiteY989" fmla="*/ 2572281 h 2617628"/>
                <a:gd name="connsiteX990" fmla="*/ 1187726 w 2619558"/>
                <a:gd name="connsiteY990" fmla="*/ 2572281 h 2617628"/>
                <a:gd name="connsiteX991" fmla="*/ 1183867 w 2619558"/>
                <a:gd name="connsiteY991" fmla="*/ 2572281 h 2617628"/>
                <a:gd name="connsiteX992" fmla="*/ 1180973 w 2619558"/>
                <a:gd name="connsiteY992" fmla="*/ 2570352 h 2617628"/>
                <a:gd name="connsiteX993" fmla="*/ 1175183 w 2619558"/>
                <a:gd name="connsiteY993" fmla="*/ 2568422 h 2617628"/>
                <a:gd name="connsiteX994" fmla="*/ 1175183 w 2619558"/>
                <a:gd name="connsiteY994" fmla="*/ 2565527 h 2617628"/>
                <a:gd name="connsiteX995" fmla="*/ 1172289 w 2619558"/>
                <a:gd name="connsiteY995" fmla="*/ 2563598 h 2617628"/>
                <a:gd name="connsiteX996" fmla="*/ 1172289 w 2619558"/>
                <a:gd name="connsiteY996" fmla="*/ 2557809 h 2617628"/>
                <a:gd name="connsiteX997" fmla="*/ 1177113 w 2619558"/>
                <a:gd name="connsiteY997" fmla="*/ 2554914 h 2617628"/>
                <a:gd name="connsiteX998" fmla="*/ 1177113 w 2619558"/>
                <a:gd name="connsiteY998" fmla="*/ 2551055 h 2617628"/>
                <a:gd name="connsiteX999" fmla="*/ 1180008 w 2619558"/>
                <a:gd name="connsiteY999" fmla="*/ 2549125 h 2617628"/>
                <a:gd name="connsiteX1000" fmla="*/ 1181937 w 2619558"/>
                <a:gd name="connsiteY1000" fmla="*/ 2546230 h 2617628"/>
                <a:gd name="connsiteX1001" fmla="*/ 1187726 w 2619558"/>
                <a:gd name="connsiteY1001" fmla="*/ 2536582 h 2617628"/>
                <a:gd name="connsiteX1002" fmla="*/ 1190621 w 2619558"/>
                <a:gd name="connsiteY1002" fmla="*/ 2533687 h 2617628"/>
                <a:gd name="connsiteX1003" fmla="*/ 1195445 w 2619558"/>
                <a:gd name="connsiteY1003" fmla="*/ 2533687 h 2617628"/>
                <a:gd name="connsiteX1004" fmla="*/ 1200270 w 2619558"/>
                <a:gd name="connsiteY1004" fmla="*/ 2529828 h 2617628"/>
                <a:gd name="connsiteX1005" fmla="*/ 1200270 w 2619558"/>
                <a:gd name="connsiteY1005" fmla="*/ 2526933 h 2617628"/>
                <a:gd name="connsiteX1006" fmla="*/ 1200270 w 2619558"/>
                <a:gd name="connsiteY1006" fmla="*/ 2519215 h 2617628"/>
                <a:gd name="connsiteX1007" fmla="*/ 1198340 w 2619558"/>
                <a:gd name="connsiteY1007" fmla="*/ 2516320 h 2617628"/>
                <a:gd name="connsiteX1008" fmla="*/ 1202199 w 2619558"/>
                <a:gd name="connsiteY1008" fmla="*/ 2511496 h 2617628"/>
                <a:gd name="connsiteX1009" fmla="*/ 1200270 w 2619558"/>
                <a:gd name="connsiteY1009" fmla="*/ 2500883 h 2617628"/>
                <a:gd name="connsiteX1010" fmla="*/ 1200270 w 2619558"/>
                <a:gd name="connsiteY1010" fmla="*/ 2496058 h 2617628"/>
                <a:gd name="connsiteX1011" fmla="*/ 1203164 w 2619558"/>
                <a:gd name="connsiteY1011" fmla="*/ 2493164 h 2617628"/>
                <a:gd name="connsiteX1012" fmla="*/ 1205094 w 2619558"/>
                <a:gd name="connsiteY1012" fmla="*/ 2488339 h 2617628"/>
                <a:gd name="connsiteX1013" fmla="*/ 1199305 w 2619558"/>
                <a:gd name="connsiteY1013" fmla="*/ 2488339 h 2617628"/>
                <a:gd name="connsiteX1014" fmla="*/ 1199305 w 2619558"/>
                <a:gd name="connsiteY1014" fmla="*/ 2486410 h 2617628"/>
                <a:gd name="connsiteX1015" fmla="*/ 1195445 w 2619558"/>
                <a:gd name="connsiteY1015" fmla="*/ 2488339 h 2617628"/>
                <a:gd name="connsiteX1016" fmla="*/ 1188692 w 2619558"/>
                <a:gd name="connsiteY1016" fmla="*/ 2477726 h 2617628"/>
                <a:gd name="connsiteX1017" fmla="*/ 1188692 w 2619558"/>
                <a:gd name="connsiteY1017" fmla="*/ 2470973 h 2617628"/>
                <a:gd name="connsiteX1018" fmla="*/ 1185797 w 2619558"/>
                <a:gd name="connsiteY1018" fmla="*/ 2470973 h 2617628"/>
                <a:gd name="connsiteX1019" fmla="*/ 1185797 w 2619558"/>
                <a:gd name="connsiteY1019" fmla="*/ 2476761 h 2617628"/>
                <a:gd name="connsiteX1020" fmla="*/ 1187726 w 2619558"/>
                <a:gd name="connsiteY1020" fmla="*/ 2481586 h 2617628"/>
                <a:gd name="connsiteX1021" fmla="*/ 1193516 w 2619558"/>
                <a:gd name="connsiteY1021" fmla="*/ 2493164 h 2617628"/>
                <a:gd name="connsiteX1022" fmla="*/ 1195445 w 2619558"/>
                <a:gd name="connsiteY1022" fmla="*/ 2502812 h 2617628"/>
                <a:gd name="connsiteX1023" fmla="*/ 1198340 w 2619558"/>
                <a:gd name="connsiteY1023" fmla="*/ 2505707 h 2617628"/>
                <a:gd name="connsiteX1024" fmla="*/ 1196410 w 2619558"/>
                <a:gd name="connsiteY1024" fmla="*/ 2510531 h 2617628"/>
                <a:gd name="connsiteX1025" fmla="*/ 1196410 w 2619558"/>
                <a:gd name="connsiteY1025" fmla="*/ 2518250 h 2617628"/>
                <a:gd name="connsiteX1026" fmla="*/ 1197375 w 2619558"/>
                <a:gd name="connsiteY1026" fmla="*/ 2524039 h 2617628"/>
                <a:gd name="connsiteX1027" fmla="*/ 1187726 w 2619558"/>
                <a:gd name="connsiteY1027" fmla="*/ 2530793 h 2617628"/>
                <a:gd name="connsiteX1028" fmla="*/ 1185797 w 2619558"/>
                <a:gd name="connsiteY1028" fmla="*/ 2533687 h 2617628"/>
                <a:gd name="connsiteX1029" fmla="*/ 1177113 w 2619558"/>
                <a:gd name="connsiteY1029" fmla="*/ 2543336 h 2617628"/>
                <a:gd name="connsiteX1030" fmla="*/ 1177113 w 2619558"/>
                <a:gd name="connsiteY1030" fmla="*/ 2546230 h 2617628"/>
                <a:gd name="connsiteX1031" fmla="*/ 1172289 w 2619558"/>
                <a:gd name="connsiteY1031" fmla="*/ 2548160 h 2617628"/>
                <a:gd name="connsiteX1032" fmla="*/ 1169395 w 2619558"/>
                <a:gd name="connsiteY1032" fmla="*/ 2553949 h 2617628"/>
                <a:gd name="connsiteX1033" fmla="*/ 1167465 w 2619558"/>
                <a:gd name="connsiteY1033" fmla="*/ 2553949 h 2617628"/>
                <a:gd name="connsiteX1034" fmla="*/ 1162641 w 2619558"/>
                <a:gd name="connsiteY1034" fmla="*/ 2553949 h 2617628"/>
                <a:gd name="connsiteX1035" fmla="*/ 1162641 w 2619558"/>
                <a:gd name="connsiteY1035" fmla="*/ 2556844 h 2617628"/>
                <a:gd name="connsiteX1036" fmla="*/ 1159746 w 2619558"/>
                <a:gd name="connsiteY1036" fmla="*/ 2558774 h 2617628"/>
                <a:gd name="connsiteX1037" fmla="*/ 1159746 w 2619558"/>
                <a:gd name="connsiteY1037" fmla="*/ 2561668 h 2617628"/>
                <a:gd name="connsiteX1038" fmla="*/ 1162641 w 2619558"/>
                <a:gd name="connsiteY1038" fmla="*/ 2563598 h 2617628"/>
                <a:gd name="connsiteX1039" fmla="*/ 1160711 w 2619558"/>
                <a:gd name="connsiteY1039" fmla="*/ 2569387 h 2617628"/>
                <a:gd name="connsiteX1040" fmla="*/ 1162641 w 2619558"/>
                <a:gd name="connsiteY1040" fmla="*/ 2581930 h 2617628"/>
                <a:gd name="connsiteX1041" fmla="*/ 1162641 w 2619558"/>
                <a:gd name="connsiteY1041" fmla="*/ 2587719 h 2617628"/>
                <a:gd name="connsiteX1042" fmla="*/ 1153957 w 2619558"/>
                <a:gd name="connsiteY1042" fmla="*/ 2587719 h 2617628"/>
                <a:gd name="connsiteX1043" fmla="*/ 1152027 w 2619558"/>
                <a:gd name="connsiteY1043" fmla="*/ 2592543 h 2617628"/>
                <a:gd name="connsiteX1044" fmla="*/ 1155887 w 2619558"/>
                <a:gd name="connsiteY1044" fmla="*/ 2599297 h 2617628"/>
                <a:gd name="connsiteX1045" fmla="*/ 1152027 w 2619558"/>
                <a:gd name="connsiteY1045" fmla="*/ 2602191 h 2617628"/>
                <a:gd name="connsiteX1046" fmla="*/ 1148168 w 2619558"/>
                <a:gd name="connsiteY1046" fmla="*/ 2602191 h 2617628"/>
                <a:gd name="connsiteX1047" fmla="*/ 1144308 w 2619558"/>
                <a:gd name="connsiteY1047" fmla="*/ 2599297 h 2617628"/>
                <a:gd name="connsiteX1048" fmla="*/ 1141414 w 2619558"/>
                <a:gd name="connsiteY1048" fmla="*/ 2599297 h 2617628"/>
                <a:gd name="connsiteX1049" fmla="*/ 1135625 w 2619558"/>
                <a:gd name="connsiteY1049" fmla="*/ 2599297 h 2617628"/>
                <a:gd name="connsiteX1050" fmla="*/ 1132730 w 2619558"/>
                <a:gd name="connsiteY1050" fmla="*/ 2596403 h 2617628"/>
                <a:gd name="connsiteX1051" fmla="*/ 1130801 w 2619558"/>
                <a:gd name="connsiteY1051" fmla="*/ 2590613 h 2617628"/>
                <a:gd name="connsiteX1052" fmla="*/ 1121152 w 2619558"/>
                <a:gd name="connsiteY1052" fmla="*/ 2590613 h 2617628"/>
                <a:gd name="connsiteX1053" fmla="*/ 1112469 w 2619558"/>
                <a:gd name="connsiteY1053" fmla="*/ 2590613 h 2617628"/>
                <a:gd name="connsiteX1054" fmla="*/ 1106679 w 2619558"/>
                <a:gd name="connsiteY1054" fmla="*/ 2588684 h 2617628"/>
                <a:gd name="connsiteX1055" fmla="*/ 1103785 w 2619558"/>
                <a:gd name="connsiteY1055" fmla="*/ 2586754 h 2617628"/>
                <a:gd name="connsiteX1056" fmla="*/ 1103785 w 2619558"/>
                <a:gd name="connsiteY1056" fmla="*/ 2584824 h 2617628"/>
                <a:gd name="connsiteX1057" fmla="*/ 1097996 w 2619558"/>
                <a:gd name="connsiteY1057" fmla="*/ 2584824 h 2617628"/>
                <a:gd name="connsiteX1058" fmla="*/ 1096066 w 2619558"/>
                <a:gd name="connsiteY1058" fmla="*/ 2582895 h 2617628"/>
                <a:gd name="connsiteX1059" fmla="*/ 1092207 w 2619558"/>
                <a:gd name="connsiteY1059" fmla="*/ 2582895 h 2617628"/>
                <a:gd name="connsiteX1060" fmla="*/ 1091242 w 2619558"/>
                <a:gd name="connsiteY1060" fmla="*/ 2577106 h 2617628"/>
                <a:gd name="connsiteX1061" fmla="*/ 1088347 w 2619558"/>
                <a:gd name="connsiteY1061" fmla="*/ 2575176 h 2617628"/>
                <a:gd name="connsiteX1062" fmla="*/ 1086418 w 2619558"/>
                <a:gd name="connsiteY1062" fmla="*/ 2568422 h 2617628"/>
                <a:gd name="connsiteX1063" fmla="*/ 1081593 w 2619558"/>
                <a:gd name="connsiteY1063" fmla="*/ 2566492 h 2617628"/>
                <a:gd name="connsiteX1064" fmla="*/ 1072910 w 2619558"/>
                <a:gd name="connsiteY1064" fmla="*/ 2556844 h 2617628"/>
                <a:gd name="connsiteX1065" fmla="*/ 1070980 w 2619558"/>
                <a:gd name="connsiteY1065" fmla="*/ 2556844 h 2617628"/>
                <a:gd name="connsiteX1066" fmla="*/ 1067121 w 2619558"/>
                <a:gd name="connsiteY1066" fmla="*/ 2552984 h 2617628"/>
                <a:gd name="connsiteX1067" fmla="*/ 1059402 w 2619558"/>
                <a:gd name="connsiteY1067" fmla="*/ 2550090 h 2617628"/>
                <a:gd name="connsiteX1068" fmla="*/ 1053613 w 2619558"/>
                <a:gd name="connsiteY1068" fmla="*/ 2550090 h 2617628"/>
                <a:gd name="connsiteX1069" fmla="*/ 1048789 w 2619558"/>
                <a:gd name="connsiteY1069" fmla="*/ 2544301 h 2617628"/>
                <a:gd name="connsiteX1070" fmla="*/ 1045894 w 2619558"/>
                <a:gd name="connsiteY1070" fmla="*/ 2544301 h 2617628"/>
                <a:gd name="connsiteX1071" fmla="*/ 1045894 w 2619558"/>
                <a:gd name="connsiteY1071" fmla="*/ 2539477 h 2617628"/>
                <a:gd name="connsiteX1072" fmla="*/ 1040105 w 2619558"/>
                <a:gd name="connsiteY1072" fmla="*/ 2539477 h 2617628"/>
                <a:gd name="connsiteX1073" fmla="*/ 1034316 w 2619558"/>
                <a:gd name="connsiteY1073" fmla="*/ 2539477 h 2617628"/>
                <a:gd name="connsiteX1074" fmla="*/ 1031421 w 2619558"/>
                <a:gd name="connsiteY1074" fmla="*/ 2534652 h 2617628"/>
                <a:gd name="connsiteX1075" fmla="*/ 1020808 w 2619558"/>
                <a:gd name="connsiteY1075" fmla="*/ 2525004 h 2617628"/>
                <a:gd name="connsiteX1076" fmla="*/ 1016949 w 2619558"/>
                <a:gd name="connsiteY1076" fmla="*/ 2519215 h 2617628"/>
                <a:gd name="connsiteX1077" fmla="*/ 1019843 w 2619558"/>
                <a:gd name="connsiteY1077" fmla="*/ 2516320 h 2617628"/>
                <a:gd name="connsiteX1078" fmla="*/ 1024667 w 2619558"/>
                <a:gd name="connsiteY1078" fmla="*/ 2516320 h 2617628"/>
                <a:gd name="connsiteX1079" fmla="*/ 1027562 w 2619558"/>
                <a:gd name="connsiteY1079" fmla="*/ 2516320 h 2617628"/>
                <a:gd name="connsiteX1080" fmla="*/ 1033351 w 2619558"/>
                <a:gd name="connsiteY1080" fmla="*/ 2516320 h 2617628"/>
                <a:gd name="connsiteX1081" fmla="*/ 1034316 w 2619558"/>
                <a:gd name="connsiteY1081" fmla="*/ 2514390 h 2617628"/>
                <a:gd name="connsiteX1082" fmla="*/ 1032386 w 2619558"/>
                <a:gd name="connsiteY1082" fmla="*/ 2511496 h 2617628"/>
                <a:gd name="connsiteX1083" fmla="*/ 1034316 w 2619558"/>
                <a:gd name="connsiteY1083" fmla="*/ 2507636 h 2617628"/>
                <a:gd name="connsiteX1084" fmla="*/ 1034316 w 2619558"/>
                <a:gd name="connsiteY1084" fmla="*/ 2501848 h 2617628"/>
                <a:gd name="connsiteX1085" fmla="*/ 1033351 w 2619558"/>
                <a:gd name="connsiteY1085" fmla="*/ 2497988 h 2617628"/>
                <a:gd name="connsiteX1086" fmla="*/ 1033351 w 2619558"/>
                <a:gd name="connsiteY1086" fmla="*/ 2495094 h 2617628"/>
                <a:gd name="connsiteX1087" fmla="*/ 1033351 w 2619558"/>
                <a:gd name="connsiteY1087" fmla="*/ 2492199 h 2617628"/>
                <a:gd name="connsiteX1088" fmla="*/ 1036246 w 2619558"/>
                <a:gd name="connsiteY1088" fmla="*/ 2483515 h 2617628"/>
                <a:gd name="connsiteX1089" fmla="*/ 1034316 w 2619558"/>
                <a:gd name="connsiteY1089" fmla="*/ 2480621 h 2617628"/>
                <a:gd name="connsiteX1090" fmla="*/ 1034316 w 2619558"/>
                <a:gd name="connsiteY1090" fmla="*/ 2477726 h 2617628"/>
                <a:gd name="connsiteX1091" fmla="*/ 1039140 w 2619558"/>
                <a:gd name="connsiteY1091" fmla="*/ 2476761 h 2617628"/>
                <a:gd name="connsiteX1092" fmla="*/ 1039140 w 2619558"/>
                <a:gd name="connsiteY1092" fmla="*/ 2470973 h 2617628"/>
                <a:gd name="connsiteX1093" fmla="*/ 1037210 w 2619558"/>
                <a:gd name="connsiteY1093" fmla="*/ 2469043 h 2617628"/>
                <a:gd name="connsiteX1094" fmla="*/ 1034316 w 2619558"/>
                <a:gd name="connsiteY1094" fmla="*/ 2469043 h 2617628"/>
                <a:gd name="connsiteX1095" fmla="*/ 1034316 w 2619558"/>
                <a:gd name="connsiteY1095" fmla="*/ 2464218 h 2617628"/>
                <a:gd name="connsiteX1096" fmla="*/ 1021773 w 2619558"/>
                <a:gd name="connsiteY1096" fmla="*/ 2464218 h 2617628"/>
                <a:gd name="connsiteX1097" fmla="*/ 1020808 w 2619558"/>
                <a:gd name="connsiteY1097" fmla="*/ 2463254 h 2617628"/>
                <a:gd name="connsiteX1098" fmla="*/ 1024667 w 2619558"/>
                <a:gd name="connsiteY1098" fmla="*/ 2458429 h 2617628"/>
                <a:gd name="connsiteX1099" fmla="*/ 1020808 w 2619558"/>
                <a:gd name="connsiteY1099" fmla="*/ 2455535 h 2617628"/>
                <a:gd name="connsiteX1100" fmla="*/ 1017914 w 2619558"/>
                <a:gd name="connsiteY1100" fmla="*/ 2455535 h 2617628"/>
                <a:gd name="connsiteX1101" fmla="*/ 1009230 w 2619558"/>
                <a:gd name="connsiteY1101" fmla="*/ 2443957 h 2617628"/>
                <a:gd name="connsiteX1102" fmla="*/ 1003441 w 2619558"/>
                <a:gd name="connsiteY1102" fmla="*/ 2440097 h 2617628"/>
                <a:gd name="connsiteX1103" fmla="*/ 1003441 w 2619558"/>
                <a:gd name="connsiteY1103" fmla="*/ 2436238 h 2617628"/>
                <a:gd name="connsiteX1104" fmla="*/ 1001511 w 2619558"/>
                <a:gd name="connsiteY1104" fmla="*/ 2434308 h 2617628"/>
                <a:gd name="connsiteX1105" fmla="*/ 1001511 w 2619558"/>
                <a:gd name="connsiteY1105" fmla="*/ 2430449 h 2617628"/>
                <a:gd name="connsiteX1106" fmla="*/ 1002476 w 2619558"/>
                <a:gd name="connsiteY1106" fmla="*/ 2428519 h 2617628"/>
                <a:gd name="connsiteX1107" fmla="*/ 996687 w 2619558"/>
                <a:gd name="connsiteY1107" fmla="*/ 2423695 h 2617628"/>
                <a:gd name="connsiteX1108" fmla="*/ 986073 w 2619558"/>
                <a:gd name="connsiteY1108" fmla="*/ 2423695 h 2617628"/>
                <a:gd name="connsiteX1109" fmla="*/ 976425 w 2619558"/>
                <a:gd name="connsiteY1109" fmla="*/ 2426589 h 2617628"/>
                <a:gd name="connsiteX1110" fmla="*/ 973530 w 2619558"/>
                <a:gd name="connsiteY1110" fmla="*/ 2429484 h 2617628"/>
                <a:gd name="connsiteX1111" fmla="*/ 970636 w 2619558"/>
                <a:gd name="connsiteY1111" fmla="*/ 2429484 h 2617628"/>
                <a:gd name="connsiteX1112" fmla="*/ 970636 w 2619558"/>
                <a:gd name="connsiteY1112" fmla="*/ 2422730 h 2617628"/>
                <a:gd name="connsiteX1113" fmla="*/ 974495 w 2619558"/>
                <a:gd name="connsiteY1113" fmla="*/ 2417906 h 2617628"/>
                <a:gd name="connsiteX1114" fmla="*/ 976425 w 2619558"/>
                <a:gd name="connsiteY1114" fmla="*/ 2417906 h 2617628"/>
                <a:gd name="connsiteX1115" fmla="*/ 978355 w 2619558"/>
                <a:gd name="connsiteY1115" fmla="*/ 2414047 h 2617628"/>
                <a:gd name="connsiteX1116" fmla="*/ 978355 w 2619558"/>
                <a:gd name="connsiteY1116" fmla="*/ 2410187 h 2617628"/>
                <a:gd name="connsiteX1117" fmla="*/ 979320 w 2619558"/>
                <a:gd name="connsiteY1117" fmla="*/ 2405363 h 2617628"/>
                <a:gd name="connsiteX1118" fmla="*/ 976425 w 2619558"/>
                <a:gd name="connsiteY1118" fmla="*/ 2402468 h 2617628"/>
                <a:gd name="connsiteX1119" fmla="*/ 974495 w 2619558"/>
                <a:gd name="connsiteY1119" fmla="*/ 2404398 h 2617628"/>
                <a:gd name="connsiteX1120" fmla="*/ 971601 w 2619558"/>
                <a:gd name="connsiteY1120" fmla="*/ 2401503 h 2617628"/>
                <a:gd name="connsiteX1121" fmla="*/ 969671 w 2619558"/>
                <a:gd name="connsiteY1121" fmla="*/ 2397644 h 2617628"/>
                <a:gd name="connsiteX1122" fmla="*/ 962917 w 2619558"/>
                <a:gd name="connsiteY1122" fmla="*/ 2391855 h 2617628"/>
                <a:gd name="connsiteX1123" fmla="*/ 959058 w 2619558"/>
                <a:gd name="connsiteY1123" fmla="*/ 2389925 h 2617628"/>
                <a:gd name="connsiteX1124" fmla="*/ 959058 w 2619558"/>
                <a:gd name="connsiteY1124" fmla="*/ 2387996 h 2617628"/>
                <a:gd name="connsiteX1125" fmla="*/ 956163 w 2619558"/>
                <a:gd name="connsiteY1125" fmla="*/ 2386066 h 2617628"/>
                <a:gd name="connsiteX1126" fmla="*/ 951339 w 2619558"/>
                <a:gd name="connsiteY1126" fmla="*/ 2386066 h 2617628"/>
                <a:gd name="connsiteX1127" fmla="*/ 947480 w 2619558"/>
                <a:gd name="connsiteY1127" fmla="*/ 2381242 h 2617628"/>
                <a:gd name="connsiteX1128" fmla="*/ 937831 w 2619558"/>
                <a:gd name="connsiteY1128" fmla="*/ 2378347 h 2617628"/>
                <a:gd name="connsiteX1129" fmla="*/ 933972 w 2619558"/>
                <a:gd name="connsiteY1129" fmla="*/ 2378347 h 2617628"/>
                <a:gd name="connsiteX1130" fmla="*/ 929148 w 2619558"/>
                <a:gd name="connsiteY1130" fmla="*/ 2381242 h 2617628"/>
                <a:gd name="connsiteX1131" fmla="*/ 926253 w 2619558"/>
                <a:gd name="connsiteY1131" fmla="*/ 2379312 h 2617628"/>
                <a:gd name="connsiteX1132" fmla="*/ 923359 w 2619558"/>
                <a:gd name="connsiteY1132" fmla="*/ 2383171 h 2617628"/>
                <a:gd name="connsiteX1133" fmla="*/ 915640 w 2619558"/>
                <a:gd name="connsiteY1133" fmla="*/ 2379312 h 2617628"/>
                <a:gd name="connsiteX1134" fmla="*/ 912745 w 2619558"/>
                <a:gd name="connsiteY1134" fmla="*/ 2376417 h 2617628"/>
                <a:gd name="connsiteX1135" fmla="*/ 907921 w 2619558"/>
                <a:gd name="connsiteY1135" fmla="*/ 2378347 h 2617628"/>
                <a:gd name="connsiteX1136" fmla="*/ 903097 w 2619558"/>
                <a:gd name="connsiteY1136" fmla="*/ 2375453 h 2617628"/>
                <a:gd name="connsiteX1137" fmla="*/ 903097 w 2619558"/>
                <a:gd name="connsiteY1137" fmla="*/ 2370628 h 2617628"/>
                <a:gd name="connsiteX1138" fmla="*/ 903097 w 2619558"/>
                <a:gd name="connsiteY1138" fmla="*/ 2365804 h 2617628"/>
                <a:gd name="connsiteX1139" fmla="*/ 899237 w 2619558"/>
                <a:gd name="connsiteY1139" fmla="*/ 2363875 h 2617628"/>
                <a:gd name="connsiteX1140" fmla="*/ 897308 w 2619558"/>
                <a:gd name="connsiteY1140" fmla="*/ 2360980 h 2617628"/>
                <a:gd name="connsiteX1141" fmla="*/ 897308 w 2619558"/>
                <a:gd name="connsiteY1141" fmla="*/ 2357121 h 2617628"/>
                <a:gd name="connsiteX1142" fmla="*/ 900202 w 2619558"/>
                <a:gd name="connsiteY1142" fmla="*/ 2353261 h 2617628"/>
                <a:gd name="connsiteX1143" fmla="*/ 894413 w 2619558"/>
                <a:gd name="connsiteY1143" fmla="*/ 2346507 h 2617628"/>
                <a:gd name="connsiteX1144" fmla="*/ 890554 w 2619558"/>
                <a:gd name="connsiteY1144" fmla="*/ 2346507 h 2617628"/>
                <a:gd name="connsiteX1145" fmla="*/ 890554 w 2619558"/>
                <a:gd name="connsiteY1145" fmla="*/ 2348437 h 2617628"/>
                <a:gd name="connsiteX1146" fmla="*/ 885729 w 2619558"/>
                <a:gd name="connsiteY1146" fmla="*/ 2352296 h 2617628"/>
                <a:gd name="connsiteX1147" fmla="*/ 880905 w 2619558"/>
                <a:gd name="connsiteY1147" fmla="*/ 2352296 h 2617628"/>
                <a:gd name="connsiteX1148" fmla="*/ 878011 w 2619558"/>
                <a:gd name="connsiteY1148" fmla="*/ 2358085 h 2617628"/>
                <a:gd name="connsiteX1149" fmla="*/ 874151 w 2619558"/>
                <a:gd name="connsiteY1149" fmla="*/ 2358085 h 2617628"/>
                <a:gd name="connsiteX1150" fmla="*/ 872222 w 2619558"/>
                <a:gd name="connsiteY1150" fmla="*/ 2355191 h 2617628"/>
                <a:gd name="connsiteX1151" fmla="*/ 869327 w 2619558"/>
                <a:gd name="connsiteY1151" fmla="*/ 2357121 h 2617628"/>
                <a:gd name="connsiteX1152" fmla="*/ 865468 w 2619558"/>
                <a:gd name="connsiteY1152" fmla="*/ 2357121 h 2617628"/>
                <a:gd name="connsiteX1153" fmla="*/ 858714 w 2619558"/>
                <a:gd name="connsiteY1153" fmla="*/ 2353261 h 2617628"/>
                <a:gd name="connsiteX1154" fmla="*/ 858714 w 2619558"/>
                <a:gd name="connsiteY1154" fmla="*/ 2351331 h 2617628"/>
                <a:gd name="connsiteX1155" fmla="*/ 852925 w 2619558"/>
                <a:gd name="connsiteY1155" fmla="*/ 2351331 h 2617628"/>
                <a:gd name="connsiteX1156" fmla="*/ 847136 w 2619558"/>
                <a:gd name="connsiteY1156" fmla="*/ 2351331 h 2617628"/>
                <a:gd name="connsiteX1157" fmla="*/ 836522 w 2619558"/>
                <a:gd name="connsiteY1157" fmla="*/ 2351331 h 2617628"/>
                <a:gd name="connsiteX1158" fmla="*/ 833628 w 2619558"/>
                <a:gd name="connsiteY1158" fmla="*/ 2348437 h 2617628"/>
                <a:gd name="connsiteX1159" fmla="*/ 828803 w 2619558"/>
                <a:gd name="connsiteY1159" fmla="*/ 2348437 h 2617628"/>
                <a:gd name="connsiteX1160" fmla="*/ 823979 w 2619558"/>
                <a:gd name="connsiteY1160" fmla="*/ 2353261 h 2617628"/>
                <a:gd name="connsiteX1161" fmla="*/ 821085 w 2619558"/>
                <a:gd name="connsiteY1161" fmla="*/ 2353261 h 2617628"/>
                <a:gd name="connsiteX1162" fmla="*/ 822049 w 2619558"/>
                <a:gd name="connsiteY1162" fmla="*/ 2358085 h 2617628"/>
                <a:gd name="connsiteX1163" fmla="*/ 809507 w 2619558"/>
                <a:gd name="connsiteY1163" fmla="*/ 2362909 h 2617628"/>
                <a:gd name="connsiteX1164" fmla="*/ 803718 w 2619558"/>
                <a:gd name="connsiteY1164" fmla="*/ 2362909 h 2617628"/>
                <a:gd name="connsiteX1165" fmla="*/ 801788 w 2619558"/>
                <a:gd name="connsiteY1165" fmla="*/ 2360980 h 2617628"/>
                <a:gd name="connsiteX1166" fmla="*/ 795999 w 2619558"/>
                <a:gd name="connsiteY1166" fmla="*/ 2360980 h 2617628"/>
                <a:gd name="connsiteX1167" fmla="*/ 791174 w 2619558"/>
                <a:gd name="connsiteY1167" fmla="*/ 2363875 h 2617628"/>
                <a:gd name="connsiteX1168" fmla="*/ 787315 w 2619558"/>
                <a:gd name="connsiteY1168" fmla="*/ 2368699 h 2617628"/>
                <a:gd name="connsiteX1169" fmla="*/ 787315 w 2619558"/>
                <a:gd name="connsiteY1169" fmla="*/ 2371593 h 2617628"/>
                <a:gd name="connsiteX1170" fmla="*/ 783456 w 2619558"/>
                <a:gd name="connsiteY1170" fmla="*/ 2379312 h 2617628"/>
                <a:gd name="connsiteX1171" fmla="*/ 777667 w 2619558"/>
                <a:gd name="connsiteY1171" fmla="*/ 2379312 h 2617628"/>
                <a:gd name="connsiteX1172" fmla="*/ 772842 w 2619558"/>
                <a:gd name="connsiteY1172" fmla="*/ 2376417 h 2617628"/>
                <a:gd name="connsiteX1173" fmla="*/ 768018 w 2619558"/>
                <a:gd name="connsiteY1173" fmla="*/ 2379312 h 2617628"/>
                <a:gd name="connsiteX1174" fmla="*/ 764159 w 2619558"/>
                <a:gd name="connsiteY1174" fmla="*/ 2379312 h 2617628"/>
                <a:gd name="connsiteX1175" fmla="*/ 757405 w 2619558"/>
                <a:gd name="connsiteY1175" fmla="*/ 2385101 h 2617628"/>
                <a:gd name="connsiteX1176" fmla="*/ 757405 w 2619558"/>
                <a:gd name="connsiteY1176" fmla="*/ 2382206 h 2617628"/>
                <a:gd name="connsiteX1177" fmla="*/ 750651 w 2619558"/>
                <a:gd name="connsiteY1177" fmla="*/ 2385101 h 2617628"/>
                <a:gd name="connsiteX1178" fmla="*/ 748721 w 2619558"/>
                <a:gd name="connsiteY1178" fmla="*/ 2383171 h 2617628"/>
                <a:gd name="connsiteX1179" fmla="*/ 748721 w 2619558"/>
                <a:gd name="connsiteY1179" fmla="*/ 2380277 h 2617628"/>
                <a:gd name="connsiteX1180" fmla="*/ 744862 w 2619558"/>
                <a:gd name="connsiteY1180" fmla="*/ 2382206 h 2617628"/>
                <a:gd name="connsiteX1181" fmla="*/ 740038 w 2619558"/>
                <a:gd name="connsiteY1181" fmla="*/ 2382206 h 2617628"/>
                <a:gd name="connsiteX1182" fmla="*/ 740038 w 2619558"/>
                <a:gd name="connsiteY1182" fmla="*/ 2379312 h 2617628"/>
                <a:gd name="connsiteX1183" fmla="*/ 737143 w 2619558"/>
                <a:gd name="connsiteY1183" fmla="*/ 2379312 h 2617628"/>
                <a:gd name="connsiteX1184" fmla="*/ 734248 w 2619558"/>
                <a:gd name="connsiteY1184" fmla="*/ 2379312 h 2617628"/>
                <a:gd name="connsiteX1185" fmla="*/ 732319 w 2619558"/>
                <a:gd name="connsiteY1185" fmla="*/ 2379312 h 2617628"/>
                <a:gd name="connsiteX1186" fmla="*/ 731354 w 2619558"/>
                <a:gd name="connsiteY1186" fmla="*/ 2373523 h 2617628"/>
                <a:gd name="connsiteX1187" fmla="*/ 728460 w 2619558"/>
                <a:gd name="connsiteY1187" fmla="*/ 2371593 h 2617628"/>
                <a:gd name="connsiteX1188" fmla="*/ 724600 w 2619558"/>
                <a:gd name="connsiteY1188" fmla="*/ 2371593 h 2617628"/>
                <a:gd name="connsiteX1189" fmla="*/ 720741 w 2619558"/>
                <a:gd name="connsiteY1189" fmla="*/ 2368699 h 2617628"/>
                <a:gd name="connsiteX1190" fmla="*/ 720741 w 2619558"/>
                <a:gd name="connsiteY1190" fmla="*/ 2366769 h 2617628"/>
                <a:gd name="connsiteX1191" fmla="*/ 708198 w 2619558"/>
                <a:gd name="connsiteY1191" fmla="*/ 2359050 h 2617628"/>
                <a:gd name="connsiteX1192" fmla="*/ 703373 w 2619558"/>
                <a:gd name="connsiteY1192" fmla="*/ 2359050 h 2617628"/>
                <a:gd name="connsiteX1193" fmla="*/ 701444 w 2619558"/>
                <a:gd name="connsiteY1193" fmla="*/ 2356156 h 2617628"/>
                <a:gd name="connsiteX1194" fmla="*/ 695655 w 2619558"/>
                <a:gd name="connsiteY1194" fmla="*/ 2356156 h 2617628"/>
                <a:gd name="connsiteX1195" fmla="*/ 693725 w 2619558"/>
                <a:gd name="connsiteY1195" fmla="*/ 2353261 h 2617628"/>
                <a:gd name="connsiteX1196" fmla="*/ 695655 w 2619558"/>
                <a:gd name="connsiteY1196" fmla="*/ 2347472 h 2617628"/>
                <a:gd name="connsiteX1197" fmla="*/ 699514 w 2619558"/>
                <a:gd name="connsiteY1197" fmla="*/ 2343612 h 2617628"/>
                <a:gd name="connsiteX1198" fmla="*/ 699514 w 2619558"/>
                <a:gd name="connsiteY1198" fmla="*/ 2340718 h 2617628"/>
                <a:gd name="connsiteX1199" fmla="*/ 711092 w 2619558"/>
                <a:gd name="connsiteY1199" fmla="*/ 2340718 h 2617628"/>
                <a:gd name="connsiteX1200" fmla="*/ 715916 w 2619558"/>
                <a:gd name="connsiteY1200" fmla="*/ 2334929 h 2617628"/>
                <a:gd name="connsiteX1201" fmla="*/ 719776 w 2619558"/>
                <a:gd name="connsiteY1201" fmla="*/ 2334929 h 2617628"/>
                <a:gd name="connsiteX1202" fmla="*/ 726530 w 2619558"/>
                <a:gd name="connsiteY1202" fmla="*/ 2340718 h 2617628"/>
                <a:gd name="connsiteX1203" fmla="*/ 731354 w 2619558"/>
                <a:gd name="connsiteY1203" fmla="*/ 2340718 h 2617628"/>
                <a:gd name="connsiteX1204" fmla="*/ 729424 w 2619558"/>
                <a:gd name="connsiteY1204" fmla="*/ 2336859 h 2617628"/>
                <a:gd name="connsiteX1205" fmla="*/ 724600 w 2619558"/>
                <a:gd name="connsiteY1205" fmla="*/ 2336859 h 2617628"/>
                <a:gd name="connsiteX1206" fmla="*/ 720741 w 2619558"/>
                <a:gd name="connsiteY1206" fmla="*/ 2332034 h 2617628"/>
                <a:gd name="connsiteX1207" fmla="*/ 713987 w 2619558"/>
                <a:gd name="connsiteY1207" fmla="*/ 2332034 h 2617628"/>
                <a:gd name="connsiteX1208" fmla="*/ 708198 w 2619558"/>
                <a:gd name="connsiteY1208" fmla="*/ 2333964 h 2617628"/>
                <a:gd name="connsiteX1209" fmla="*/ 705303 w 2619558"/>
                <a:gd name="connsiteY1209" fmla="*/ 2333964 h 2617628"/>
                <a:gd name="connsiteX1210" fmla="*/ 703373 w 2619558"/>
                <a:gd name="connsiteY1210" fmla="*/ 2329140 h 2617628"/>
                <a:gd name="connsiteX1211" fmla="*/ 698549 w 2619558"/>
                <a:gd name="connsiteY1211" fmla="*/ 2327210 h 2617628"/>
                <a:gd name="connsiteX1212" fmla="*/ 692760 w 2619558"/>
                <a:gd name="connsiteY1212" fmla="*/ 2324316 h 2617628"/>
                <a:gd name="connsiteX1213" fmla="*/ 688901 w 2619558"/>
                <a:gd name="connsiteY1213" fmla="*/ 2324316 h 2617628"/>
                <a:gd name="connsiteX1214" fmla="*/ 681182 w 2619558"/>
                <a:gd name="connsiteY1214" fmla="*/ 2329140 h 2617628"/>
                <a:gd name="connsiteX1215" fmla="*/ 681182 w 2619558"/>
                <a:gd name="connsiteY1215" fmla="*/ 2324316 h 2617628"/>
                <a:gd name="connsiteX1216" fmla="*/ 679252 w 2619558"/>
                <a:gd name="connsiteY1216" fmla="*/ 2321421 h 2617628"/>
                <a:gd name="connsiteX1217" fmla="*/ 676358 w 2619558"/>
                <a:gd name="connsiteY1217" fmla="*/ 2324316 h 2617628"/>
                <a:gd name="connsiteX1218" fmla="*/ 671534 w 2619558"/>
                <a:gd name="connsiteY1218" fmla="*/ 2324316 h 2617628"/>
                <a:gd name="connsiteX1219" fmla="*/ 667674 w 2619558"/>
                <a:gd name="connsiteY1219" fmla="*/ 2324316 h 2617628"/>
                <a:gd name="connsiteX1220" fmla="*/ 664780 w 2619558"/>
                <a:gd name="connsiteY1220" fmla="*/ 2324316 h 2617628"/>
                <a:gd name="connsiteX1221" fmla="*/ 659955 w 2619558"/>
                <a:gd name="connsiteY1221" fmla="*/ 2324316 h 2617628"/>
                <a:gd name="connsiteX1222" fmla="*/ 653201 w 2619558"/>
                <a:gd name="connsiteY1222" fmla="*/ 2324316 h 2617628"/>
                <a:gd name="connsiteX1223" fmla="*/ 651272 w 2619558"/>
                <a:gd name="connsiteY1223" fmla="*/ 2326246 h 2617628"/>
                <a:gd name="connsiteX1224" fmla="*/ 651272 w 2619558"/>
                <a:gd name="connsiteY1224" fmla="*/ 2331070 h 2617628"/>
                <a:gd name="connsiteX1225" fmla="*/ 647412 w 2619558"/>
                <a:gd name="connsiteY1225" fmla="*/ 2332999 h 2617628"/>
                <a:gd name="connsiteX1226" fmla="*/ 642588 w 2619558"/>
                <a:gd name="connsiteY1226" fmla="*/ 2331070 h 2617628"/>
                <a:gd name="connsiteX1227" fmla="*/ 640659 w 2619558"/>
                <a:gd name="connsiteY1227" fmla="*/ 2327210 h 2617628"/>
                <a:gd name="connsiteX1228" fmla="*/ 637764 w 2619558"/>
                <a:gd name="connsiteY1228" fmla="*/ 2327210 h 2617628"/>
                <a:gd name="connsiteX1229" fmla="*/ 637764 w 2619558"/>
                <a:gd name="connsiteY1229" fmla="*/ 2324316 h 2617628"/>
                <a:gd name="connsiteX1230" fmla="*/ 633905 w 2619558"/>
                <a:gd name="connsiteY1230" fmla="*/ 2324316 h 2617628"/>
                <a:gd name="connsiteX1231" fmla="*/ 635834 w 2619558"/>
                <a:gd name="connsiteY1231" fmla="*/ 2316597 h 2617628"/>
                <a:gd name="connsiteX1232" fmla="*/ 628115 w 2619558"/>
                <a:gd name="connsiteY1232" fmla="*/ 2316597 h 2617628"/>
                <a:gd name="connsiteX1233" fmla="*/ 623291 w 2619558"/>
                <a:gd name="connsiteY1233" fmla="*/ 2312737 h 2617628"/>
                <a:gd name="connsiteX1234" fmla="*/ 620396 w 2619558"/>
                <a:gd name="connsiteY1234" fmla="*/ 2301159 h 2617628"/>
                <a:gd name="connsiteX1235" fmla="*/ 620396 w 2619558"/>
                <a:gd name="connsiteY1235" fmla="*/ 2297300 h 2617628"/>
                <a:gd name="connsiteX1236" fmla="*/ 619432 w 2619558"/>
                <a:gd name="connsiteY1236" fmla="*/ 2295370 h 2617628"/>
                <a:gd name="connsiteX1237" fmla="*/ 619432 w 2619558"/>
                <a:gd name="connsiteY1237" fmla="*/ 2292476 h 2617628"/>
                <a:gd name="connsiteX1238" fmla="*/ 621362 w 2619558"/>
                <a:gd name="connsiteY1238" fmla="*/ 2290546 h 2617628"/>
                <a:gd name="connsiteX1239" fmla="*/ 625221 w 2619558"/>
                <a:gd name="connsiteY1239" fmla="*/ 2290546 h 2617628"/>
                <a:gd name="connsiteX1240" fmla="*/ 627150 w 2619558"/>
                <a:gd name="connsiteY1240" fmla="*/ 2286686 h 2617628"/>
                <a:gd name="connsiteX1241" fmla="*/ 625221 w 2619558"/>
                <a:gd name="connsiteY1241" fmla="*/ 2281862 h 2617628"/>
                <a:gd name="connsiteX1242" fmla="*/ 623291 w 2619558"/>
                <a:gd name="connsiteY1242" fmla="*/ 2279933 h 2617628"/>
                <a:gd name="connsiteX1243" fmla="*/ 623291 w 2619558"/>
                <a:gd name="connsiteY1243" fmla="*/ 2273179 h 2617628"/>
                <a:gd name="connsiteX1244" fmla="*/ 621362 w 2619558"/>
                <a:gd name="connsiteY1244" fmla="*/ 2272214 h 2617628"/>
                <a:gd name="connsiteX1245" fmla="*/ 618467 w 2619558"/>
                <a:gd name="connsiteY1245" fmla="*/ 2272214 h 2617628"/>
                <a:gd name="connsiteX1246" fmla="*/ 614608 w 2619558"/>
                <a:gd name="connsiteY1246" fmla="*/ 2272214 h 2617628"/>
                <a:gd name="connsiteX1247" fmla="*/ 616537 w 2619558"/>
                <a:gd name="connsiteY1247" fmla="*/ 2266425 h 2617628"/>
                <a:gd name="connsiteX1248" fmla="*/ 613643 w 2619558"/>
                <a:gd name="connsiteY1248" fmla="*/ 2262565 h 2617628"/>
                <a:gd name="connsiteX1249" fmla="*/ 613643 w 2619558"/>
                <a:gd name="connsiteY1249" fmla="*/ 2253882 h 2617628"/>
                <a:gd name="connsiteX1250" fmla="*/ 620396 w 2619558"/>
                <a:gd name="connsiteY1250" fmla="*/ 2250023 h 2617628"/>
                <a:gd name="connsiteX1251" fmla="*/ 623291 w 2619558"/>
                <a:gd name="connsiteY1251" fmla="*/ 2246163 h 2617628"/>
                <a:gd name="connsiteX1252" fmla="*/ 629080 w 2619558"/>
                <a:gd name="connsiteY1252" fmla="*/ 2250023 h 2617628"/>
                <a:gd name="connsiteX1253" fmla="*/ 633905 w 2619558"/>
                <a:gd name="connsiteY1253" fmla="*/ 2250023 h 2617628"/>
                <a:gd name="connsiteX1254" fmla="*/ 636799 w 2619558"/>
                <a:gd name="connsiteY1254" fmla="*/ 2251952 h 2617628"/>
                <a:gd name="connsiteX1255" fmla="*/ 639693 w 2619558"/>
                <a:gd name="connsiteY1255" fmla="*/ 2251952 h 2617628"/>
                <a:gd name="connsiteX1256" fmla="*/ 648377 w 2619558"/>
                <a:gd name="connsiteY1256" fmla="*/ 2249058 h 2617628"/>
                <a:gd name="connsiteX1257" fmla="*/ 653201 w 2619558"/>
                <a:gd name="connsiteY1257" fmla="*/ 2249058 h 2617628"/>
                <a:gd name="connsiteX1258" fmla="*/ 660920 w 2619558"/>
                <a:gd name="connsiteY1258" fmla="*/ 2252917 h 2617628"/>
                <a:gd name="connsiteX1259" fmla="*/ 663815 w 2619558"/>
                <a:gd name="connsiteY1259" fmla="*/ 2252917 h 2617628"/>
                <a:gd name="connsiteX1260" fmla="*/ 673463 w 2619558"/>
                <a:gd name="connsiteY1260" fmla="*/ 2257741 h 2617628"/>
                <a:gd name="connsiteX1261" fmla="*/ 677322 w 2619558"/>
                <a:gd name="connsiteY1261" fmla="*/ 2260636 h 2617628"/>
                <a:gd name="connsiteX1262" fmla="*/ 679252 w 2619558"/>
                <a:gd name="connsiteY1262" fmla="*/ 2256776 h 2617628"/>
                <a:gd name="connsiteX1263" fmla="*/ 684076 w 2619558"/>
                <a:gd name="connsiteY1263" fmla="*/ 2256776 h 2617628"/>
                <a:gd name="connsiteX1264" fmla="*/ 687936 w 2619558"/>
                <a:gd name="connsiteY1264" fmla="*/ 2251952 h 2617628"/>
                <a:gd name="connsiteX1265" fmla="*/ 690830 w 2619558"/>
                <a:gd name="connsiteY1265" fmla="*/ 2248093 h 2617628"/>
                <a:gd name="connsiteX1266" fmla="*/ 694690 w 2619558"/>
                <a:gd name="connsiteY1266" fmla="*/ 2238444 h 2617628"/>
                <a:gd name="connsiteX1267" fmla="*/ 706268 w 2619558"/>
                <a:gd name="connsiteY1267" fmla="*/ 2232655 h 2617628"/>
                <a:gd name="connsiteX1268" fmla="*/ 706268 w 2619558"/>
                <a:gd name="connsiteY1268" fmla="*/ 2230726 h 2617628"/>
                <a:gd name="connsiteX1269" fmla="*/ 717846 w 2619558"/>
                <a:gd name="connsiteY1269" fmla="*/ 2225901 h 2617628"/>
                <a:gd name="connsiteX1270" fmla="*/ 723635 w 2619558"/>
                <a:gd name="connsiteY1270" fmla="*/ 2223007 h 2617628"/>
                <a:gd name="connsiteX1271" fmla="*/ 727495 w 2619558"/>
                <a:gd name="connsiteY1271" fmla="*/ 2223007 h 2617628"/>
                <a:gd name="connsiteX1272" fmla="*/ 729424 w 2619558"/>
                <a:gd name="connsiteY1272" fmla="*/ 2224936 h 2617628"/>
                <a:gd name="connsiteX1273" fmla="*/ 732319 w 2619558"/>
                <a:gd name="connsiteY1273" fmla="*/ 2220112 h 2617628"/>
                <a:gd name="connsiteX1274" fmla="*/ 737143 w 2619558"/>
                <a:gd name="connsiteY1274" fmla="*/ 2222042 h 2617628"/>
                <a:gd name="connsiteX1275" fmla="*/ 742932 w 2619558"/>
                <a:gd name="connsiteY1275" fmla="*/ 2220112 h 2617628"/>
                <a:gd name="connsiteX1276" fmla="*/ 741002 w 2619558"/>
                <a:gd name="connsiteY1276" fmla="*/ 2214323 h 2617628"/>
                <a:gd name="connsiteX1277" fmla="*/ 743897 w 2619558"/>
                <a:gd name="connsiteY1277" fmla="*/ 2211429 h 2617628"/>
                <a:gd name="connsiteX1278" fmla="*/ 743897 w 2619558"/>
                <a:gd name="connsiteY1278" fmla="*/ 2207569 h 2617628"/>
                <a:gd name="connsiteX1279" fmla="*/ 742932 w 2619558"/>
                <a:gd name="connsiteY1279" fmla="*/ 2204675 h 2617628"/>
                <a:gd name="connsiteX1280" fmla="*/ 736178 w 2619558"/>
                <a:gd name="connsiteY1280" fmla="*/ 2195026 h 2617628"/>
                <a:gd name="connsiteX1281" fmla="*/ 736178 w 2619558"/>
                <a:gd name="connsiteY1281" fmla="*/ 2192132 h 2617628"/>
                <a:gd name="connsiteX1282" fmla="*/ 743897 w 2619558"/>
                <a:gd name="connsiteY1282" fmla="*/ 2179589 h 2617628"/>
                <a:gd name="connsiteX1283" fmla="*/ 743897 w 2619558"/>
                <a:gd name="connsiteY1283" fmla="*/ 2172835 h 2617628"/>
                <a:gd name="connsiteX1284" fmla="*/ 749686 w 2619558"/>
                <a:gd name="connsiteY1284" fmla="*/ 2172835 h 2617628"/>
                <a:gd name="connsiteX1285" fmla="*/ 758370 w 2619558"/>
                <a:gd name="connsiteY1285" fmla="*/ 2174764 h 2617628"/>
                <a:gd name="connsiteX1286" fmla="*/ 766089 w 2619558"/>
                <a:gd name="connsiteY1286" fmla="*/ 2174764 h 2617628"/>
                <a:gd name="connsiteX1287" fmla="*/ 774772 w 2619558"/>
                <a:gd name="connsiteY1287" fmla="*/ 2173800 h 2617628"/>
                <a:gd name="connsiteX1288" fmla="*/ 782491 w 2619558"/>
                <a:gd name="connsiteY1288" fmla="*/ 2170905 h 2617628"/>
                <a:gd name="connsiteX1289" fmla="*/ 786350 w 2619558"/>
                <a:gd name="connsiteY1289" fmla="*/ 2166081 h 2617628"/>
                <a:gd name="connsiteX1290" fmla="*/ 784421 w 2619558"/>
                <a:gd name="connsiteY1290" fmla="*/ 2161257 h 2617628"/>
                <a:gd name="connsiteX1291" fmla="*/ 794069 w 2619558"/>
                <a:gd name="connsiteY1291" fmla="*/ 2150643 h 2617628"/>
                <a:gd name="connsiteX1292" fmla="*/ 794069 w 2619558"/>
                <a:gd name="connsiteY1292" fmla="*/ 2147749 h 2617628"/>
                <a:gd name="connsiteX1293" fmla="*/ 792139 w 2619558"/>
                <a:gd name="connsiteY1293" fmla="*/ 2139065 h 2617628"/>
                <a:gd name="connsiteX1294" fmla="*/ 780561 w 2619558"/>
                <a:gd name="connsiteY1294" fmla="*/ 2139065 h 2617628"/>
                <a:gd name="connsiteX1295" fmla="*/ 782491 w 2619558"/>
                <a:gd name="connsiteY1295" fmla="*/ 2133276 h 2617628"/>
                <a:gd name="connsiteX1296" fmla="*/ 776702 w 2619558"/>
                <a:gd name="connsiteY1296" fmla="*/ 2131346 h 2617628"/>
                <a:gd name="connsiteX1297" fmla="*/ 778632 w 2619558"/>
                <a:gd name="connsiteY1297" fmla="*/ 2125557 h 2617628"/>
                <a:gd name="connsiteX1298" fmla="*/ 771877 w 2619558"/>
                <a:gd name="connsiteY1298" fmla="*/ 2125557 h 2617628"/>
                <a:gd name="connsiteX1299" fmla="*/ 766089 w 2619558"/>
                <a:gd name="connsiteY1299" fmla="*/ 2124593 h 2617628"/>
                <a:gd name="connsiteX1300" fmla="*/ 760299 w 2619558"/>
                <a:gd name="connsiteY1300" fmla="*/ 2122663 h 2617628"/>
                <a:gd name="connsiteX1301" fmla="*/ 763194 w 2619558"/>
                <a:gd name="connsiteY1301" fmla="*/ 2115909 h 2617628"/>
                <a:gd name="connsiteX1302" fmla="*/ 763194 w 2619558"/>
                <a:gd name="connsiteY1302" fmla="*/ 2113979 h 2617628"/>
                <a:gd name="connsiteX1303" fmla="*/ 754510 w 2619558"/>
                <a:gd name="connsiteY1303" fmla="*/ 2113979 h 2617628"/>
                <a:gd name="connsiteX1304" fmla="*/ 751616 w 2619558"/>
                <a:gd name="connsiteY1304" fmla="*/ 2112049 h 2617628"/>
                <a:gd name="connsiteX1305" fmla="*/ 747756 w 2619558"/>
                <a:gd name="connsiteY1305" fmla="*/ 2112049 h 2617628"/>
                <a:gd name="connsiteX1306" fmla="*/ 741967 w 2619558"/>
                <a:gd name="connsiteY1306" fmla="*/ 2110120 h 2617628"/>
                <a:gd name="connsiteX1307" fmla="*/ 741967 w 2619558"/>
                <a:gd name="connsiteY1307" fmla="*/ 2113014 h 2617628"/>
                <a:gd name="connsiteX1308" fmla="*/ 737143 w 2619558"/>
                <a:gd name="connsiteY1308" fmla="*/ 2113014 h 2617628"/>
                <a:gd name="connsiteX1309" fmla="*/ 735213 w 2619558"/>
                <a:gd name="connsiteY1309" fmla="*/ 2109155 h 2617628"/>
                <a:gd name="connsiteX1310" fmla="*/ 730389 w 2619558"/>
                <a:gd name="connsiteY1310" fmla="*/ 2112049 h 2617628"/>
                <a:gd name="connsiteX1311" fmla="*/ 721706 w 2619558"/>
                <a:gd name="connsiteY1311" fmla="*/ 2112049 h 2617628"/>
                <a:gd name="connsiteX1312" fmla="*/ 711092 w 2619558"/>
                <a:gd name="connsiteY1312" fmla="*/ 2110120 h 2617628"/>
                <a:gd name="connsiteX1313" fmla="*/ 711092 w 2619558"/>
                <a:gd name="connsiteY1313" fmla="*/ 2103366 h 2617628"/>
                <a:gd name="connsiteX1314" fmla="*/ 710127 w 2619558"/>
                <a:gd name="connsiteY1314" fmla="*/ 2097577 h 2617628"/>
                <a:gd name="connsiteX1315" fmla="*/ 707233 w 2619558"/>
                <a:gd name="connsiteY1315" fmla="*/ 2094682 h 2617628"/>
                <a:gd name="connsiteX1316" fmla="*/ 702409 w 2619558"/>
                <a:gd name="connsiteY1316" fmla="*/ 2094682 h 2617628"/>
                <a:gd name="connsiteX1317" fmla="*/ 700479 w 2619558"/>
                <a:gd name="connsiteY1317" fmla="*/ 2090823 h 2617628"/>
                <a:gd name="connsiteX1318" fmla="*/ 703373 w 2619558"/>
                <a:gd name="connsiteY1318" fmla="*/ 2085034 h 2617628"/>
                <a:gd name="connsiteX1319" fmla="*/ 703373 w 2619558"/>
                <a:gd name="connsiteY1319" fmla="*/ 2080209 h 2617628"/>
                <a:gd name="connsiteX1320" fmla="*/ 698549 w 2619558"/>
                <a:gd name="connsiteY1320" fmla="*/ 2077315 h 2617628"/>
                <a:gd name="connsiteX1321" fmla="*/ 698549 w 2619558"/>
                <a:gd name="connsiteY1321" fmla="*/ 2074420 h 2617628"/>
                <a:gd name="connsiteX1322" fmla="*/ 700479 w 2619558"/>
                <a:gd name="connsiteY1322" fmla="*/ 2067667 h 2617628"/>
                <a:gd name="connsiteX1323" fmla="*/ 698549 w 2619558"/>
                <a:gd name="connsiteY1323" fmla="*/ 2065737 h 2617628"/>
                <a:gd name="connsiteX1324" fmla="*/ 695655 w 2619558"/>
                <a:gd name="connsiteY1324" fmla="*/ 2059948 h 2617628"/>
                <a:gd name="connsiteX1325" fmla="*/ 695655 w 2619558"/>
                <a:gd name="connsiteY1325" fmla="*/ 2054158 h 2617628"/>
                <a:gd name="connsiteX1326" fmla="*/ 690830 w 2619558"/>
                <a:gd name="connsiteY1326" fmla="*/ 2050299 h 2617628"/>
                <a:gd name="connsiteX1327" fmla="*/ 688901 w 2619558"/>
                <a:gd name="connsiteY1327" fmla="*/ 2050299 h 2617628"/>
                <a:gd name="connsiteX1328" fmla="*/ 685041 w 2619558"/>
                <a:gd name="connsiteY1328" fmla="*/ 2048370 h 2617628"/>
                <a:gd name="connsiteX1329" fmla="*/ 678288 w 2619558"/>
                <a:gd name="connsiteY1329" fmla="*/ 2048370 h 2617628"/>
                <a:gd name="connsiteX1330" fmla="*/ 676358 w 2619558"/>
                <a:gd name="connsiteY1330" fmla="*/ 2045475 h 2617628"/>
                <a:gd name="connsiteX1331" fmla="*/ 670569 w 2619558"/>
                <a:gd name="connsiteY1331" fmla="*/ 2043545 h 2617628"/>
                <a:gd name="connsiteX1332" fmla="*/ 668639 w 2619558"/>
                <a:gd name="connsiteY1332" fmla="*/ 2040651 h 2617628"/>
                <a:gd name="connsiteX1333" fmla="*/ 664780 w 2619558"/>
                <a:gd name="connsiteY1333" fmla="*/ 2038721 h 2617628"/>
                <a:gd name="connsiteX1334" fmla="*/ 657061 w 2619558"/>
                <a:gd name="connsiteY1334" fmla="*/ 2038721 h 2617628"/>
                <a:gd name="connsiteX1335" fmla="*/ 654166 w 2619558"/>
                <a:gd name="connsiteY1335" fmla="*/ 2032932 h 2617628"/>
                <a:gd name="connsiteX1336" fmla="*/ 654166 w 2619558"/>
                <a:gd name="connsiteY1336" fmla="*/ 2030037 h 2617628"/>
                <a:gd name="connsiteX1337" fmla="*/ 657061 w 2619558"/>
                <a:gd name="connsiteY1337" fmla="*/ 2027143 h 2617628"/>
                <a:gd name="connsiteX1338" fmla="*/ 657061 w 2619558"/>
                <a:gd name="connsiteY1338" fmla="*/ 2025213 h 2617628"/>
                <a:gd name="connsiteX1339" fmla="*/ 657061 w 2619558"/>
                <a:gd name="connsiteY1339" fmla="*/ 2018459 h 2617628"/>
                <a:gd name="connsiteX1340" fmla="*/ 653201 w 2619558"/>
                <a:gd name="connsiteY1340" fmla="*/ 2018459 h 2617628"/>
                <a:gd name="connsiteX1341" fmla="*/ 651272 w 2619558"/>
                <a:gd name="connsiteY1341" fmla="*/ 2008811 h 2617628"/>
                <a:gd name="connsiteX1342" fmla="*/ 646447 w 2619558"/>
                <a:gd name="connsiteY1342" fmla="*/ 2003987 h 2617628"/>
                <a:gd name="connsiteX1343" fmla="*/ 641623 w 2619558"/>
                <a:gd name="connsiteY1343" fmla="*/ 2006881 h 2617628"/>
                <a:gd name="connsiteX1344" fmla="*/ 631010 w 2619558"/>
                <a:gd name="connsiteY1344" fmla="*/ 2011705 h 2617628"/>
                <a:gd name="connsiteX1345" fmla="*/ 627150 w 2619558"/>
                <a:gd name="connsiteY1345" fmla="*/ 2018459 h 2617628"/>
                <a:gd name="connsiteX1346" fmla="*/ 627150 w 2619558"/>
                <a:gd name="connsiteY1346" fmla="*/ 2023283 h 2617628"/>
                <a:gd name="connsiteX1347" fmla="*/ 615572 w 2619558"/>
                <a:gd name="connsiteY1347" fmla="*/ 2029073 h 2617628"/>
                <a:gd name="connsiteX1348" fmla="*/ 608818 w 2619558"/>
                <a:gd name="connsiteY1348" fmla="*/ 2031002 h 2617628"/>
                <a:gd name="connsiteX1349" fmla="*/ 603994 w 2619558"/>
                <a:gd name="connsiteY1349" fmla="*/ 2029073 h 2617628"/>
                <a:gd name="connsiteX1350" fmla="*/ 600135 w 2619558"/>
                <a:gd name="connsiteY1350" fmla="*/ 2029073 h 2617628"/>
                <a:gd name="connsiteX1351" fmla="*/ 591451 w 2619558"/>
                <a:gd name="connsiteY1351" fmla="*/ 2033897 h 2617628"/>
                <a:gd name="connsiteX1352" fmla="*/ 588557 w 2619558"/>
                <a:gd name="connsiteY1352" fmla="*/ 2029073 h 2617628"/>
                <a:gd name="connsiteX1353" fmla="*/ 584697 w 2619558"/>
                <a:gd name="connsiteY1353" fmla="*/ 2027143 h 2617628"/>
                <a:gd name="connsiteX1354" fmla="*/ 584697 w 2619558"/>
                <a:gd name="connsiteY1354" fmla="*/ 2019424 h 2617628"/>
                <a:gd name="connsiteX1355" fmla="*/ 576979 w 2619558"/>
                <a:gd name="connsiteY1355" fmla="*/ 2019424 h 2617628"/>
                <a:gd name="connsiteX1356" fmla="*/ 576979 w 2619558"/>
                <a:gd name="connsiteY1356" fmla="*/ 2026178 h 2617628"/>
                <a:gd name="connsiteX1357" fmla="*/ 570224 w 2619558"/>
                <a:gd name="connsiteY1357" fmla="*/ 2032932 h 2617628"/>
                <a:gd name="connsiteX1358" fmla="*/ 562506 w 2619558"/>
                <a:gd name="connsiteY1358" fmla="*/ 2035826 h 2617628"/>
                <a:gd name="connsiteX1359" fmla="*/ 564436 w 2619558"/>
                <a:gd name="connsiteY1359" fmla="*/ 2041616 h 2617628"/>
                <a:gd name="connsiteX1360" fmla="*/ 561541 w 2619558"/>
                <a:gd name="connsiteY1360" fmla="*/ 2048370 h 2617628"/>
                <a:gd name="connsiteX1361" fmla="*/ 554787 w 2619558"/>
                <a:gd name="connsiteY1361" fmla="*/ 2053194 h 2617628"/>
                <a:gd name="connsiteX1362" fmla="*/ 552858 w 2619558"/>
                <a:gd name="connsiteY1362" fmla="*/ 2050299 h 2617628"/>
                <a:gd name="connsiteX1363" fmla="*/ 543209 w 2619558"/>
                <a:gd name="connsiteY1363" fmla="*/ 2054158 h 2617628"/>
                <a:gd name="connsiteX1364" fmla="*/ 538385 w 2619558"/>
                <a:gd name="connsiteY1364" fmla="*/ 2052229 h 2617628"/>
                <a:gd name="connsiteX1365" fmla="*/ 538385 w 2619558"/>
                <a:gd name="connsiteY1365" fmla="*/ 2048370 h 2617628"/>
                <a:gd name="connsiteX1366" fmla="*/ 532595 w 2619558"/>
                <a:gd name="connsiteY1366" fmla="*/ 2046440 h 2617628"/>
                <a:gd name="connsiteX1367" fmla="*/ 528736 w 2619558"/>
                <a:gd name="connsiteY1367" fmla="*/ 2049334 h 2617628"/>
                <a:gd name="connsiteX1368" fmla="*/ 524877 w 2619558"/>
                <a:gd name="connsiteY1368" fmla="*/ 2047405 h 2617628"/>
                <a:gd name="connsiteX1369" fmla="*/ 524877 w 2619558"/>
                <a:gd name="connsiteY1369" fmla="*/ 2042580 h 2617628"/>
                <a:gd name="connsiteX1370" fmla="*/ 520053 w 2619558"/>
                <a:gd name="connsiteY1370" fmla="*/ 2037756 h 2617628"/>
                <a:gd name="connsiteX1371" fmla="*/ 508474 w 2619558"/>
                <a:gd name="connsiteY1371" fmla="*/ 2034862 h 2617628"/>
                <a:gd name="connsiteX1372" fmla="*/ 508474 w 2619558"/>
                <a:gd name="connsiteY1372" fmla="*/ 2031002 h 2617628"/>
                <a:gd name="connsiteX1373" fmla="*/ 509439 w 2619558"/>
                <a:gd name="connsiteY1373" fmla="*/ 2027143 h 2617628"/>
                <a:gd name="connsiteX1374" fmla="*/ 511369 w 2619558"/>
                <a:gd name="connsiteY1374" fmla="*/ 2020389 h 2617628"/>
                <a:gd name="connsiteX1375" fmla="*/ 511369 w 2619558"/>
                <a:gd name="connsiteY1375" fmla="*/ 2015565 h 2617628"/>
                <a:gd name="connsiteX1376" fmla="*/ 509439 w 2619558"/>
                <a:gd name="connsiteY1376" fmla="*/ 2007846 h 2617628"/>
                <a:gd name="connsiteX1377" fmla="*/ 503650 w 2619558"/>
                <a:gd name="connsiteY1377" fmla="*/ 1998197 h 2617628"/>
                <a:gd name="connsiteX1378" fmla="*/ 498826 w 2619558"/>
                <a:gd name="connsiteY1378" fmla="*/ 1992408 h 2617628"/>
                <a:gd name="connsiteX1379" fmla="*/ 496896 w 2619558"/>
                <a:gd name="connsiteY1379" fmla="*/ 1988549 h 2617628"/>
                <a:gd name="connsiteX1380" fmla="*/ 496896 w 2619558"/>
                <a:gd name="connsiteY1380" fmla="*/ 1980830 h 2617628"/>
                <a:gd name="connsiteX1381" fmla="*/ 496896 w 2619558"/>
                <a:gd name="connsiteY1381" fmla="*/ 1972147 h 2617628"/>
                <a:gd name="connsiteX1382" fmla="*/ 496896 w 2619558"/>
                <a:gd name="connsiteY1382" fmla="*/ 1965393 h 2617628"/>
                <a:gd name="connsiteX1383" fmla="*/ 494002 w 2619558"/>
                <a:gd name="connsiteY1383" fmla="*/ 1960569 h 2617628"/>
                <a:gd name="connsiteX1384" fmla="*/ 483388 w 2619558"/>
                <a:gd name="connsiteY1384" fmla="*/ 1938377 h 2617628"/>
                <a:gd name="connsiteX1385" fmla="*/ 481459 w 2619558"/>
                <a:gd name="connsiteY1385" fmla="*/ 1935482 h 2617628"/>
                <a:gd name="connsiteX1386" fmla="*/ 476635 w 2619558"/>
                <a:gd name="connsiteY1386" fmla="*/ 1933553 h 2617628"/>
                <a:gd name="connsiteX1387" fmla="*/ 472775 w 2619558"/>
                <a:gd name="connsiteY1387" fmla="*/ 1933553 h 2617628"/>
                <a:gd name="connsiteX1388" fmla="*/ 469881 w 2619558"/>
                <a:gd name="connsiteY1388" fmla="*/ 1937412 h 2617628"/>
                <a:gd name="connsiteX1389" fmla="*/ 466986 w 2619558"/>
                <a:gd name="connsiteY1389" fmla="*/ 1945131 h 2617628"/>
                <a:gd name="connsiteX1390" fmla="*/ 466986 w 2619558"/>
                <a:gd name="connsiteY1390" fmla="*/ 1954779 h 2617628"/>
                <a:gd name="connsiteX1391" fmla="*/ 465056 w 2619558"/>
                <a:gd name="connsiteY1391" fmla="*/ 1958639 h 2617628"/>
                <a:gd name="connsiteX1392" fmla="*/ 460232 w 2619558"/>
                <a:gd name="connsiteY1392" fmla="*/ 1963463 h 2617628"/>
                <a:gd name="connsiteX1393" fmla="*/ 458302 w 2619558"/>
                <a:gd name="connsiteY1393" fmla="*/ 1963463 h 2617628"/>
                <a:gd name="connsiteX1394" fmla="*/ 452513 w 2619558"/>
                <a:gd name="connsiteY1394" fmla="*/ 1960569 h 2617628"/>
                <a:gd name="connsiteX1395" fmla="*/ 448654 w 2619558"/>
                <a:gd name="connsiteY1395" fmla="*/ 1957674 h 2617628"/>
                <a:gd name="connsiteX1396" fmla="*/ 445759 w 2619558"/>
                <a:gd name="connsiteY1396" fmla="*/ 1951885 h 2617628"/>
                <a:gd name="connsiteX1397" fmla="*/ 445759 w 2619558"/>
                <a:gd name="connsiteY1397" fmla="*/ 1946096 h 2617628"/>
                <a:gd name="connsiteX1398" fmla="*/ 446724 w 2619558"/>
                <a:gd name="connsiteY1398" fmla="*/ 1938377 h 2617628"/>
                <a:gd name="connsiteX1399" fmla="*/ 448654 w 2619558"/>
                <a:gd name="connsiteY1399" fmla="*/ 1935482 h 2617628"/>
                <a:gd name="connsiteX1400" fmla="*/ 453478 w 2619558"/>
                <a:gd name="connsiteY1400" fmla="*/ 1930658 h 2617628"/>
                <a:gd name="connsiteX1401" fmla="*/ 474705 w 2619558"/>
                <a:gd name="connsiteY1401" fmla="*/ 1918115 h 2617628"/>
                <a:gd name="connsiteX1402" fmla="*/ 478564 w 2619558"/>
                <a:gd name="connsiteY1402" fmla="*/ 1914256 h 2617628"/>
                <a:gd name="connsiteX1403" fmla="*/ 478564 w 2619558"/>
                <a:gd name="connsiteY1403" fmla="*/ 1911361 h 2617628"/>
                <a:gd name="connsiteX1404" fmla="*/ 480494 w 2619558"/>
                <a:gd name="connsiteY1404" fmla="*/ 1896889 h 2617628"/>
                <a:gd name="connsiteX1405" fmla="*/ 478564 w 2619558"/>
                <a:gd name="connsiteY1405" fmla="*/ 1891099 h 2617628"/>
                <a:gd name="connsiteX1406" fmla="*/ 474705 w 2619558"/>
                <a:gd name="connsiteY1406" fmla="*/ 1886275 h 2617628"/>
                <a:gd name="connsiteX1407" fmla="*/ 471810 w 2619558"/>
                <a:gd name="connsiteY1407" fmla="*/ 1879521 h 2617628"/>
                <a:gd name="connsiteX1408" fmla="*/ 471810 w 2619558"/>
                <a:gd name="connsiteY1408" fmla="*/ 1877592 h 2617628"/>
                <a:gd name="connsiteX1409" fmla="*/ 476635 w 2619558"/>
                <a:gd name="connsiteY1409" fmla="*/ 1869873 h 2617628"/>
                <a:gd name="connsiteX1410" fmla="*/ 476635 w 2619558"/>
                <a:gd name="connsiteY1410" fmla="*/ 1864084 h 2617628"/>
                <a:gd name="connsiteX1411" fmla="*/ 476635 w 2619558"/>
                <a:gd name="connsiteY1411" fmla="*/ 1859260 h 2617628"/>
                <a:gd name="connsiteX1412" fmla="*/ 476635 w 2619558"/>
                <a:gd name="connsiteY1412" fmla="*/ 1856365 h 2617628"/>
                <a:gd name="connsiteX1413" fmla="*/ 480494 w 2619558"/>
                <a:gd name="connsiteY1413" fmla="*/ 1856365 h 2617628"/>
                <a:gd name="connsiteX1414" fmla="*/ 492072 w 2619558"/>
                <a:gd name="connsiteY1414" fmla="*/ 1860224 h 2617628"/>
                <a:gd name="connsiteX1415" fmla="*/ 498826 w 2619558"/>
                <a:gd name="connsiteY1415" fmla="*/ 1864084 h 2617628"/>
                <a:gd name="connsiteX1416" fmla="*/ 504615 w 2619558"/>
                <a:gd name="connsiteY1416" fmla="*/ 1871802 h 2617628"/>
                <a:gd name="connsiteX1417" fmla="*/ 512334 w 2619558"/>
                <a:gd name="connsiteY1417" fmla="*/ 1871802 h 2617628"/>
                <a:gd name="connsiteX1418" fmla="*/ 518123 w 2619558"/>
                <a:gd name="connsiteY1418" fmla="*/ 1869873 h 2617628"/>
                <a:gd name="connsiteX1419" fmla="*/ 520053 w 2619558"/>
                <a:gd name="connsiteY1419" fmla="*/ 1866014 h 2617628"/>
                <a:gd name="connsiteX1420" fmla="*/ 520053 w 2619558"/>
                <a:gd name="connsiteY1420" fmla="*/ 1862154 h 2617628"/>
                <a:gd name="connsiteX1421" fmla="*/ 518123 w 2619558"/>
                <a:gd name="connsiteY1421" fmla="*/ 1858295 h 2617628"/>
                <a:gd name="connsiteX1422" fmla="*/ 521017 w 2619558"/>
                <a:gd name="connsiteY1422" fmla="*/ 1855400 h 2617628"/>
                <a:gd name="connsiteX1423" fmla="*/ 525842 w 2619558"/>
                <a:gd name="connsiteY1423" fmla="*/ 1857330 h 2617628"/>
                <a:gd name="connsiteX1424" fmla="*/ 533561 w 2619558"/>
                <a:gd name="connsiteY1424" fmla="*/ 1854435 h 2617628"/>
                <a:gd name="connsiteX1425" fmla="*/ 538385 w 2619558"/>
                <a:gd name="connsiteY1425" fmla="*/ 1854435 h 2617628"/>
                <a:gd name="connsiteX1426" fmla="*/ 542244 w 2619558"/>
                <a:gd name="connsiteY1426" fmla="*/ 1850576 h 2617628"/>
                <a:gd name="connsiteX1427" fmla="*/ 542244 w 2619558"/>
                <a:gd name="connsiteY1427" fmla="*/ 1845752 h 2617628"/>
                <a:gd name="connsiteX1428" fmla="*/ 537420 w 2619558"/>
                <a:gd name="connsiteY1428" fmla="*/ 1833209 h 2617628"/>
                <a:gd name="connsiteX1429" fmla="*/ 534525 w 2619558"/>
                <a:gd name="connsiteY1429" fmla="*/ 1833209 h 2617628"/>
                <a:gd name="connsiteX1430" fmla="*/ 530666 w 2619558"/>
                <a:gd name="connsiteY1430" fmla="*/ 1833209 h 2617628"/>
                <a:gd name="connsiteX1431" fmla="*/ 525842 w 2619558"/>
                <a:gd name="connsiteY1431" fmla="*/ 1836103 h 2617628"/>
                <a:gd name="connsiteX1432" fmla="*/ 521982 w 2619558"/>
                <a:gd name="connsiteY1432" fmla="*/ 1843822 h 2617628"/>
                <a:gd name="connsiteX1433" fmla="*/ 520053 w 2619558"/>
                <a:gd name="connsiteY1433" fmla="*/ 1846717 h 2617628"/>
                <a:gd name="connsiteX1434" fmla="*/ 513299 w 2619558"/>
                <a:gd name="connsiteY1434" fmla="*/ 1846717 h 2617628"/>
                <a:gd name="connsiteX1435" fmla="*/ 507510 w 2619558"/>
                <a:gd name="connsiteY1435" fmla="*/ 1846717 h 2617628"/>
                <a:gd name="connsiteX1436" fmla="*/ 505580 w 2619558"/>
                <a:gd name="connsiteY1436" fmla="*/ 1846717 h 2617628"/>
                <a:gd name="connsiteX1437" fmla="*/ 505580 w 2619558"/>
                <a:gd name="connsiteY1437" fmla="*/ 1840927 h 2617628"/>
                <a:gd name="connsiteX1438" fmla="*/ 507510 w 2619558"/>
                <a:gd name="connsiteY1438" fmla="*/ 1835139 h 2617628"/>
                <a:gd name="connsiteX1439" fmla="*/ 507510 w 2619558"/>
                <a:gd name="connsiteY1439" fmla="*/ 1831279 h 2617628"/>
                <a:gd name="connsiteX1440" fmla="*/ 509439 w 2619558"/>
                <a:gd name="connsiteY1440" fmla="*/ 1822595 h 2617628"/>
                <a:gd name="connsiteX1441" fmla="*/ 507510 w 2619558"/>
                <a:gd name="connsiteY1441" fmla="*/ 1819701 h 2617628"/>
                <a:gd name="connsiteX1442" fmla="*/ 498826 w 2619558"/>
                <a:gd name="connsiteY1442" fmla="*/ 1819701 h 2617628"/>
                <a:gd name="connsiteX1443" fmla="*/ 496896 w 2619558"/>
                <a:gd name="connsiteY1443" fmla="*/ 1817771 h 2617628"/>
                <a:gd name="connsiteX1444" fmla="*/ 496896 w 2619558"/>
                <a:gd name="connsiteY1444" fmla="*/ 1814876 h 2617628"/>
                <a:gd name="connsiteX1445" fmla="*/ 502685 w 2619558"/>
                <a:gd name="connsiteY1445" fmla="*/ 1809088 h 2617628"/>
                <a:gd name="connsiteX1446" fmla="*/ 502685 w 2619558"/>
                <a:gd name="connsiteY1446" fmla="*/ 1803298 h 2617628"/>
                <a:gd name="connsiteX1447" fmla="*/ 501720 w 2619558"/>
                <a:gd name="connsiteY1447" fmla="*/ 1799439 h 2617628"/>
                <a:gd name="connsiteX1448" fmla="*/ 495932 w 2619558"/>
                <a:gd name="connsiteY1448" fmla="*/ 1789791 h 2617628"/>
                <a:gd name="connsiteX1449" fmla="*/ 495932 w 2619558"/>
                <a:gd name="connsiteY1449" fmla="*/ 1781107 h 2617628"/>
                <a:gd name="connsiteX1450" fmla="*/ 495932 w 2619558"/>
                <a:gd name="connsiteY1450" fmla="*/ 1778213 h 2617628"/>
                <a:gd name="connsiteX1451" fmla="*/ 502685 w 2619558"/>
                <a:gd name="connsiteY1451" fmla="*/ 1771459 h 2617628"/>
                <a:gd name="connsiteX1452" fmla="*/ 491107 w 2619558"/>
                <a:gd name="connsiteY1452" fmla="*/ 1766634 h 2617628"/>
                <a:gd name="connsiteX1453" fmla="*/ 483388 w 2619558"/>
                <a:gd name="connsiteY1453" fmla="*/ 1772423 h 2617628"/>
                <a:gd name="connsiteX1454" fmla="*/ 472775 w 2619558"/>
                <a:gd name="connsiteY1454" fmla="*/ 1778213 h 2617628"/>
                <a:gd name="connsiteX1455" fmla="*/ 466986 w 2619558"/>
                <a:gd name="connsiteY1455" fmla="*/ 1775318 h 2617628"/>
                <a:gd name="connsiteX1456" fmla="*/ 463127 w 2619558"/>
                <a:gd name="connsiteY1456" fmla="*/ 1775318 h 2617628"/>
                <a:gd name="connsiteX1457" fmla="*/ 459267 w 2619558"/>
                <a:gd name="connsiteY1457" fmla="*/ 1773388 h 2617628"/>
                <a:gd name="connsiteX1458" fmla="*/ 456373 w 2619558"/>
                <a:gd name="connsiteY1458" fmla="*/ 1769529 h 2617628"/>
                <a:gd name="connsiteX1459" fmla="*/ 454443 w 2619558"/>
                <a:gd name="connsiteY1459" fmla="*/ 1764704 h 2617628"/>
                <a:gd name="connsiteX1460" fmla="*/ 452513 w 2619558"/>
                <a:gd name="connsiteY1460" fmla="*/ 1755056 h 2617628"/>
                <a:gd name="connsiteX1461" fmla="*/ 450584 w 2619558"/>
                <a:gd name="connsiteY1461" fmla="*/ 1748302 h 2617628"/>
                <a:gd name="connsiteX1462" fmla="*/ 447689 w 2619558"/>
                <a:gd name="connsiteY1462" fmla="*/ 1744443 h 2617628"/>
                <a:gd name="connsiteX1463" fmla="*/ 443830 w 2619558"/>
                <a:gd name="connsiteY1463" fmla="*/ 1742513 h 2617628"/>
                <a:gd name="connsiteX1464" fmla="*/ 435146 w 2619558"/>
                <a:gd name="connsiteY1464" fmla="*/ 1742513 h 2617628"/>
                <a:gd name="connsiteX1465" fmla="*/ 429357 w 2619558"/>
                <a:gd name="connsiteY1465" fmla="*/ 1742513 h 2617628"/>
                <a:gd name="connsiteX1466" fmla="*/ 427427 w 2619558"/>
                <a:gd name="connsiteY1466" fmla="*/ 1742513 h 2617628"/>
                <a:gd name="connsiteX1467" fmla="*/ 425497 w 2619558"/>
                <a:gd name="connsiteY1467" fmla="*/ 1750232 h 2617628"/>
                <a:gd name="connsiteX1468" fmla="*/ 421638 w 2619558"/>
                <a:gd name="connsiteY1468" fmla="*/ 1755056 h 2617628"/>
                <a:gd name="connsiteX1469" fmla="*/ 412955 w 2619558"/>
                <a:gd name="connsiteY1469" fmla="*/ 1761810 h 2617628"/>
                <a:gd name="connsiteX1470" fmla="*/ 403306 w 2619558"/>
                <a:gd name="connsiteY1470" fmla="*/ 1763740 h 2617628"/>
                <a:gd name="connsiteX1471" fmla="*/ 399447 w 2619558"/>
                <a:gd name="connsiteY1471" fmla="*/ 1760845 h 2617628"/>
                <a:gd name="connsiteX1472" fmla="*/ 399447 w 2619558"/>
                <a:gd name="connsiteY1472" fmla="*/ 1754091 h 2617628"/>
                <a:gd name="connsiteX1473" fmla="*/ 407165 w 2619558"/>
                <a:gd name="connsiteY1473" fmla="*/ 1746372 h 2617628"/>
                <a:gd name="connsiteX1474" fmla="*/ 410060 w 2619558"/>
                <a:gd name="connsiteY1474" fmla="*/ 1744443 h 2617628"/>
                <a:gd name="connsiteX1475" fmla="*/ 416814 w 2619558"/>
                <a:gd name="connsiteY1475" fmla="*/ 1742513 h 2617628"/>
                <a:gd name="connsiteX1476" fmla="*/ 419709 w 2619558"/>
                <a:gd name="connsiteY1476" fmla="*/ 1737689 h 2617628"/>
                <a:gd name="connsiteX1477" fmla="*/ 419709 w 2619558"/>
                <a:gd name="connsiteY1477" fmla="*/ 1731900 h 2617628"/>
                <a:gd name="connsiteX1478" fmla="*/ 419709 w 2619558"/>
                <a:gd name="connsiteY1478" fmla="*/ 1727075 h 2617628"/>
                <a:gd name="connsiteX1479" fmla="*/ 419709 w 2619558"/>
                <a:gd name="connsiteY1479" fmla="*/ 1721287 h 2617628"/>
                <a:gd name="connsiteX1480" fmla="*/ 416814 w 2619558"/>
                <a:gd name="connsiteY1480" fmla="*/ 1714533 h 2617628"/>
                <a:gd name="connsiteX1481" fmla="*/ 412955 w 2619558"/>
                <a:gd name="connsiteY1481" fmla="*/ 1707778 h 2617628"/>
                <a:gd name="connsiteX1482" fmla="*/ 408130 w 2619558"/>
                <a:gd name="connsiteY1482" fmla="*/ 1702954 h 2617628"/>
                <a:gd name="connsiteX1483" fmla="*/ 401376 w 2619558"/>
                <a:gd name="connsiteY1483" fmla="*/ 1699095 h 2617628"/>
                <a:gd name="connsiteX1484" fmla="*/ 398482 w 2619558"/>
                <a:gd name="connsiteY1484" fmla="*/ 1695236 h 2617628"/>
                <a:gd name="connsiteX1485" fmla="*/ 398482 w 2619558"/>
                <a:gd name="connsiteY1485" fmla="*/ 1689447 h 2617628"/>
                <a:gd name="connsiteX1486" fmla="*/ 396552 w 2619558"/>
                <a:gd name="connsiteY1486" fmla="*/ 1685587 h 2617628"/>
                <a:gd name="connsiteX1487" fmla="*/ 388833 w 2619558"/>
                <a:gd name="connsiteY1487" fmla="*/ 1676903 h 2617628"/>
                <a:gd name="connsiteX1488" fmla="*/ 391728 w 2619558"/>
                <a:gd name="connsiteY1488" fmla="*/ 1664361 h 2617628"/>
                <a:gd name="connsiteX1489" fmla="*/ 393658 w 2619558"/>
                <a:gd name="connsiteY1489" fmla="*/ 1662431 h 2617628"/>
                <a:gd name="connsiteX1490" fmla="*/ 400412 w 2619558"/>
                <a:gd name="connsiteY1490" fmla="*/ 1657607 h 2617628"/>
                <a:gd name="connsiteX1491" fmla="*/ 406201 w 2619558"/>
                <a:gd name="connsiteY1491" fmla="*/ 1652782 h 2617628"/>
                <a:gd name="connsiteX1492" fmla="*/ 404271 w 2619558"/>
                <a:gd name="connsiteY1492" fmla="*/ 1645064 h 2617628"/>
                <a:gd name="connsiteX1493" fmla="*/ 402341 w 2619558"/>
                <a:gd name="connsiteY1493" fmla="*/ 1643134 h 2617628"/>
                <a:gd name="connsiteX1494" fmla="*/ 387868 w 2619558"/>
                <a:gd name="connsiteY1494" fmla="*/ 1640239 h 2617628"/>
                <a:gd name="connsiteX1495" fmla="*/ 381115 w 2619558"/>
                <a:gd name="connsiteY1495" fmla="*/ 1638310 h 2617628"/>
                <a:gd name="connsiteX1496" fmla="*/ 379185 w 2619558"/>
                <a:gd name="connsiteY1496" fmla="*/ 1640239 h 2617628"/>
                <a:gd name="connsiteX1497" fmla="*/ 381115 w 2619558"/>
                <a:gd name="connsiteY1497" fmla="*/ 1646028 h 2617628"/>
                <a:gd name="connsiteX1498" fmla="*/ 385939 w 2619558"/>
                <a:gd name="connsiteY1498" fmla="*/ 1653747 h 2617628"/>
                <a:gd name="connsiteX1499" fmla="*/ 385939 w 2619558"/>
                <a:gd name="connsiteY1499" fmla="*/ 1658571 h 2617628"/>
                <a:gd name="connsiteX1500" fmla="*/ 385939 w 2619558"/>
                <a:gd name="connsiteY1500" fmla="*/ 1660501 h 2617628"/>
                <a:gd name="connsiteX1501" fmla="*/ 381115 w 2619558"/>
                <a:gd name="connsiteY1501" fmla="*/ 1663396 h 2617628"/>
                <a:gd name="connsiteX1502" fmla="*/ 376290 w 2619558"/>
                <a:gd name="connsiteY1502" fmla="*/ 1661466 h 2617628"/>
                <a:gd name="connsiteX1503" fmla="*/ 374361 w 2619558"/>
                <a:gd name="connsiteY1503" fmla="*/ 1658571 h 2617628"/>
                <a:gd name="connsiteX1504" fmla="*/ 374361 w 2619558"/>
                <a:gd name="connsiteY1504" fmla="*/ 1647958 h 2617628"/>
                <a:gd name="connsiteX1505" fmla="*/ 372431 w 2619558"/>
                <a:gd name="connsiteY1505" fmla="*/ 1642169 h 2617628"/>
                <a:gd name="connsiteX1506" fmla="*/ 369536 w 2619558"/>
                <a:gd name="connsiteY1506" fmla="*/ 1642169 h 2617628"/>
                <a:gd name="connsiteX1507" fmla="*/ 365677 w 2619558"/>
                <a:gd name="connsiteY1507" fmla="*/ 1640239 h 2617628"/>
                <a:gd name="connsiteX1508" fmla="*/ 360853 w 2619558"/>
                <a:gd name="connsiteY1508" fmla="*/ 1640239 h 2617628"/>
                <a:gd name="connsiteX1509" fmla="*/ 349275 w 2619558"/>
                <a:gd name="connsiteY1509" fmla="*/ 1652782 h 2617628"/>
                <a:gd name="connsiteX1510" fmla="*/ 344451 w 2619558"/>
                <a:gd name="connsiteY1510" fmla="*/ 1652782 h 2617628"/>
                <a:gd name="connsiteX1511" fmla="*/ 344451 w 2619558"/>
                <a:gd name="connsiteY1511" fmla="*/ 1646028 h 2617628"/>
                <a:gd name="connsiteX1512" fmla="*/ 339626 w 2619558"/>
                <a:gd name="connsiteY1512" fmla="*/ 1638310 h 2617628"/>
                <a:gd name="connsiteX1513" fmla="*/ 339626 w 2619558"/>
                <a:gd name="connsiteY1513" fmla="*/ 1626732 h 2617628"/>
                <a:gd name="connsiteX1514" fmla="*/ 339626 w 2619558"/>
                <a:gd name="connsiteY1514" fmla="*/ 1620942 h 2617628"/>
                <a:gd name="connsiteX1515" fmla="*/ 347345 w 2619558"/>
                <a:gd name="connsiteY1515" fmla="*/ 1615153 h 2617628"/>
                <a:gd name="connsiteX1516" fmla="*/ 347345 w 2619558"/>
                <a:gd name="connsiteY1516" fmla="*/ 1612259 h 2617628"/>
                <a:gd name="connsiteX1517" fmla="*/ 347345 w 2619558"/>
                <a:gd name="connsiteY1517" fmla="*/ 1599716 h 2617628"/>
                <a:gd name="connsiteX1518" fmla="*/ 345415 w 2619558"/>
                <a:gd name="connsiteY1518" fmla="*/ 1592962 h 2617628"/>
                <a:gd name="connsiteX1519" fmla="*/ 347345 w 2619558"/>
                <a:gd name="connsiteY1519" fmla="*/ 1589102 h 2617628"/>
                <a:gd name="connsiteX1520" fmla="*/ 349275 w 2619558"/>
                <a:gd name="connsiteY1520" fmla="*/ 1581384 h 2617628"/>
                <a:gd name="connsiteX1521" fmla="*/ 353134 w 2619558"/>
                <a:gd name="connsiteY1521" fmla="*/ 1570770 h 2617628"/>
                <a:gd name="connsiteX1522" fmla="*/ 349275 w 2619558"/>
                <a:gd name="connsiteY1522" fmla="*/ 1564981 h 2617628"/>
                <a:gd name="connsiteX1523" fmla="*/ 349275 w 2619558"/>
                <a:gd name="connsiteY1523" fmla="*/ 1559192 h 2617628"/>
                <a:gd name="connsiteX1524" fmla="*/ 347345 w 2619558"/>
                <a:gd name="connsiteY1524" fmla="*/ 1553403 h 2617628"/>
                <a:gd name="connsiteX1525" fmla="*/ 347345 w 2619558"/>
                <a:gd name="connsiteY1525" fmla="*/ 1548579 h 2617628"/>
                <a:gd name="connsiteX1526" fmla="*/ 349275 w 2619558"/>
                <a:gd name="connsiteY1526" fmla="*/ 1546649 h 2617628"/>
                <a:gd name="connsiteX1527" fmla="*/ 356029 w 2619558"/>
                <a:gd name="connsiteY1527" fmla="*/ 1535071 h 2617628"/>
                <a:gd name="connsiteX1528" fmla="*/ 356029 w 2619558"/>
                <a:gd name="connsiteY1528" fmla="*/ 1530247 h 2617628"/>
                <a:gd name="connsiteX1529" fmla="*/ 356029 w 2619558"/>
                <a:gd name="connsiteY1529" fmla="*/ 1526388 h 2617628"/>
                <a:gd name="connsiteX1530" fmla="*/ 357958 w 2619558"/>
                <a:gd name="connsiteY1530" fmla="*/ 1520598 h 2617628"/>
                <a:gd name="connsiteX1531" fmla="*/ 360853 w 2619558"/>
                <a:gd name="connsiteY1531" fmla="*/ 1515774 h 2617628"/>
                <a:gd name="connsiteX1532" fmla="*/ 357958 w 2619558"/>
                <a:gd name="connsiteY1532" fmla="*/ 1509985 h 2617628"/>
                <a:gd name="connsiteX1533" fmla="*/ 355064 w 2619558"/>
                <a:gd name="connsiteY1533" fmla="*/ 1508055 h 2617628"/>
                <a:gd name="connsiteX1534" fmla="*/ 349275 w 2619558"/>
                <a:gd name="connsiteY1534" fmla="*/ 1508055 h 2617628"/>
                <a:gd name="connsiteX1535" fmla="*/ 345415 w 2619558"/>
                <a:gd name="connsiteY1535" fmla="*/ 1508055 h 2617628"/>
                <a:gd name="connsiteX1536" fmla="*/ 345415 w 2619558"/>
                <a:gd name="connsiteY1536" fmla="*/ 1506126 h 2617628"/>
                <a:gd name="connsiteX1537" fmla="*/ 338661 w 2619558"/>
                <a:gd name="connsiteY1537" fmla="*/ 1509020 h 2617628"/>
                <a:gd name="connsiteX1538" fmla="*/ 330942 w 2619558"/>
                <a:gd name="connsiteY1538" fmla="*/ 1509020 h 2617628"/>
                <a:gd name="connsiteX1539" fmla="*/ 322259 w 2619558"/>
                <a:gd name="connsiteY1539" fmla="*/ 1504196 h 2617628"/>
                <a:gd name="connsiteX1540" fmla="*/ 322259 w 2619558"/>
                <a:gd name="connsiteY1540" fmla="*/ 1502266 h 2617628"/>
                <a:gd name="connsiteX1541" fmla="*/ 322259 w 2619558"/>
                <a:gd name="connsiteY1541" fmla="*/ 1497442 h 2617628"/>
                <a:gd name="connsiteX1542" fmla="*/ 318400 w 2619558"/>
                <a:gd name="connsiteY1542" fmla="*/ 1497442 h 2617628"/>
                <a:gd name="connsiteX1543" fmla="*/ 316470 w 2619558"/>
                <a:gd name="connsiteY1543" fmla="*/ 1497442 h 2617628"/>
                <a:gd name="connsiteX1544" fmla="*/ 311646 w 2619558"/>
                <a:gd name="connsiteY1544" fmla="*/ 1495512 h 2617628"/>
                <a:gd name="connsiteX1545" fmla="*/ 311646 w 2619558"/>
                <a:gd name="connsiteY1545" fmla="*/ 1493583 h 2617628"/>
                <a:gd name="connsiteX1546" fmla="*/ 311646 w 2619558"/>
                <a:gd name="connsiteY1546" fmla="*/ 1489723 h 2617628"/>
                <a:gd name="connsiteX1547" fmla="*/ 308751 w 2619558"/>
                <a:gd name="connsiteY1547" fmla="*/ 1481040 h 2617628"/>
                <a:gd name="connsiteX1548" fmla="*/ 308751 w 2619558"/>
                <a:gd name="connsiteY1548" fmla="*/ 1474286 h 2617628"/>
                <a:gd name="connsiteX1549" fmla="*/ 307786 w 2619558"/>
                <a:gd name="connsiteY1549" fmla="*/ 1466567 h 2617628"/>
                <a:gd name="connsiteX1550" fmla="*/ 307786 w 2619558"/>
                <a:gd name="connsiteY1550" fmla="*/ 1461743 h 2617628"/>
                <a:gd name="connsiteX1551" fmla="*/ 309716 w 2619558"/>
                <a:gd name="connsiteY1551" fmla="*/ 1458848 h 2617628"/>
                <a:gd name="connsiteX1552" fmla="*/ 304892 w 2619558"/>
                <a:gd name="connsiteY1552" fmla="*/ 1453059 h 2617628"/>
                <a:gd name="connsiteX1553" fmla="*/ 302962 w 2619558"/>
                <a:gd name="connsiteY1553" fmla="*/ 1450165 h 2617628"/>
                <a:gd name="connsiteX1554" fmla="*/ 304892 w 2619558"/>
                <a:gd name="connsiteY1554" fmla="*/ 1444375 h 2617628"/>
                <a:gd name="connsiteX1555" fmla="*/ 298138 w 2619558"/>
                <a:gd name="connsiteY1555" fmla="*/ 1442446 h 2617628"/>
                <a:gd name="connsiteX1556" fmla="*/ 296208 w 2619558"/>
                <a:gd name="connsiteY1556" fmla="*/ 1439551 h 2617628"/>
                <a:gd name="connsiteX1557" fmla="*/ 294279 w 2619558"/>
                <a:gd name="connsiteY1557" fmla="*/ 1427008 h 2617628"/>
                <a:gd name="connsiteX1558" fmla="*/ 297173 w 2619558"/>
                <a:gd name="connsiteY1558" fmla="*/ 1418324 h 2617628"/>
                <a:gd name="connsiteX1559" fmla="*/ 293314 w 2619558"/>
                <a:gd name="connsiteY1559" fmla="*/ 1414465 h 2617628"/>
                <a:gd name="connsiteX1560" fmla="*/ 297173 w 2619558"/>
                <a:gd name="connsiteY1560" fmla="*/ 1407711 h 2617628"/>
                <a:gd name="connsiteX1561" fmla="*/ 297173 w 2619558"/>
                <a:gd name="connsiteY1561" fmla="*/ 1404817 h 2617628"/>
                <a:gd name="connsiteX1562" fmla="*/ 297173 w 2619558"/>
                <a:gd name="connsiteY1562" fmla="*/ 1401922 h 2617628"/>
                <a:gd name="connsiteX1563" fmla="*/ 297173 w 2619558"/>
                <a:gd name="connsiteY1563" fmla="*/ 1396133 h 2617628"/>
                <a:gd name="connsiteX1564" fmla="*/ 295243 w 2619558"/>
                <a:gd name="connsiteY1564" fmla="*/ 1396133 h 2617628"/>
                <a:gd name="connsiteX1565" fmla="*/ 296208 w 2619558"/>
                <a:gd name="connsiteY1565" fmla="*/ 1391309 h 2617628"/>
                <a:gd name="connsiteX1566" fmla="*/ 292349 w 2619558"/>
                <a:gd name="connsiteY1566" fmla="*/ 1388414 h 2617628"/>
                <a:gd name="connsiteX1567" fmla="*/ 292349 w 2619558"/>
                <a:gd name="connsiteY1567" fmla="*/ 1382625 h 2617628"/>
                <a:gd name="connsiteX1568" fmla="*/ 292349 w 2619558"/>
                <a:gd name="connsiteY1568" fmla="*/ 1374907 h 2617628"/>
                <a:gd name="connsiteX1569" fmla="*/ 289454 w 2619558"/>
                <a:gd name="connsiteY1569" fmla="*/ 1370082 h 2617628"/>
                <a:gd name="connsiteX1570" fmla="*/ 285595 w 2619558"/>
                <a:gd name="connsiteY1570" fmla="*/ 1370082 h 2617628"/>
                <a:gd name="connsiteX1571" fmla="*/ 285595 w 2619558"/>
                <a:gd name="connsiteY1571" fmla="*/ 1366223 h 2617628"/>
                <a:gd name="connsiteX1572" fmla="*/ 287525 w 2619558"/>
                <a:gd name="connsiteY1572" fmla="*/ 1364293 h 2617628"/>
                <a:gd name="connsiteX1573" fmla="*/ 284630 w 2619558"/>
                <a:gd name="connsiteY1573" fmla="*/ 1361399 h 2617628"/>
                <a:gd name="connsiteX1574" fmla="*/ 276911 w 2619558"/>
                <a:gd name="connsiteY1574" fmla="*/ 1358504 h 2617628"/>
                <a:gd name="connsiteX1575" fmla="*/ 272087 w 2619558"/>
                <a:gd name="connsiteY1575" fmla="*/ 1358504 h 2617628"/>
                <a:gd name="connsiteX1576" fmla="*/ 272087 w 2619558"/>
                <a:gd name="connsiteY1576" fmla="*/ 1355610 h 2617628"/>
                <a:gd name="connsiteX1577" fmla="*/ 269192 w 2619558"/>
                <a:gd name="connsiteY1577" fmla="*/ 1352715 h 2617628"/>
                <a:gd name="connsiteX1578" fmla="*/ 265333 w 2619558"/>
                <a:gd name="connsiteY1578" fmla="*/ 1352715 h 2617628"/>
                <a:gd name="connsiteX1579" fmla="*/ 266298 w 2619558"/>
                <a:gd name="connsiteY1579" fmla="*/ 1345961 h 2617628"/>
                <a:gd name="connsiteX1580" fmla="*/ 266298 w 2619558"/>
                <a:gd name="connsiteY1580" fmla="*/ 1343067 h 2617628"/>
                <a:gd name="connsiteX1581" fmla="*/ 261474 w 2619558"/>
                <a:gd name="connsiteY1581" fmla="*/ 1340172 h 2617628"/>
                <a:gd name="connsiteX1582" fmla="*/ 265333 w 2619558"/>
                <a:gd name="connsiteY1582" fmla="*/ 1336313 h 2617628"/>
                <a:gd name="connsiteX1583" fmla="*/ 262438 w 2619558"/>
                <a:gd name="connsiteY1583" fmla="*/ 1330523 h 2617628"/>
                <a:gd name="connsiteX1584" fmla="*/ 265333 w 2619558"/>
                <a:gd name="connsiteY1584" fmla="*/ 1327629 h 2617628"/>
                <a:gd name="connsiteX1585" fmla="*/ 263403 w 2619558"/>
                <a:gd name="connsiteY1585" fmla="*/ 1323770 h 2617628"/>
                <a:gd name="connsiteX1586" fmla="*/ 267263 w 2619558"/>
                <a:gd name="connsiteY1586" fmla="*/ 1317981 h 2617628"/>
                <a:gd name="connsiteX1587" fmla="*/ 270157 w 2619558"/>
                <a:gd name="connsiteY1587" fmla="*/ 1316051 h 2617628"/>
                <a:gd name="connsiteX1588" fmla="*/ 270157 w 2619558"/>
                <a:gd name="connsiteY1588" fmla="*/ 1311227 h 2617628"/>
                <a:gd name="connsiteX1589" fmla="*/ 272087 w 2619558"/>
                <a:gd name="connsiteY1589" fmla="*/ 1309297 h 2617628"/>
                <a:gd name="connsiteX1590" fmla="*/ 272087 w 2619558"/>
                <a:gd name="connsiteY1590" fmla="*/ 1306402 h 2617628"/>
                <a:gd name="connsiteX1591" fmla="*/ 274016 w 2619558"/>
                <a:gd name="connsiteY1591" fmla="*/ 1299648 h 2617628"/>
                <a:gd name="connsiteX1592" fmla="*/ 272087 w 2619558"/>
                <a:gd name="connsiteY1592" fmla="*/ 1291930 h 2617628"/>
                <a:gd name="connsiteX1593" fmla="*/ 266298 w 2619558"/>
                <a:gd name="connsiteY1593" fmla="*/ 1286141 h 2617628"/>
                <a:gd name="connsiteX1594" fmla="*/ 264368 w 2619558"/>
                <a:gd name="connsiteY1594" fmla="*/ 1286141 h 2617628"/>
                <a:gd name="connsiteX1595" fmla="*/ 263403 w 2619558"/>
                <a:gd name="connsiteY1595" fmla="*/ 1279387 h 2617628"/>
                <a:gd name="connsiteX1596" fmla="*/ 261474 w 2619558"/>
                <a:gd name="connsiteY1596" fmla="*/ 1276492 h 2617628"/>
                <a:gd name="connsiteX1597" fmla="*/ 261474 w 2619558"/>
                <a:gd name="connsiteY1597" fmla="*/ 1270703 h 2617628"/>
                <a:gd name="connsiteX1598" fmla="*/ 259544 w 2619558"/>
                <a:gd name="connsiteY1598" fmla="*/ 1267809 h 2617628"/>
                <a:gd name="connsiteX1599" fmla="*/ 261474 w 2619558"/>
                <a:gd name="connsiteY1599" fmla="*/ 1262019 h 2617628"/>
                <a:gd name="connsiteX1600" fmla="*/ 258579 w 2619558"/>
                <a:gd name="connsiteY1600" fmla="*/ 1256231 h 2617628"/>
                <a:gd name="connsiteX1601" fmla="*/ 258579 w 2619558"/>
                <a:gd name="connsiteY1601" fmla="*/ 1248512 h 2617628"/>
                <a:gd name="connsiteX1602" fmla="*/ 255685 w 2619558"/>
                <a:gd name="connsiteY1602" fmla="*/ 1245617 h 2617628"/>
                <a:gd name="connsiteX1603" fmla="*/ 251825 w 2619558"/>
                <a:gd name="connsiteY1603" fmla="*/ 1243687 h 2617628"/>
                <a:gd name="connsiteX1604" fmla="*/ 248931 w 2619558"/>
                <a:gd name="connsiteY1604" fmla="*/ 1239828 h 2617628"/>
                <a:gd name="connsiteX1605" fmla="*/ 248931 w 2619558"/>
                <a:gd name="connsiteY1605" fmla="*/ 1236934 h 2617628"/>
                <a:gd name="connsiteX1606" fmla="*/ 248931 w 2619558"/>
                <a:gd name="connsiteY1606" fmla="*/ 1232109 h 2617628"/>
                <a:gd name="connsiteX1607" fmla="*/ 245071 w 2619558"/>
                <a:gd name="connsiteY1607" fmla="*/ 1230180 h 2617628"/>
                <a:gd name="connsiteX1608" fmla="*/ 245071 w 2619558"/>
                <a:gd name="connsiteY1608" fmla="*/ 1227285 h 2617628"/>
                <a:gd name="connsiteX1609" fmla="*/ 240247 w 2619558"/>
                <a:gd name="connsiteY1609" fmla="*/ 1222461 h 2617628"/>
                <a:gd name="connsiteX1610" fmla="*/ 240247 w 2619558"/>
                <a:gd name="connsiteY1610" fmla="*/ 1220531 h 2617628"/>
                <a:gd name="connsiteX1611" fmla="*/ 243141 w 2619558"/>
                <a:gd name="connsiteY1611" fmla="*/ 1213777 h 2617628"/>
                <a:gd name="connsiteX1612" fmla="*/ 243141 w 2619558"/>
                <a:gd name="connsiteY1612" fmla="*/ 1211847 h 2617628"/>
                <a:gd name="connsiteX1613" fmla="*/ 246036 w 2619558"/>
                <a:gd name="connsiteY1613" fmla="*/ 1208953 h 2617628"/>
                <a:gd name="connsiteX1614" fmla="*/ 247966 w 2619558"/>
                <a:gd name="connsiteY1614" fmla="*/ 1204129 h 2617628"/>
                <a:gd name="connsiteX1615" fmla="*/ 247966 w 2619558"/>
                <a:gd name="connsiteY1615" fmla="*/ 1201234 h 2617628"/>
                <a:gd name="connsiteX1616" fmla="*/ 241212 w 2619558"/>
                <a:gd name="connsiteY1616" fmla="*/ 1198340 h 2617628"/>
                <a:gd name="connsiteX1617" fmla="*/ 237353 w 2619558"/>
                <a:gd name="connsiteY1617" fmla="*/ 1198340 h 2617628"/>
                <a:gd name="connsiteX1618" fmla="*/ 240247 w 2619558"/>
                <a:gd name="connsiteY1618" fmla="*/ 1183867 h 2617628"/>
                <a:gd name="connsiteX1619" fmla="*/ 240247 w 2619558"/>
                <a:gd name="connsiteY1619" fmla="*/ 1180972 h 2617628"/>
                <a:gd name="connsiteX1620" fmla="*/ 243141 w 2619558"/>
                <a:gd name="connsiteY1620" fmla="*/ 1180972 h 2617628"/>
                <a:gd name="connsiteX1621" fmla="*/ 245071 w 2619558"/>
                <a:gd name="connsiteY1621" fmla="*/ 1175183 h 2617628"/>
                <a:gd name="connsiteX1622" fmla="*/ 251825 w 2619558"/>
                <a:gd name="connsiteY1622" fmla="*/ 1170359 h 2617628"/>
                <a:gd name="connsiteX1623" fmla="*/ 246036 w 2619558"/>
                <a:gd name="connsiteY1623" fmla="*/ 1165535 h 2617628"/>
                <a:gd name="connsiteX1624" fmla="*/ 242177 w 2619558"/>
                <a:gd name="connsiteY1624" fmla="*/ 1159746 h 2617628"/>
                <a:gd name="connsiteX1625" fmla="*/ 238317 w 2619558"/>
                <a:gd name="connsiteY1625" fmla="*/ 1156851 h 2617628"/>
                <a:gd name="connsiteX1626" fmla="*/ 231563 w 2619558"/>
                <a:gd name="connsiteY1626" fmla="*/ 1148167 h 2617628"/>
                <a:gd name="connsiteX1627" fmla="*/ 221915 w 2619558"/>
                <a:gd name="connsiteY1627" fmla="*/ 1151062 h 2617628"/>
                <a:gd name="connsiteX1628" fmla="*/ 210337 w 2619558"/>
                <a:gd name="connsiteY1628" fmla="*/ 1152992 h 2617628"/>
                <a:gd name="connsiteX1629" fmla="*/ 199724 w 2619558"/>
                <a:gd name="connsiteY1629" fmla="*/ 1152992 h 2617628"/>
                <a:gd name="connsiteX1630" fmla="*/ 196829 w 2619558"/>
                <a:gd name="connsiteY1630" fmla="*/ 1156851 h 2617628"/>
                <a:gd name="connsiteX1631" fmla="*/ 198759 w 2619558"/>
                <a:gd name="connsiteY1631" fmla="*/ 1162640 h 2617628"/>
                <a:gd name="connsiteX1632" fmla="*/ 201653 w 2619558"/>
                <a:gd name="connsiteY1632" fmla="*/ 1167465 h 2617628"/>
                <a:gd name="connsiteX1633" fmla="*/ 203583 w 2619558"/>
                <a:gd name="connsiteY1633" fmla="*/ 1167465 h 2617628"/>
                <a:gd name="connsiteX1634" fmla="*/ 204548 w 2619558"/>
                <a:gd name="connsiteY1634" fmla="*/ 1172289 h 2617628"/>
                <a:gd name="connsiteX1635" fmla="*/ 204548 w 2619558"/>
                <a:gd name="connsiteY1635" fmla="*/ 1174218 h 2617628"/>
                <a:gd name="connsiteX1636" fmla="*/ 204548 w 2619558"/>
                <a:gd name="connsiteY1636" fmla="*/ 1180008 h 2617628"/>
                <a:gd name="connsiteX1637" fmla="*/ 204548 w 2619558"/>
                <a:gd name="connsiteY1637" fmla="*/ 1184832 h 2617628"/>
                <a:gd name="connsiteX1638" fmla="*/ 196829 w 2619558"/>
                <a:gd name="connsiteY1638" fmla="*/ 1180972 h 2617628"/>
                <a:gd name="connsiteX1639" fmla="*/ 192969 w 2619558"/>
                <a:gd name="connsiteY1639" fmla="*/ 1180972 h 2617628"/>
                <a:gd name="connsiteX1640" fmla="*/ 192005 w 2619558"/>
                <a:gd name="connsiteY1640" fmla="*/ 1179043 h 2617628"/>
                <a:gd name="connsiteX1641" fmla="*/ 184286 w 2619558"/>
                <a:gd name="connsiteY1641" fmla="*/ 1180972 h 2617628"/>
                <a:gd name="connsiteX1642" fmla="*/ 179462 w 2619558"/>
                <a:gd name="connsiteY1642" fmla="*/ 1178078 h 2617628"/>
                <a:gd name="connsiteX1643" fmla="*/ 176567 w 2619558"/>
                <a:gd name="connsiteY1643" fmla="*/ 1173254 h 2617628"/>
                <a:gd name="connsiteX1644" fmla="*/ 176567 w 2619558"/>
                <a:gd name="connsiteY1644" fmla="*/ 1169394 h 2617628"/>
                <a:gd name="connsiteX1645" fmla="*/ 169813 w 2619558"/>
                <a:gd name="connsiteY1645" fmla="*/ 1169394 h 2617628"/>
                <a:gd name="connsiteX1646" fmla="*/ 165954 w 2619558"/>
                <a:gd name="connsiteY1646" fmla="*/ 1166500 h 2617628"/>
                <a:gd name="connsiteX1647" fmla="*/ 165954 w 2619558"/>
                <a:gd name="connsiteY1647" fmla="*/ 1164570 h 2617628"/>
                <a:gd name="connsiteX1648" fmla="*/ 161130 w 2619558"/>
                <a:gd name="connsiteY1648" fmla="*/ 1155886 h 2617628"/>
                <a:gd name="connsiteX1649" fmla="*/ 157270 w 2619558"/>
                <a:gd name="connsiteY1649" fmla="*/ 1152992 h 2617628"/>
                <a:gd name="connsiteX1650" fmla="*/ 153411 w 2619558"/>
                <a:gd name="connsiteY1650" fmla="*/ 1152992 h 2617628"/>
                <a:gd name="connsiteX1651" fmla="*/ 147622 w 2619558"/>
                <a:gd name="connsiteY1651" fmla="*/ 1150097 h 2617628"/>
                <a:gd name="connsiteX1652" fmla="*/ 147622 w 2619558"/>
                <a:gd name="connsiteY1652" fmla="*/ 1143343 h 2617628"/>
                <a:gd name="connsiteX1653" fmla="*/ 147622 w 2619558"/>
                <a:gd name="connsiteY1653" fmla="*/ 1139484 h 2617628"/>
                <a:gd name="connsiteX1654" fmla="*/ 143762 w 2619558"/>
                <a:gd name="connsiteY1654" fmla="*/ 1133695 h 2617628"/>
                <a:gd name="connsiteX1655" fmla="*/ 143762 w 2619558"/>
                <a:gd name="connsiteY1655" fmla="*/ 1130800 h 2617628"/>
                <a:gd name="connsiteX1656" fmla="*/ 139903 w 2619558"/>
                <a:gd name="connsiteY1656" fmla="*/ 1125976 h 2617628"/>
                <a:gd name="connsiteX1657" fmla="*/ 132184 w 2619558"/>
                <a:gd name="connsiteY1657" fmla="*/ 1130800 h 2617628"/>
                <a:gd name="connsiteX1658" fmla="*/ 120606 w 2619558"/>
                <a:gd name="connsiteY1658" fmla="*/ 1130800 h 2617628"/>
                <a:gd name="connsiteX1659" fmla="*/ 114817 w 2619558"/>
                <a:gd name="connsiteY1659" fmla="*/ 1126941 h 2617628"/>
                <a:gd name="connsiteX1660" fmla="*/ 104204 w 2619558"/>
                <a:gd name="connsiteY1660" fmla="*/ 1126941 h 2617628"/>
                <a:gd name="connsiteX1661" fmla="*/ 101309 w 2619558"/>
                <a:gd name="connsiteY1661" fmla="*/ 1125011 h 2617628"/>
                <a:gd name="connsiteX1662" fmla="*/ 99379 w 2619558"/>
                <a:gd name="connsiteY1662" fmla="*/ 1119222 h 2617628"/>
                <a:gd name="connsiteX1663" fmla="*/ 99379 w 2619558"/>
                <a:gd name="connsiteY1663" fmla="*/ 1115363 h 2617628"/>
                <a:gd name="connsiteX1664" fmla="*/ 97450 w 2619558"/>
                <a:gd name="connsiteY1664" fmla="*/ 1113433 h 2617628"/>
                <a:gd name="connsiteX1665" fmla="*/ 89731 w 2619558"/>
                <a:gd name="connsiteY1665" fmla="*/ 1109574 h 2617628"/>
                <a:gd name="connsiteX1666" fmla="*/ 80082 w 2619558"/>
                <a:gd name="connsiteY1666" fmla="*/ 1109574 h 2617628"/>
                <a:gd name="connsiteX1667" fmla="*/ 73329 w 2619558"/>
                <a:gd name="connsiteY1667" fmla="*/ 1106679 h 2617628"/>
                <a:gd name="connsiteX1668" fmla="*/ 73329 w 2619558"/>
                <a:gd name="connsiteY1668" fmla="*/ 1104749 h 2617628"/>
                <a:gd name="connsiteX1669" fmla="*/ 79118 w 2619558"/>
                <a:gd name="connsiteY1669" fmla="*/ 1099925 h 2617628"/>
                <a:gd name="connsiteX1670" fmla="*/ 79118 w 2619558"/>
                <a:gd name="connsiteY1670" fmla="*/ 1097031 h 2617628"/>
                <a:gd name="connsiteX1671" fmla="*/ 96485 w 2619558"/>
                <a:gd name="connsiteY1671" fmla="*/ 1097031 h 2617628"/>
                <a:gd name="connsiteX1672" fmla="*/ 103239 w 2619558"/>
                <a:gd name="connsiteY1672" fmla="*/ 1095101 h 2617628"/>
                <a:gd name="connsiteX1673" fmla="*/ 99379 w 2619558"/>
                <a:gd name="connsiteY1673" fmla="*/ 1089312 h 2617628"/>
                <a:gd name="connsiteX1674" fmla="*/ 106133 w 2619558"/>
                <a:gd name="connsiteY1674" fmla="*/ 1087382 h 2617628"/>
                <a:gd name="connsiteX1675" fmla="*/ 103239 w 2619558"/>
                <a:gd name="connsiteY1675" fmla="*/ 1083523 h 2617628"/>
                <a:gd name="connsiteX1676" fmla="*/ 107098 w 2619558"/>
                <a:gd name="connsiteY1676" fmla="*/ 1083523 h 2617628"/>
                <a:gd name="connsiteX1677" fmla="*/ 109993 w 2619558"/>
                <a:gd name="connsiteY1677" fmla="*/ 1085453 h 2617628"/>
                <a:gd name="connsiteX1678" fmla="*/ 119641 w 2619558"/>
                <a:gd name="connsiteY1678" fmla="*/ 1085453 h 2617628"/>
                <a:gd name="connsiteX1679" fmla="*/ 125430 w 2619558"/>
                <a:gd name="connsiteY1679" fmla="*/ 1080628 h 2617628"/>
                <a:gd name="connsiteX1680" fmla="*/ 130255 w 2619558"/>
                <a:gd name="connsiteY1680" fmla="*/ 1078699 h 2617628"/>
                <a:gd name="connsiteX1681" fmla="*/ 136043 w 2619558"/>
                <a:gd name="connsiteY1681" fmla="*/ 1078699 h 2617628"/>
                <a:gd name="connsiteX1682" fmla="*/ 138938 w 2619558"/>
                <a:gd name="connsiteY1682" fmla="*/ 1072910 h 2617628"/>
                <a:gd name="connsiteX1683" fmla="*/ 143762 w 2619558"/>
                <a:gd name="connsiteY1683" fmla="*/ 1070980 h 2617628"/>
                <a:gd name="connsiteX1684" fmla="*/ 149552 w 2619558"/>
                <a:gd name="connsiteY1684" fmla="*/ 1066156 h 2617628"/>
                <a:gd name="connsiteX1685" fmla="*/ 151481 w 2619558"/>
                <a:gd name="connsiteY1685" fmla="*/ 1063261 h 2617628"/>
                <a:gd name="connsiteX1686" fmla="*/ 151481 w 2619558"/>
                <a:gd name="connsiteY1686" fmla="*/ 1055542 h 2617628"/>
                <a:gd name="connsiteX1687" fmla="*/ 158235 w 2619558"/>
                <a:gd name="connsiteY1687" fmla="*/ 1042999 h 2617628"/>
                <a:gd name="connsiteX1688" fmla="*/ 156305 w 2619558"/>
                <a:gd name="connsiteY1688" fmla="*/ 1038175 h 2617628"/>
                <a:gd name="connsiteX1689" fmla="*/ 159200 w 2619558"/>
                <a:gd name="connsiteY1689" fmla="*/ 1033351 h 2617628"/>
                <a:gd name="connsiteX1690" fmla="*/ 163059 w 2619558"/>
                <a:gd name="connsiteY1690" fmla="*/ 1031421 h 2617628"/>
                <a:gd name="connsiteX1691" fmla="*/ 161130 w 2619558"/>
                <a:gd name="connsiteY1691" fmla="*/ 1024667 h 2617628"/>
                <a:gd name="connsiteX1692" fmla="*/ 156305 w 2619558"/>
                <a:gd name="connsiteY1692" fmla="*/ 1022737 h 2617628"/>
                <a:gd name="connsiteX1693" fmla="*/ 154376 w 2619558"/>
                <a:gd name="connsiteY1693" fmla="*/ 1018878 h 2617628"/>
                <a:gd name="connsiteX1694" fmla="*/ 154376 w 2619558"/>
                <a:gd name="connsiteY1694" fmla="*/ 1014054 h 2617628"/>
                <a:gd name="connsiteX1695" fmla="*/ 157270 w 2619558"/>
                <a:gd name="connsiteY1695" fmla="*/ 1008265 h 2617628"/>
                <a:gd name="connsiteX1696" fmla="*/ 157270 w 2619558"/>
                <a:gd name="connsiteY1696" fmla="*/ 1000546 h 2617628"/>
                <a:gd name="connsiteX1697" fmla="*/ 157270 w 2619558"/>
                <a:gd name="connsiteY1697" fmla="*/ 997652 h 2617628"/>
                <a:gd name="connsiteX1698" fmla="*/ 159200 w 2619558"/>
                <a:gd name="connsiteY1698" fmla="*/ 990898 h 2617628"/>
                <a:gd name="connsiteX1699" fmla="*/ 159200 w 2619558"/>
                <a:gd name="connsiteY1699" fmla="*/ 986073 h 2617628"/>
                <a:gd name="connsiteX1700" fmla="*/ 161130 w 2619558"/>
                <a:gd name="connsiteY1700" fmla="*/ 984143 h 2617628"/>
                <a:gd name="connsiteX1701" fmla="*/ 163059 w 2619558"/>
                <a:gd name="connsiteY1701" fmla="*/ 976425 h 2617628"/>
                <a:gd name="connsiteX1702" fmla="*/ 161130 w 2619558"/>
                <a:gd name="connsiteY1702" fmla="*/ 974495 h 2617628"/>
                <a:gd name="connsiteX1703" fmla="*/ 165954 w 2619558"/>
                <a:gd name="connsiteY1703" fmla="*/ 959058 h 2617628"/>
                <a:gd name="connsiteX1704" fmla="*/ 170778 w 2619558"/>
                <a:gd name="connsiteY1704" fmla="*/ 955198 h 2617628"/>
                <a:gd name="connsiteX1705" fmla="*/ 170778 w 2619558"/>
                <a:gd name="connsiteY1705" fmla="*/ 951339 h 2617628"/>
                <a:gd name="connsiteX1706" fmla="*/ 169813 w 2619558"/>
                <a:gd name="connsiteY1706" fmla="*/ 946515 h 2617628"/>
                <a:gd name="connsiteX1707" fmla="*/ 175602 w 2619558"/>
                <a:gd name="connsiteY1707" fmla="*/ 937831 h 2617628"/>
                <a:gd name="connsiteX1708" fmla="*/ 175602 w 2619558"/>
                <a:gd name="connsiteY1708" fmla="*/ 932042 h 2617628"/>
                <a:gd name="connsiteX1709" fmla="*/ 175602 w 2619558"/>
                <a:gd name="connsiteY1709" fmla="*/ 922393 h 2617628"/>
                <a:gd name="connsiteX1710" fmla="*/ 187181 w 2619558"/>
                <a:gd name="connsiteY1710" fmla="*/ 922393 h 2617628"/>
                <a:gd name="connsiteX1711" fmla="*/ 195864 w 2619558"/>
                <a:gd name="connsiteY1711" fmla="*/ 920464 h 2617628"/>
                <a:gd name="connsiteX1712" fmla="*/ 192005 w 2619558"/>
                <a:gd name="connsiteY1712" fmla="*/ 915639 h 2617628"/>
                <a:gd name="connsiteX1713" fmla="*/ 192005 w 2619558"/>
                <a:gd name="connsiteY1713" fmla="*/ 909851 h 2617628"/>
                <a:gd name="connsiteX1714" fmla="*/ 187181 w 2619558"/>
                <a:gd name="connsiteY1714" fmla="*/ 907921 h 2617628"/>
                <a:gd name="connsiteX1715" fmla="*/ 187181 w 2619558"/>
                <a:gd name="connsiteY1715" fmla="*/ 905026 h 2617628"/>
                <a:gd name="connsiteX1716" fmla="*/ 184286 w 2619558"/>
                <a:gd name="connsiteY1716" fmla="*/ 898272 h 2617628"/>
                <a:gd name="connsiteX1717" fmla="*/ 182356 w 2619558"/>
                <a:gd name="connsiteY1717" fmla="*/ 893448 h 2617628"/>
                <a:gd name="connsiteX1718" fmla="*/ 180427 w 2619558"/>
                <a:gd name="connsiteY1718" fmla="*/ 891518 h 2617628"/>
                <a:gd name="connsiteX1719" fmla="*/ 180427 w 2619558"/>
                <a:gd name="connsiteY1719" fmla="*/ 887659 h 2617628"/>
                <a:gd name="connsiteX1720" fmla="*/ 172708 w 2619558"/>
                <a:gd name="connsiteY1720" fmla="*/ 880905 h 2617628"/>
                <a:gd name="connsiteX1721" fmla="*/ 170778 w 2619558"/>
                <a:gd name="connsiteY1721" fmla="*/ 880905 h 2617628"/>
                <a:gd name="connsiteX1722" fmla="*/ 167883 w 2619558"/>
                <a:gd name="connsiteY1722" fmla="*/ 871257 h 2617628"/>
                <a:gd name="connsiteX1723" fmla="*/ 167883 w 2619558"/>
                <a:gd name="connsiteY1723" fmla="*/ 866432 h 2617628"/>
                <a:gd name="connsiteX1724" fmla="*/ 159200 w 2619558"/>
                <a:gd name="connsiteY1724" fmla="*/ 860643 h 2617628"/>
                <a:gd name="connsiteX1725" fmla="*/ 159200 w 2619558"/>
                <a:gd name="connsiteY1725" fmla="*/ 853889 h 2617628"/>
                <a:gd name="connsiteX1726" fmla="*/ 159200 w 2619558"/>
                <a:gd name="connsiteY1726" fmla="*/ 850995 h 2617628"/>
                <a:gd name="connsiteX1727" fmla="*/ 159200 w 2619558"/>
                <a:gd name="connsiteY1727" fmla="*/ 843276 h 2617628"/>
                <a:gd name="connsiteX1728" fmla="*/ 159200 w 2619558"/>
                <a:gd name="connsiteY1728" fmla="*/ 840382 h 2617628"/>
                <a:gd name="connsiteX1729" fmla="*/ 159200 w 2619558"/>
                <a:gd name="connsiteY1729" fmla="*/ 834592 h 2617628"/>
                <a:gd name="connsiteX1730" fmla="*/ 152446 w 2619558"/>
                <a:gd name="connsiteY1730" fmla="*/ 827838 h 2617628"/>
                <a:gd name="connsiteX1731" fmla="*/ 154376 w 2619558"/>
                <a:gd name="connsiteY1731" fmla="*/ 822050 h 2617628"/>
                <a:gd name="connsiteX1732" fmla="*/ 154376 w 2619558"/>
                <a:gd name="connsiteY1732" fmla="*/ 822050 h 2617628"/>
                <a:gd name="connsiteX1733" fmla="*/ 141833 w 2619558"/>
                <a:gd name="connsiteY1733" fmla="*/ 816260 h 2617628"/>
                <a:gd name="connsiteX1734" fmla="*/ 139903 w 2619558"/>
                <a:gd name="connsiteY1734" fmla="*/ 808541 h 2617628"/>
                <a:gd name="connsiteX1735" fmla="*/ 136043 w 2619558"/>
                <a:gd name="connsiteY1735" fmla="*/ 801788 h 2617628"/>
                <a:gd name="connsiteX1736" fmla="*/ 136043 w 2619558"/>
                <a:gd name="connsiteY1736" fmla="*/ 794069 h 2617628"/>
                <a:gd name="connsiteX1737" fmla="*/ 137008 w 2619558"/>
                <a:gd name="connsiteY1737" fmla="*/ 786350 h 2617628"/>
                <a:gd name="connsiteX1738" fmla="*/ 139903 w 2619558"/>
                <a:gd name="connsiteY1738" fmla="*/ 783456 h 2617628"/>
                <a:gd name="connsiteX1739" fmla="*/ 143762 w 2619558"/>
                <a:gd name="connsiteY1739" fmla="*/ 774772 h 2617628"/>
                <a:gd name="connsiteX1740" fmla="*/ 143762 w 2619558"/>
                <a:gd name="connsiteY1740" fmla="*/ 767053 h 2617628"/>
                <a:gd name="connsiteX1741" fmla="*/ 147622 w 2619558"/>
                <a:gd name="connsiteY1741" fmla="*/ 762229 h 2617628"/>
                <a:gd name="connsiteX1742" fmla="*/ 141833 w 2619558"/>
                <a:gd name="connsiteY1742" fmla="*/ 759334 h 2617628"/>
                <a:gd name="connsiteX1743" fmla="*/ 134114 w 2619558"/>
                <a:gd name="connsiteY1743" fmla="*/ 756440 h 2617628"/>
                <a:gd name="connsiteX1744" fmla="*/ 123501 w 2619558"/>
                <a:gd name="connsiteY1744" fmla="*/ 756440 h 2617628"/>
                <a:gd name="connsiteX1745" fmla="*/ 108063 w 2619558"/>
                <a:gd name="connsiteY1745" fmla="*/ 757405 h 2617628"/>
                <a:gd name="connsiteX1746" fmla="*/ 98414 w 2619558"/>
                <a:gd name="connsiteY1746" fmla="*/ 759334 h 2617628"/>
                <a:gd name="connsiteX1747" fmla="*/ 92626 w 2619558"/>
                <a:gd name="connsiteY1747" fmla="*/ 759334 h 2617628"/>
                <a:gd name="connsiteX1748" fmla="*/ 86836 w 2619558"/>
                <a:gd name="connsiteY1748" fmla="*/ 759334 h 2617628"/>
                <a:gd name="connsiteX1749" fmla="*/ 82012 w 2619558"/>
                <a:gd name="connsiteY1749" fmla="*/ 759334 h 2617628"/>
                <a:gd name="connsiteX1750" fmla="*/ 79118 w 2619558"/>
                <a:gd name="connsiteY1750" fmla="*/ 763194 h 2617628"/>
                <a:gd name="connsiteX1751" fmla="*/ 74293 w 2619558"/>
                <a:gd name="connsiteY1751" fmla="*/ 763194 h 2617628"/>
                <a:gd name="connsiteX1752" fmla="*/ 70434 w 2619558"/>
                <a:gd name="connsiteY1752" fmla="*/ 763194 h 2617628"/>
                <a:gd name="connsiteX1753" fmla="*/ 62715 w 2619558"/>
                <a:gd name="connsiteY1753" fmla="*/ 763194 h 2617628"/>
                <a:gd name="connsiteX1754" fmla="*/ 59821 w 2619558"/>
                <a:gd name="connsiteY1754" fmla="*/ 762229 h 2617628"/>
                <a:gd name="connsiteX1755" fmla="*/ 54032 w 2619558"/>
                <a:gd name="connsiteY1755" fmla="*/ 762229 h 2617628"/>
                <a:gd name="connsiteX1756" fmla="*/ 51137 w 2619558"/>
                <a:gd name="connsiteY1756" fmla="*/ 765124 h 2617628"/>
                <a:gd name="connsiteX1757" fmla="*/ 39559 w 2619558"/>
                <a:gd name="connsiteY1757" fmla="*/ 763194 h 2617628"/>
                <a:gd name="connsiteX1758" fmla="*/ 33770 w 2619558"/>
                <a:gd name="connsiteY1758" fmla="*/ 763194 h 2617628"/>
                <a:gd name="connsiteX1759" fmla="*/ 30875 w 2619558"/>
                <a:gd name="connsiteY1759" fmla="*/ 765124 h 2617628"/>
                <a:gd name="connsiteX1760" fmla="*/ 25086 w 2619558"/>
                <a:gd name="connsiteY1760" fmla="*/ 765124 h 2617628"/>
                <a:gd name="connsiteX1761" fmla="*/ 12543 w 2619558"/>
                <a:gd name="connsiteY1761" fmla="*/ 759334 h 2617628"/>
                <a:gd name="connsiteX1762" fmla="*/ 5789 w 2619558"/>
                <a:gd name="connsiteY1762" fmla="*/ 759334 h 2617628"/>
                <a:gd name="connsiteX1763" fmla="*/ 1930 w 2619558"/>
                <a:gd name="connsiteY1763" fmla="*/ 759334 h 2617628"/>
                <a:gd name="connsiteX1764" fmla="*/ 1930 w 2619558"/>
                <a:gd name="connsiteY1764" fmla="*/ 756440 h 2617628"/>
                <a:gd name="connsiteX1765" fmla="*/ 3859 w 2619558"/>
                <a:gd name="connsiteY1765" fmla="*/ 750651 h 2617628"/>
                <a:gd name="connsiteX1766" fmla="*/ 1930 w 2619558"/>
                <a:gd name="connsiteY1766" fmla="*/ 748721 h 2617628"/>
                <a:gd name="connsiteX1767" fmla="*/ 0 w 2619558"/>
                <a:gd name="connsiteY1767" fmla="*/ 740037 h 2617628"/>
                <a:gd name="connsiteX1768" fmla="*/ 0 w 2619558"/>
                <a:gd name="connsiteY1768" fmla="*/ 730389 h 2617628"/>
                <a:gd name="connsiteX1769" fmla="*/ 3859 w 2619558"/>
                <a:gd name="connsiteY1769" fmla="*/ 727494 h 2617628"/>
                <a:gd name="connsiteX1770" fmla="*/ 3859 w 2619558"/>
                <a:gd name="connsiteY1770" fmla="*/ 725565 h 2617628"/>
                <a:gd name="connsiteX1771" fmla="*/ 8684 w 2619558"/>
                <a:gd name="connsiteY1771" fmla="*/ 723635 h 2617628"/>
                <a:gd name="connsiteX1772" fmla="*/ 11578 w 2619558"/>
                <a:gd name="connsiteY1772" fmla="*/ 719776 h 2617628"/>
                <a:gd name="connsiteX1773" fmla="*/ 11578 w 2619558"/>
                <a:gd name="connsiteY1773" fmla="*/ 715916 h 2617628"/>
                <a:gd name="connsiteX1774" fmla="*/ 11578 w 2619558"/>
                <a:gd name="connsiteY1774" fmla="*/ 710127 h 2617628"/>
                <a:gd name="connsiteX1775" fmla="*/ 8684 w 2619558"/>
                <a:gd name="connsiteY1775" fmla="*/ 705303 h 2617628"/>
                <a:gd name="connsiteX1776" fmla="*/ 8684 w 2619558"/>
                <a:gd name="connsiteY1776" fmla="*/ 700479 h 2617628"/>
                <a:gd name="connsiteX1777" fmla="*/ 11578 w 2619558"/>
                <a:gd name="connsiteY1777" fmla="*/ 694689 h 2617628"/>
                <a:gd name="connsiteX1778" fmla="*/ 17367 w 2619558"/>
                <a:gd name="connsiteY1778" fmla="*/ 688901 h 2617628"/>
                <a:gd name="connsiteX1779" fmla="*/ 19297 w 2619558"/>
                <a:gd name="connsiteY1779" fmla="*/ 678287 h 2617628"/>
                <a:gd name="connsiteX1780" fmla="*/ 23156 w 2619558"/>
                <a:gd name="connsiteY1780" fmla="*/ 671533 h 2617628"/>
                <a:gd name="connsiteX1781" fmla="*/ 25086 w 2619558"/>
                <a:gd name="connsiteY1781" fmla="*/ 671533 h 2617628"/>
                <a:gd name="connsiteX1782" fmla="*/ 26051 w 2619558"/>
                <a:gd name="connsiteY1782" fmla="*/ 665744 h 2617628"/>
                <a:gd name="connsiteX1783" fmla="*/ 26051 w 2619558"/>
                <a:gd name="connsiteY1783" fmla="*/ 657061 h 2617628"/>
                <a:gd name="connsiteX1784" fmla="*/ 24121 w 2619558"/>
                <a:gd name="connsiteY1784" fmla="*/ 652236 h 2617628"/>
                <a:gd name="connsiteX1785" fmla="*/ 27981 w 2619558"/>
                <a:gd name="connsiteY1785" fmla="*/ 650307 h 2617628"/>
                <a:gd name="connsiteX1786" fmla="*/ 26051 w 2619558"/>
                <a:gd name="connsiteY1786" fmla="*/ 646447 h 2617628"/>
                <a:gd name="connsiteX1787" fmla="*/ 27981 w 2619558"/>
                <a:gd name="connsiteY1787" fmla="*/ 642588 h 2617628"/>
                <a:gd name="connsiteX1788" fmla="*/ 25086 w 2619558"/>
                <a:gd name="connsiteY1788" fmla="*/ 639693 h 2617628"/>
                <a:gd name="connsiteX1789" fmla="*/ 25086 w 2619558"/>
                <a:gd name="connsiteY1789" fmla="*/ 632940 h 2617628"/>
                <a:gd name="connsiteX1790" fmla="*/ 27016 w 2619558"/>
                <a:gd name="connsiteY1790" fmla="*/ 629080 h 2617628"/>
                <a:gd name="connsiteX1791" fmla="*/ 31840 w 2619558"/>
                <a:gd name="connsiteY1791" fmla="*/ 627150 h 2617628"/>
                <a:gd name="connsiteX1792" fmla="*/ 28946 w 2619558"/>
                <a:gd name="connsiteY1792" fmla="*/ 623291 h 2617628"/>
                <a:gd name="connsiteX1793" fmla="*/ 31840 w 2619558"/>
                <a:gd name="connsiteY1793" fmla="*/ 620396 h 2617628"/>
                <a:gd name="connsiteX1794" fmla="*/ 31840 w 2619558"/>
                <a:gd name="connsiteY1794" fmla="*/ 615572 h 2617628"/>
                <a:gd name="connsiteX1795" fmla="*/ 28946 w 2619558"/>
                <a:gd name="connsiteY1795" fmla="*/ 612678 h 2617628"/>
                <a:gd name="connsiteX1796" fmla="*/ 28946 w 2619558"/>
                <a:gd name="connsiteY1796" fmla="*/ 610748 h 2617628"/>
                <a:gd name="connsiteX1797" fmla="*/ 30875 w 2619558"/>
                <a:gd name="connsiteY1797" fmla="*/ 608818 h 2617628"/>
                <a:gd name="connsiteX1798" fmla="*/ 27981 w 2619558"/>
                <a:gd name="connsiteY1798" fmla="*/ 606889 h 2617628"/>
                <a:gd name="connsiteX1799" fmla="*/ 27981 w 2619558"/>
                <a:gd name="connsiteY1799" fmla="*/ 601100 h 2617628"/>
                <a:gd name="connsiteX1800" fmla="*/ 26051 w 2619558"/>
                <a:gd name="connsiteY1800" fmla="*/ 598205 h 2617628"/>
                <a:gd name="connsiteX1801" fmla="*/ 27981 w 2619558"/>
                <a:gd name="connsiteY1801" fmla="*/ 592416 h 2617628"/>
                <a:gd name="connsiteX1802" fmla="*/ 32805 w 2619558"/>
                <a:gd name="connsiteY1802" fmla="*/ 592416 h 2617628"/>
                <a:gd name="connsiteX1803" fmla="*/ 28946 w 2619558"/>
                <a:gd name="connsiteY1803" fmla="*/ 577943 h 2617628"/>
                <a:gd name="connsiteX1804" fmla="*/ 32805 w 2619558"/>
                <a:gd name="connsiteY1804" fmla="*/ 574084 h 2617628"/>
                <a:gd name="connsiteX1805" fmla="*/ 32805 w 2619558"/>
                <a:gd name="connsiteY1805" fmla="*/ 566365 h 2617628"/>
                <a:gd name="connsiteX1806" fmla="*/ 28946 w 2619558"/>
                <a:gd name="connsiteY1806" fmla="*/ 563470 h 2617628"/>
                <a:gd name="connsiteX1807" fmla="*/ 28946 w 2619558"/>
                <a:gd name="connsiteY1807" fmla="*/ 557681 h 2617628"/>
                <a:gd name="connsiteX1808" fmla="*/ 36664 w 2619558"/>
                <a:gd name="connsiteY1808" fmla="*/ 553822 h 2617628"/>
                <a:gd name="connsiteX1809" fmla="*/ 39559 w 2619558"/>
                <a:gd name="connsiteY1809" fmla="*/ 553822 h 2617628"/>
                <a:gd name="connsiteX1810" fmla="*/ 38594 w 2619558"/>
                <a:gd name="connsiteY1810" fmla="*/ 549963 h 2617628"/>
                <a:gd name="connsiteX1811" fmla="*/ 41488 w 2619558"/>
                <a:gd name="connsiteY1811" fmla="*/ 548033 h 2617628"/>
                <a:gd name="connsiteX1812" fmla="*/ 41488 w 2619558"/>
                <a:gd name="connsiteY1812" fmla="*/ 545139 h 2617628"/>
                <a:gd name="connsiteX1813" fmla="*/ 38594 w 2619558"/>
                <a:gd name="connsiteY1813" fmla="*/ 542244 h 2617628"/>
                <a:gd name="connsiteX1814" fmla="*/ 38594 w 2619558"/>
                <a:gd name="connsiteY1814" fmla="*/ 536455 h 2617628"/>
                <a:gd name="connsiteX1815" fmla="*/ 45348 w 2619558"/>
                <a:gd name="connsiteY1815" fmla="*/ 531631 h 2617628"/>
                <a:gd name="connsiteX1816" fmla="*/ 43418 w 2619558"/>
                <a:gd name="connsiteY1816" fmla="*/ 528736 h 2617628"/>
                <a:gd name="connsiteX1817" fmla="*/ 46313 w 2619558"/>
                <a:gd name="connsiteY1817" fmla="*/ 525842 h 2617628"/>
                <a:gd name="connsiteX1818" fmla="*/ 53067 w 2619558"/>
                <a:gd name="connsiteY1818" fmla="*/ 528736 h 2617628"/>
                <a:gd name="connsiteX1819" fmla="*/ 57891 w 2619558"/>
                <a:gd name="connsiteY1819" fmla="*/ 528736 h 2617628"/>
                <a:gd name="connsiteX1820" fmla="*/ 59821 w 2619558"/>
                <a:gd name="connsiteY1820" fmla="*/ 527771 h 2617628"/>
                <a:gd name="connsiteX1821" fmla="*/ 69469 w 2619558"/>
                <a:gd name="connsiteY1821" fmla="*/ 527771 h 2617628"/>
                <a:gd name="connsiteX1822" fmla="*/ 72364 w 2619558"/>
                <a:gd name="connsiteY1822" fmla="*/ 530666 h 2617628"/>
                <a:gd name="connsiteX1823" fmla="*/ 78153 w 2619558"/>
                <a:gd name="connsiteY1823" fmla="*/ 533560 h 2617628"/>
                <a:gd name="connsiteX1824" fmla="*/ 82977 w 2619558"/>
                <a:gd name="connsiteY1824" fmla="*/ 533560 h 2617628"/>
                <a:gd name="connsiteX1825" fmla="*/ 86836 w 2619558"/>
                <a:gd name="connsiteY1825" fmla="*/ 533560 h 2617628"/>
                <a:gd name="connsiteX1826" fmla="*/ 89731 w 2619558"/>
                <a:gd name="connsiteY1826" fmla="*/ 530666 h 2617628"/>
                <a:gd name="connsiteX1827" fmla="*/ 93590 w 2619558"/>
                <a:gd name="connsiteY1827" fmla="*/ 532595 h 2617628"/>
                <a:gd name="connsiteX1828" fmla="*/ 101309 w 2619558"/>
                <a:gd name="connsiteY1828" fmla="*/ 532595 h 2617628"/>
                <a:gd name="connsiteX1829" fmla="*/ 112887 w 2619558"/>
                <a:gd name="connsiteY1829" fmla="*/ 530666 h 2617628"/>
                <a:gd name="connsiteX1830" fmla="*/ 128325 w 2619558"/>
                <a:gd name="connsiteY1830" fmla="*/ 532595 h 2617628"/>
                <a:gd name="connsiteX1831" fmla="*/ 132184 w 2619558"/>
                <a:gd name="connsiteY1831" fmla="*/ 532595 h 2617628"/>
                <a:gd name="connsiteX1832" fmla="*/ 137973 w 2619558"/>
                <a:gd name="connsiteY1832" fmla="*/ 532595 h 2617628"/>
                <a:gd name="connsiteX1833" fmla="*/ 146657 w 2619558"/>
                <a:gd name="connsiteY1833" fmla="*/ 535490 h 2617628"/>
                <a:gd name="connsiteX1834" fmla="*/ 149552 w 2619558"/>
                <a:gd name="connsiteY1834" fmla="*/ 537420 h 2617628"/>
                <a:gd name="connsiteX1835" fmla="*/ 152446 w 2619558"/>
                <a:gd name="connsiteY1835" fmla="*/ 541279 h 2617628"/>
                <a:gd name="connsiteX1836" fmla="*/ 164024 w 2619558"/>
                <a:gd name="connsiteY1836" fmla="*/ 548998 h 2617628"/>
                <a:gd name="connsiteX1837" fmla="*/ 168848 w 2619558"/>
                <a:gd name="connsiteY1837" fmla="*/ 550928 h 2617628"/>
                <a:gd name="connsiteX1838" fmla="*/ 177532 w 2619558"/>
                <a:gd name="connsiteY1838" fmla="*/ 550928 h 2617628"/>
                <a:gd name="connsiteX1839" fmla="*/ 192005 w 2619558"/>
                <a:gd name="connsiteY1839" fmla="*/ 555752 h 2617628"/>
                <a:gd name="connsiteX1840" fmla="*/ 199724 w 2619558"/>
                <a:gd name="connsiteY1840" fmla="*/ 555752 h 2617628"/>
                <a:gd name="connsiteX1841" fmla="*/ 203583 w 2619558"/>
                <a:gd name="connsiteY1841" fmla="*/ 552857 h 2617628"/>
                <a:gd name="connsiteX1842" fmla="*/ 206478 w 2619558"/>
                <a:gd name="connsiteY1842" fmla="*/ 552857 h 2617628"/>
                <a:gd name="connsiteX1843" fmla="*/ 210337 w 2619558"/>
                <a:gd name="connsiteY1843" fmla="*/ 558646 h 2617628"/>
                <a:gd name="connsiteX1844" fmla="*/ 214196 w 2619558"/>
                <a:gd name="connsiteY1844" fmla="*/ 560576 h 2617628"/>
                <a:gd name="connsiteX1845" fmla="*/ 219020 w 2619558"/>
                <a:gd name="connsiteY1845" fmla="*/ 560576 h 2617628"/>
                <a:gd name="connsiteX1846" fmla="*/ 223845 w 2619558"/>
                <a:gd name="connsiteY1846" fmla="*/ 566365 h 2617628"/>
                <a:gd name="connsiteX1847" fmla="*/ 228669 w 2619558"/>
                <a:gd name="connsiteY1847" fmla="*/ 568295 h 2617628"/>
                <a:gd name="connsiteX1848" fmla="*/ 231563 w 2619558"/>
                <a:gd name="connsiteY1848" fmla="*/ 573119 h 2617628"/>
                <a:gd name="connsiteX1849" fmla="*/ 235423 w 2619558"/>
                <a:gd name="connsiteY1849" fmla="*/ 575049 h 2617628"/>
                <a:gd name="connsiteX1850" fmla="*/ 237353 w 2619558"/>
                <a:gd name="connsiteY1850" fmla="*/ 577943 h 2617628"/>
                <a:gd name="connsiteX1851" fmla="*/ 242177 w 2619558"/>
                <a:gd name="connsiteY1851" fmla="*/ 580838 h 2617628"/>
                <a:gd name="connsiteX1852" fmla="*/ 250860 w 2619558"/>
                <a:gd name="connsiteY1852" fmla="*/ 594346 h 2617628"/>
                <a:gd name="connsiteX1853" fmla="*/ 252790 w 2619558"/>
                <a:gd name="connsiteY1853" fmla="*/ 599170 h 2617628"/>
                <a:gd name="connsiteX1854" fmla="*/ 260509 w 2619558"/>
                <a:gd name="connsiteY1854" fmla="*/ 603994 h 2617628"/>
                <a:gd name="connsiteX1855" fmla="*/ 274016 w 2619558"/>
                <a:gd name="connsiteY1855" fmla="*/ 608818 h 2617628"/>
                <a:gd name="connsiteX1856" fmla="*/ 283665 w 2619558"/>
                <a:gd name="connsiteY1856" fmla="*/ 614607 h 2617628"/>
                <a:gd name="connsiteX1857" fmla="*/ 286560 w 2619558"/>
                <a:gd name="connsiteY1857" fmla="*/ 614607 h 2617628"/>
                <a:gd name="connsiteX1858" fmla="*/ 292349 w 2619558"/>
                <a:gd name="connsiteY1858" fmla="*/ 614607 h 2617628"/>
                <a:gd name="connsiteX1859" fmla="*/ 301032 w 2619558"/>
                <a:gd name="connsiteY1859" fmla="*/ 614607 h 2617628"/>
                <a:gd name="connsiteX1860" fmla="*/ 305857 w 2619558"/>
                <a:gd name="connsiteY1860" fmla="*/ 614607 h 2617628"/>
                <a:gd name="connsiteX1861" fmla="*/ 315505 w 2619558"/>
                <a:gd name="connsiteY1861" fmla="*/ 614607 h 2617628"/>
                <a:gd name="connsiteX1862" fmla="*/ 321294 w 2619558"/>
                <a:gd name="connsiteY1862" fmla="*/ 614607 h 2617628"/>
                <a:gd name="connsiteX1863" fmla="*/ 326118 w 2619558"/>
                <a:gd name="connsiteY1863" fmla="*/ 616537 h 2617628"/>
                <a:gd name="connsiteX1864" fmla="*/ 330942 w 2619558"/>
                <a:gd name="connsiteY1864" fmla="*/ 616537 h 2617628"/>
                <a:gd name="connsiteX1865" fmla="*/ 337696 w 2619558"/>
                <a:gd name="connsiteY1865" fmla="*/ 617502 h 2617628"/>
                <a:gd name="connsiteX1866" fmla="*/ 346380 w 2619558"/>
                <a:gd name="connsiteY1866" fmla="*/ 615572 h 2617628"/>
                <a:gd name="connsiteX1867" fmla="*/ 348310 w 2619558"/>
                <a:gd name="connsiteY1867" fmla="*/ 613643 h 2617628"/>
                <a:gd name="connsiteX1868" fmla="*/ 355064 w 2619558"/>
                <a:gd name="connsiteY1868" fmla="*/ 611713 h 2617628"/>
                <a:gd name="connsiteX1869" fmla="*/ 359888 w 2619558"/>
                <a:gd name="connsiteY1869" fmla="*/ 611713 h 2617628"/>
                <a:gd name="connsiteX1870" fmla="*/ 370501 w 2619558"/>
                <a:gd name="connsiteY1870" fmla="*/ 610748 h 2617628"/>
                <a:gd name="connsiteX1871" fmla="*/ 378220 w 2619558"/>
                <a:gd name="connsiteY1871" fmla="*/ 607854 h 2617628"/>
                <a:gd name="connsiteX1872" fmla="*/ 380150 w 2619558"/>
                <a:gd name="connsiteY1872" fmla="*/ 605924 h 2617628"/>
                <a:gd name="connsiteX1873" fmla="*/ 385939 w 2619558"/>
                <a:gd name="connsiteY1873" fmla="*/ 603994 h 2617628"/>
                <a:gd name="connsiteX1874" fmla="*/ 390763 w 2619558"/>
                <a:gd name="connsiteY1874" fmla="*/ 603994 h 2617628"/>
                <a:gd name="connsiteX1875" fmla="*/ 393658 w 2619558"/>
                <a:gd name="connsiteY1875" fmla="*/ 602064 h 2617628"/>
                <a:gd name="connsiteX1876" fmla="*/ 403306 w 2619558"/>
                <a:gd name="connsiteY1876" fmla="*/ 592416 h 2617628"/>
                <a:gd name="connsiteX1877" fmla="*/ 403306 w 2619558"/>
                <a:gd name="connsiteY1877" fmla="*/ 589521 h 2617628"/>
                <a:gd name="connsiteX1878" fmla="*/ 406201 w 2619558"/>
                <a:gd name="connsiteY1878" fmla="*/ 586627 h 2617628"/>
                <a:gd name="connsiteX1879" fmla="*/ 409095 w 2619558"/>
                <a:gd name="connsiteY1879" fmla="*/ 586627 h 2617628"/>
                <a:gd name="connsiteX1880" fmla="*/ 409095 w 2619558"/>
                <a:gd name="connsiteY1880" fmla="*/ 580838 h 2617628"/>
                <a:gd name="connsiteX1881" fmla="*/ 413919 w 2619558"/>
                <a:gd name="connsiteY1881" fmla="*/ 580838 h 2617628"/>
                <a:gd name="connsiteX1882" fmla="*/ 414884 w 2619558"/>
                <a:gd name="connsiteY1882" fmla="*/ 576978 h 2617628"/>
                <a:gd name="connsiteX1883" fmla="*/ 418743 w 2619558"/>
                <a:gd name="connsiteY1883" fmla="*/ 576978 h 2617628"/>
                <a:gd name="connsiteX1884" fmla="*/ 420673 w 2619558"/>
                <a:gd name="connsiteY1884" fmla="*/ 569260 h 2617628"/>
                <a:gd name="connsiteX1885" fmla="*/ 425497 w 2619558"/>
                <a:gd name="connsiteY1885" fmla="*/ 567330 h 2617628"/>
                <a:gd name="connsiteX1886" fmla="*/ 425497 w 2619558"/>
                <a:gd name="connsiteY1886" fmla="*/ 559611 h 2617628"/>
                <a:gd name="connsiteX1887" fmla="*/ 428392 w 2619558"/>
                <a:gd name="connsiteY1887" fmla="*/ 559611 h 2617628"/>
                <a:gd name="connsiteX1888" fmla="*/ 430322 w 2619558"/>
                <a:gd name="connsiteY1888" fmla="*/ 554787 h 2617628"/>
                <a:gd name="connsiteX1889" fmla="*/ 433216 w 2619558"/>
                <a:gd name="connsiteY1889" fmla="*/ 554787 h 2617628"/>
                <a:gd name="connsiteX1890" fmla="*/ 436111 w 2619558"/>
                <a:gd name="connsiteY1890" fmla="*/ 550928 h 2617628"/>
                <a:gd name="connsiteX1891" fmla="*/ 436111 w 2619558"/>
                <a:gd name="connsiteY1891" fmla="*/ 548033 h 2617628"/>
                <a:gd name="connsiteX1892" fmla="*/ 442865 w 2619558"/>
                <a:gd name="connsiteY1892" fmla="*/ 540314 h 2617628"/>
                <a:gd name="connsiteX1893" fmla="*/ 444794 w 2619558"/>
                <a:gd name="connsiteY1893" fmla="*/ 534525 h 2617628"/>
                <a:gd name="connsiteX1894" fmla="*/ 447689 w 2619558"/>
                <a:gd name="connsiteY1894" fmla="*/ 532595 h 2617628"/>
                <a:gd name="connsiteX1895" fmla="*/ 447689 w 2619558"/>
                <a:gd name="connsiteY1895" fmla="*/ 530666 h 2617628"/>
                <a:gd name="connsiteX1896" fmla="*/ 453478 w 2619558"/>
                <a:gd name="connsiteY1896" fmla="*/ 526806 h 2617628"/>
                <a:gd name="connsiteX1897" fmla="*/ 457338 w 2619558"/>
                <a:gd name="connsiteY1897" fmla="*/ 517158 h 2617628"/>
                <a:gd name="connsiteX1898" fmla="*/ 459267 w 2619558"/>
                <a:gd name="connsiteY1898" fmla="*/ 517158 h 2617628"/>
                <a:gd name="connsiteX1899" fmla="*/ 460232 w 2619558"/>
                <a:gd name="connsiteY1899" fmla="*/ 512334 h 2617628"/>
                <a:gd name="connsiteX1900" fmla="*/ 463127 w 2619558"/>
                <a:gd name="connsiteY1900" fmla="*/ 507509 h 2617628"/>
                <a:gd name="connsiteX1901" fmla="*/ 463127 w 2619558"/>
                <a:gd name="connsiteY1901" fmla="*/ 504615 h 2617628"/>
                <a:gd name="connsiteX1902" fmla="*/ 468916 w 2619558"/>
                <a:gd name="connsiteY1902" fmla="*/ 504615 h 2617628"/>
                <a:gd name="connsiteX1903" fmla="*/ 468916 w 2619558"/>
                <a:gd name="connsiteY1903" fmla="*/ 502685 h 2617628"/>
                <a:gd name="connsiteX1904" fmla="*/ 478564 w 2619558"/>
                <a:gd name="connsiteY1904" fmla="*/ 494966 h 2617628"/>
                <a:gd name="connsiteX1905" fmla="*/ 492072 w 2619558"/>
                <a:gd name="connsiteY1905" fmla="*/ 494966 h 2617628"/>
                <a:gd name="connsiteX1906" fmla="*/ 493037 w 2619558"/>
                <a:gd name="connsiteY1906" fmla="*/ 493037 h 2617628"/>
                <a:gd name="connsiteX1907" fmla="*/ 498826 w 2619558"/>
                <a:gd name="connsiteY1907" fmla="*/ 493037 h 2617628"/>
                <a:gd name="connsiteX1908" fmla="*/ 500756 w 2619558"/>
                <a:gd name="connsiteY1908" fmla="*/ 491107 h 2617628"/>
                <a:gd name="connsiteX1909" fmla="*/ 500756 w 2619558"/>
                <a:gd name="connsiteY1909" fmla="*/ 485318 h 2617628"/>
                <a:gd name="connsiteX1910" fmla="*/ 507510 w 2619558"/>
                <a:gd name="connsiteY1910" fmla="*/ 468916 h 2617628"/>
                <a:gd name="connsiteX1911" fmla="*/ 512334 w 2619558"/>
                <a:gd name="connsiteY1911" fmla="*/ 450583 h 2617628"/>
                <a:gd name="connsiteX1912" fmla="*/ 512334 w 2619558"/>
                <a:gd name="connsiteY1912" fmla="*/ 441900 h 2617628"/>
                <a:gd name="connsiteX1913" fmla="*/ 512334 w 2619558"/>
                <a:gd name="connsiteY1913" fmla="*/ 439970 h 2617628"/>
                <a:gd name="connsiteX1914" fmla="*/ 515228 w 2619558"/>
                <a:gd name="connsiteY1914" fmla="*/ 433216 h 2617628"/>
                <a:gd name="connsiteX1915" fmla="*/ 515228 w 2619558"/>
                <a:gd name="connsiteY1915" fmla="*/ 428392 h 2617628"/>
                <a:gd name="connsiteX1916" fmla="*/ 515228 w 2619558"/>
                <a:gd name="connsiteY1916" fmla="*/ 416814 h 2617628"/>
                <a:gd name="connsiteX1917" fmla="*/ 519088 w 2619558"/>
                <a:gd name="connsiteY1917" fmla="*/ 416814 h 2617628"/>
                <a:gd name="connsiteX1918" fmla="*/ 519088 w 2619558"/>
                <a:gd name="connsiteY1918" fmla="*/ 411025 h 2617628"/>
                <a:gd name="connsiteX1919" fmla="*/ 513299 w 2619558"/>
                <a:gd name="connsiteY1919" fmla="*/ 411025 h 2617628"/>
                <a:gd name="connsiteX1920" fmla="*/ 511369 w 2619558"/>
                <a:gd name="connsiteY1920" fmla="*/ 411025 h 2617628"/>
                <a:gd name="connsiteX1921" fmla="*/ 509439 w 2619558"/>
                <a:gd name="connsiteY1921" fmla="*/ 406201 h 2617628"/>
                <a:gd name="connsiteX1922" fmla="*/ 511369 w 2619558"/>
                <a:gd name="connsiteY1922" fmla="*/ 404271 h 2617628"/>
                <a:gd name="connsiteX1923" fmla="*/ 521017 w 2619558"/>
                <a:gd name="connsiteY1923" fmla="*/ 406201 h 2617628"/>
                <a:gd name="connsiteX1924" fmla="*/ 526807 w 2619558"/>
                <a:gd name="connsiteY1924" fmla="*/ 409095 h 2617628"/>
                <a:gd name="connsiteX1925" fmla="*/ 530666 w 2619558"/>
                <a:gd name="connsiteY1925" fmla="*/ 412954 h 2617628"/>
                <a:gd name="connsiteX1926" fmla="*/ 535490 w 2619558"/>
                <a:gd name="connsiteY1926" fmla="*/ 415849 h 2617628"/>
                <a:gd name="connsiteX1927" fmla="*/ 537420 w 2619558"/>
                <a:gd name="connsiteY1927" fmla="*/ 420673 h 2617628"/>
                <a:gd name="connsiteX1928" fmla="*/ 540314 w 2619558"/>
                <a:gd name="connsiteY1928" fmla="*/ 425497 h 2617628"/>
                <a:gd name="connsiteX1929" fmla="*/ 544174 w 2619558"/>
                <a:gd name="connsiteY1929" fmla="*/ 427427 h 2617628"/>
                <a:gd name="connsiteX1930" fmla="*/ 549963 w 2619558"/>
                <a:gd name="connsiteY1930" fmla="*/ 433216 h 2617628"/>
                <a:gd name="connsiteX1931" fmla="*/ 551892 w 2619558"/>
                <a:gd name="connsiteY1931" fmla="*/ 438040 h 2617628"/>
                <a:gd name="connsiteX1932" fmla="*/ 556717 w 2619558"/>
                <a:gd name="connsiteY1932" fmla="*/ 442865 h 2617628"/>
                <a:gd name="connsiteX1933" fmla="*/ 556717 w 2619558"/>
                <a:gd name="connsiteY1933" fmla="*/ 446724 h 2617628"/>
                <a:gd name="connsiteX1934" fmla="*/ 560576 w 2619558"/>
                <a:gd name="connsiteY1934" fmla="*/ 450583 h 2617628"/>
                <a:gd name="connsiteX1935" fmla="*/ 564436 w 2619558"/>
                <a:gd name="connsiteY1935" fmla="*/ 453478 h 2617628"/>
                <a:gd name="connsiteX1936" fmla="*/ 569260 w 2619558"/>
                <a:gd name="connsiteY1936" fmla="*/ 453478 h 2617628"/>
                <a:gd name="connsiteX1937" fmla="*/ 574084 w 2619558"/>
                <a:gd name="connsiteY1937" fmla="*/ 453478 h 2617628"/>
                <a:gd name="connsiteX1938" fmla="*/ 574084 w 2619558"/>
                <a:gd name="connsiteY1938" fmla="*/ 443829 h 2617628"/>
                <a:gd name="connsiteX1939" fmla="*/ 569260 w 2619558"/>
                <a:gd name="connsiteY1939" fmla="*/ 443829 h 2617628"/>
                <a:gd name="connsiteX1940" fmla="*/ 569260 w 2619558"/>
                <a:gd name="connsiteY1940" fmla="*/ 439005 h 2617628"/>
                <a:gd name="connsiteX1941" fmla="*/ 565400 w 2619558"/>
                <a:gd name="connsiteY1941" fmla="*/ 437076 h 2617628"/>
                <a:gd name="connsiteX1942" fmla="*/ 562506 w 2619558"/>
                <a:gd name="connsiteY1942" fmla="*/ 432251 h 2617628"/>
                <a:gd name="connsiteX1943" fmla="*/ 566365 w 2619558"/>
                <a:gd name="connsiteY1943" fmla="*/ 430322 h 2617628"/>
                <a:gd name="connsiteX1944" fmla="*/ 560576 w 2619558"/>
                <a:gd name="connsiteY1944" fmla="*/ 423568 h 2617628"/>
                <a:gd name="connsiteX1945" fmla="*/ 552858 w 2619558"/>
                <a:gd name="connsiteY1945" fmla="*/ 417779 h 2617628"/>
                <a:gd name="connsiteX1946" fmla="*/ 548033 w 2619558"/>
                <a:gd name="connsiteY1946" fmla="*/ 413919 h 2617628"/>
                <a:gd name="connsiteX1947" fmla="*/ 544174 w 2619558"/>
                <a:gd name="connsiteY1947" fmla="*/ 413919 h 2617628"/>
                <a:gd name="connsiteX1948" fmla="*/ 537420 w 2619558"/>
                <a:gd name="connsiteY1948" fmla="*/ 408130 h 2617628"/>
                <a:gd name="connsiteX1949" fmla="*/ 530666 w 2619558"/>
                <a:gd name="connsiteY1949" fmla="*/ 400412 h 2617628"/>
                <a:gd name="connsiteX1950" fmla="*/ 522947 w 2619558"/>
                <a:gd name="connsiteY1950" fmla="*/ 393657 h 2617628"/>
                <a:gd name="connsiteX1951" fmla="*/ 520053 w 2619558"/>
                <a:gd name="connsiteY1951" fmla="*/ 389798 h 2617628"/>
                <a:gd name="connsiteX1952" fmla="*/ 517158 w 2619558"/>
                <a:gd name="connsiteY1952" fmla="*/ 384009 h 2617628"/>
                <a:gd name="connsiteX1953" fmla="*/ 517158 w 2619558"/>
                <a:gd name="connsiteY1953" fmla="*/ 381115 h 2617628"/>
                <a:gd name="connsiteX1954" fmla="*/ 521017 w 2619558"/>
                <a:gd name="connsiteY1954" fmla="*/ 373396 h 2617628"/>
                <a:gd name="connsiteX1955" fmla="*/ 522947 w 2619558"/>
                <a:gd name="connsiteY1955" fmla="*/ 356028 h 2617628"/>
                <a:gd name="connsiteX1956" fmla="*/ 524877 w 2619558"/>
                <a:gd name="connsiteY1956" fmla="*/ 337696 h 2617628"/>
                <a:gd name="connsiteX1957" fmla="*/ 527771 w 2619558"/>
                <a:gd name="connsiteY1957" fmla="*/ 318400 h 2617628"/>
                <a:gd name="connsiteX1958" fmla="*/ 527771 w 2619558"/>
                <a:gd name="connsiteY1958" fmla="*/ 311646 h 2617628"/>
                <a:gd name="connsiteX1959" fmla="*/ 525842 w 2619558"/>
                <a:gd name="connsiteY1959" fmla="*/ 303927 h 2617628"/>
                <a:gd name="connsiteX1960" fmla="*/ 510404 w 2619558"/>
                <a:gd name="connsiteY1960" fmla="*/ 300067 h 2617628"/>
                <a:gd name="connsiteX1961" fmla="*/ 505580 w 2619558"/>
                <a:gd name="connsiteY1961" fmla="*/ 294278 h 2617628"/>
                <a:gd name="connsiteX1962" fmla="*/ 500756 w 2619558"/>
                <a:gd name="connsiteY1962" fmla="*/ 291384 h 2617628"/>
                <a:gd name="connsiteX1963" fmla="*/ 502685 w 2619558"/>
                <a:gd name="connsiteY1963" fmla="*/ 288489 h 2617628"/>
                <a:gd name="connsiteX1964" fmla="*/ 504615 w 2619558"/>
                <a:gd name="connsiteY1964" fmla="*/ 279806 h 2617628"/>
                <a:gd name="connsiteX1965" fmla="*/ 504615 w 2619558"/>
                <a:gd name="connsiteY1965" fmla="*/ 272087 h 2617628"/>
                <a:gd name="connsiteX1966" fmla="*/ 504615 w 2619558"/>
                <a:gd name="connsiteY1966" fmla="*/ 263403 h 2617628"/>
                <a:gd name="connsiteX1967" fmla="*/ 497861 w 2619558"/>
                <a:gd name="connsiteY1967" fmla="*/ 256649 h 2617628"/>
                <a:gd name="connsiteX1968" fmla="*/ 494966 w 2619558"/>
                <a:gd name="connsiteY1968" fmla="*/ 254720 h 2617628"/>
                <a:gd name="connsiteX1969" fmla="*/ 494966 w 2619558"/>
                <a:gd name="connsiteY1969" fmla="*/ 252790 h 2617628"/>
                <a:gd name="connsiteX1970" fmla="*/ 490142 w 2619558"/>
                <a:gd name="connsiteY1970" fmla="*/ 251825 h 2617628"/>
                <a:gd name="connsiteX1971" fmla="*/ 488213 w 2619558"/>
                <a:gd name="connsiteY1971" fmla="*/ 248930 h 2617628"/>
                <a:gd name="connsiteX1972" fmla="*/ 486283 w 2619558"/>
                <a:gd name="connsiteY1972" fmla="*/ 248930 h 2617628"/>
                <a:gd name="connsiteX1973" fmla="*/ 484353 w 2619558"/>
                <a:gd name="connsiteY1973" fmla="*/ 246036 h 2617628"/>
                <a:gd name="connsiteX1974" fmla="*/ 481459 w 2619558"/>
                <a:gd name="connsiteY1974" fmla="*/ 244106 h 2617628"/>
                <a:gd name="connsiteX1975" fmla="*/ 478564 w 2619558"/>
                <a:gd name="connsiteY1975" fmla="*/ 240247 h 2617628"/>
                <a:gd name="connsiteX1976" fmla="*/ 478564 w 2619558"/>
                <a:gd name="connsiteY1976" fmla="*/ 237352 h 2617628"/>
                <a:gd name="connsiteX1977" fmla="*/ 483388 w 2619558"/>
                <a:gd name="connsiteY1977" fmla="*/ 236388 h 2617628"/>
                <a:gd name="connsiteX1978" fmla="*/ 486283 w 2619558"/>
                <a:gd name="connsiteY1978" fmla="*/ 233493 h 2617628"/>
                <a:gd name="connsiteX1979" fmla="*/ 486283 w 2619558"/>
                <a:gd name="connsiteY1979" fmla="*/ 230598 h 2617628"/>
                <a:gd name="connsiteX1980" fmla="*/ 489178 w 2619558"/>
                <a:gd name="connsiteY1980" fmla="*/ 230598 h 2617628"/>
                <a:gd name="connsiteX1981" fmla="*/ 498826 w 2619558"/>
                <a:gd name="connsiteY1981" fmla="*/ 232528 h 2617628"/>
                <a:gd name="connsiteX1982" fmla="*/ 500756 w 2619558"/>
                <a:gd name="connsiteY1982" fmla="*/ 234458 h 2617628"/>
                <a:gd name="connsiteX1983" fmla="*/ 503650 w 2619558"/>
                <a:gd name="connsiteY1983" fmla="*/ 234458 h 2617628"/>
                <a:gd name="connsiteX1984" fmla="*/ 515228 w 2619558"/>
                <a:gd name="connsiteY1984" fmla="*/ 234458 h 2617628"/>
                <a:gd name="connsiteX1985" fmla="*/ 519088 w 2619558"/>
                <a:gd name="connsiteY1985" fmla="*/ 234458 h 2617628"/>
                <a:gd name="connsiteX1986" fmla="*/ 527771 w 2619558"/>
                <a:gd name="connsiteY1986" fmla="*/ 234458 h 2617628"/>
                <a:gd name="connsiteX1987" fmla="*/ 534525 w 2619558"/>
                <a:gd name="connsiteY1987" fmla="*/ 234458 h 2617628"/>
                <a:gd name="connsiteX1988" fmla="*/ 537420 w 2619558"/>
                <a:gd name="connsiteY1988" fmla="*/ 229634 h 2617628"/>
                <a:gd name="connsiteX1989" fmla="*/ 545139 w 2619558"/>
                <a:gd name="connsiteY1989" fmla="*/ 217090 h 2617628"/>
                <a:gd name="connsiteX1990" fmla="*/ 550928 w 2619558"/>
                <a:gd name="connsiteY1990" fmla="*/ 199723 h 2617628"/>
                <a:gd name="connsiteX1991" fmla="*/ 552858 w 2619558"/>
                <a:gd name="connsiteY1991" fmla="*/ 191040 h 2617628"/>
                <a:gd name="connsiteX1992" fmla="*/ 552858 w 2619558"/>
                <a:gd name="connsiteY1992" fmla="*/ 184286 h 2617628"/>
                <a:gd name="connsiteX1993" fmla="*/ 556717 w 2619558"/>
                <a:gd name="connsiteY1993" fmla="*/ 166919 h 2617628"/>
                <a:gd name="connsiteX1994" fmla="*/ 554787 w 2619558"/>
                <a:gd name="connsiteY1994" fmla="*/ 144727 h 2617628"/>
                <a:gd name="connsiteX1995" fmla="*/ 545139 w 2619558"/>
                <a:gd name="connsiteY1995" fmla="*/ 136043 h 2617628"/>
                <a:gd name="connsiteX1996" fmla="*/ 538385 w 2619558"/>
                <a:gd name="connsiteY1996" fmla="*/ 134114 h 2617628"/>
                <a:gd name="connsiteX1997" fmla="*/ 538385 w 2619558"/>
                <a:gd name="connsiteY1997" fmla="*/ 132184 h 2617628"/>
                <a:gd name="connsiteX1998" fmla="*/ 529701 w 2619558"/>
                <a:gd name="connsiteY1998" fmla="*/ 128325 h 2617628"/>
                <a:gd name="connsiteX1999" fmla="*/ 531631 w 2619558"/>
                <a:gd name="connsiteY1999" fmla="*/ 126395 h 2617628"/>
                <a:gd name="connsiteX2000" fmla="*/ 535490 w 2619558"/>
                <a:gd name="connsiteY2000" fmla="*/ 126395 h 2617628"/>
                <a:gd name="connsiteX2001" fmla="*/ 543209 w 2619558"/>
                <a:gd name="connsiteY2001" fmla="*/ 124465 h 2617628"/>
                <a:gd name="connsiteX2002" fmla="*/ 544174 w 2619558"/>
                <a:gd name="connsiteY2002" fmla="*/ 124465 h 2617628"/>
                <a:gd name="connsiteX2003" fmla="*/ 553822 w 2619558"/>
                <a:gd name="connsiteY2003" fmla="*/ 122536 h 2617628"/>
                <a:gd name="connsiteX2004" fmla="*/ 559611 w 2619558"/>
                <a:gd name="connsiteY2004" fmla="*/ 122536 h 2617628"/>
                <a:gd name="connsiteX2005" fmla="*/ 562506 w 2619558"/>
                <a:gd name="connsiteY2005" fmla="*/ 118676 h 2617628"/>
                <a:gd name="connsiteX2006" fmla="*/ 565400 w 2619558"/>
                <a:gd name="connsiteY2006" fmla="*/ 115782 h 2617628"/>
                <a:gd name="connsiteX2007" fmla="*/ 565400 w 2619558"/>
                <a:gd name="connsiteY2007" fmla="*/ 110958 h 2617628"/>
                <a:gd name="connsiteX2008" fmla="*/ 571189 w 2619558"/>
                <a:gd name="connsiteY2008" fmla="*/ 107098 h 2617628"/>
                <a:gd name="connsiteX2009" fmla="*/ 574084 w 2619558"/>
                <a:gd name="connsiteY2009" fmla="*/ 102274 h 2617628"/>
                <a:gd name="connsiteX2010" fmla="*/ 576014 w 2619558"/>
                <a:gd name="connsiteY2010" fmla="*/ 97450 h 2617628"/>
                <a:gd name="connsiteX2011" fmla="*/ 580838 w 2619558"/>
                <a:gd name="connsiteY2011" fmla="*/ 97450 h 2617628"/>
                <a:gd name="connsiteX2012" fmla="*/ 589521 w 2619558"/>
                <a:gd name="connsiteY2012" fmla="*/ 100344 h 2617628"/>
                <a:gd name="connsiteX2013" fmla="*/ 593381 w 2619558"/>
                <a:gd name="connsiteY2013" fmla="*/ 100344 h 2617628"/>
                <a:gd name="connsiteX2014" fmla="*/ 597240 w 2619558"/>
                <a:gd name="connsiteY2014" fmla="*/ 98414 h 2617628"/>
                <a:gd name="connsiteX2015" fmla="*/ 600135 w 2619558"/>
                <a:gd name="connsiteY2015" fmla="*/ 98414 h 2617628"/>
                <a:gd name="connsiteX2016" fmla="*/ 608818 w 2619558"/>
                <a:gd name="connsiteY2016" fmla="*/ 98414 h 2617628"/>
                <a:gd name="connsiteX2017" fmla="*/ 611713 w 2619558"/>
                <a:gd name="connsiteY2017" fmla="*/ 102274 h 2617628"/>
                <a:gd name="connsiteX2018" fmla="*/ 623291 w 2619558"/>
                <a:gd name="connsiteY2018" fmla="*/ 102274 h 2617628"/>
                <a:gd name="connsiteX2019" fmla="*/ 625221 w 2619558"/>
                <a:gd name="connsiteY2019" fmla="*/ 98414 h 2617628"/>
                <a:gd name="connsiteX2020" fmla="*/ 629080 w 2619558"/>
                <a:gd name="connsiteY2020" fmla="*/ 95520 h 2617628"/>
                <a:gd name="connsiteX2021" fmla="*/ 632940 w 2619558"/>
                <a:gd name="connsiteY2021" fmla="*/ 95520 h 2617628"/>
                <a:gd name="connsiteX2022" fmla="*/ 635834 w 2619558"/>
                <a:gd name="connsiteY2022" fmla="*/ 92625 h 2617628"/>
                <a:gd name="connsiteX2023" fmla="*/ 642588 w 2619558"/>
                <a:gd name="connsiteY2023" fmla="*/ 92625 h 2617628"/>
                <a:gd name="connsiteX2024" fmla="*/ 645483 w 2619558"/>
                <a:gd name="connsiteY2024" fmla="*/ 94555 h 2617628"/>
                <a:gd name="connsiteX2025" fmla="*/ 651272 w 2619558"/>
                <a:gd name="connsiteY2025" fmla="*/ 91661 h 2617628"/>
                <a:gd name="connsiteX2026" fmla="*/ 657061 w 2619558"/>
                <a:gd name="connsiteY2026" fmla="*/ 89731 h 2617628"/>
                <a:gd name="connsiteX2027" fmla="*/ 665744 w 2619558"/>
                <a:gd name="connsiteY2027" fmla="*/ 91661 h 2617628"/>
                <a:gd name="connsiteX2028" fmla="*/ 670569 w 2619558"/>
                <a:gd name="connsiteY2028" fmla="*/ 87801 h 2617628"/>
                <a:gd name="connsiteX2029" fmla="*/ 672498 w 2619558"/>
                <a:gd name="connsiteY2029" fmla="*/ 83942 h 2617628"/>
                <a:gd name="connsiteX2030" fmla="*/ 676358 w 2619558"/>
                <a:gd name="connsiteY2030" fmla="*/ 83942 h 2617628"/>
                <a:gd name="connsiteX2031" fmla="*/ 679252 w 2619558"/>
                <a:gd name="connsiteY2031" fmla="*/ 83942 h 2617628"/>
                <a:gd name="connsiteX2032" fmla="*/ 682147 w 2619558"/>
                <a:gd name="connsiteY2032" fmla="*/ 83942 h 2617628"/>
                <a:gd name="connsiteX2033" fmla="*/ 684076 w 2619558"/>
                <a:gd name="connsiteY2033" fmla="*/ 80082 h 2617628"/>
                <a:gd name="connsiteX2034" fmla="*/ 689866 w 2619558"/>
                <a:gd name="connsiteY2034" fmla="*/ 80082 h 2617628"/>
                <a:gd name="connsiteX2035" fmla="*/ 692760 w 2619558"/>
                <a:gd name="connsiteY2035" fmla="*/ 76223 h 2617628"/>
                <a:gd name="connsiteX2036" fmla="*/ 697585 w 2619558"/>
                <a:gd name="connsiteY2036" fmla="*/ 74293 h 2617628"/>
                <a:gd name="connsiteX2037" fmla="*/ 699514 w 2619558"/>
                <a:gd name="connsiteY2037" fmla="*/ 71399 h 2617628"/>
                <a:gd name="connsiteX2038" fmla="*/ 707233 w 2619558"/>
                <a:gd name="connsiteY2038" fmla="*/ 74293 h 2617628"/>
                <a:gd name="connsiteX2039" fmla="*/ 711092 w 2619558"/>
                <a:gd name="connsiteY2039" fmla="*/ 70434 h 2617628"/>
                <a:gd name="connsiteX2040" fmla="*/ 716881 w 2619558"/>
                <a:gd name="connsiteY2040" fmla="*/ 73328 h 2617628"/>
                <a:gd name="connsiteX2041" fmla="*/ 718811 w 2619558"/>
                <a:gd name="connsiteY2041" fmla="*/ 71399 h 2617628"/>
                <a:gd name="connsiteX2042" fmla="*/ 724600 w 2619558"/>
                <a:gd name="connsiteY2042" fmla="*/ 71399 h 2617628"/>
                <a:gd name="connsiteX2043" fmla="*/ 724600 w 2619558"/>
                <a:gd name="connsiteY2043" fmla="*/ 77188 h 2617628"/>
                <a:gd name="connsiteX2044" fmla="*/ 736178 w 2619558"/>
                <a:gd name="connsiteY2044" fmla="*/ 71399 h 2617628"/>
                <a:gd name="connsiteX2045" fmla="*/ 736178 w 2619558"/>
                <a:gd name="connsiteY2045" fmla="*/ 67539 h 2617628"/>
                <a:gd name="connsiteX2046" fmla="*/ 739073 w 2619558"/>
                <a:gd name="connsiteY2046" fmla="*/ 67539 h 2617628"/>
                <a:gd name="connsiteX2047" fmla="*/ 742932 w 2619558"/>
                <a:gd name="connsiteY2047" fmla="*/ 70434 h 2617628"/>
                <a:gd name="connsiteX2048" fmla="*/ 746792 w 2619558"/>
                <a:gd name="connsiteY2048" fmla="*/ 70434 h 2617628"/>
                <a:gd name="connsiteX2049" fmla="*/ 752581 w 2619558"/>
                <a:gd name="connsiteY2049" fmla="*/ 66574 h 2617628"/>
                <a:gd name="connsiteX2050" fmla="*/ 755475 w 2619558"/>
                <a:gd name="connsiteY2050" fmla="*/ 64645 h 2617628"/>
                <a:gd name="connsiteX2051" fmla="*/ 758370 w 2619558"/>
                <a:gd name="connsiteY2051" fmla="*/ 61750 h 2617628"/>
                <a:gd name="connsiteX2052" fmla="*/ 760299 w 2619558"/>
                <a:gd name="connsiteY2052" fmla="*/ 56926 h 2617628"/>
                <a:gd name="connsiteX2053" fmla="*/ 768018 w 2619558"/>
                <a:gd name="connsiteY2053" fmla="*/ 61750 h 2617628"/>
                <a:gd name="connsiteX2054" fmla="*/ 769948 w 2619558"/>
                <a:gd name="connsiteY2054" fmla="*/ 58856 h 2617628"/>
                <a:gd name="connsiteX2055" fmla="*/ 773807 w 2619558"/>
                <a:gd name="connsiteY2055" fmla="*/ 56926 h 2617628"/>
                <a:gd name="connsiteX2056" fmla="*/ 779596 w 2619558"/>
                <a:gd name="connsiteY2056" fmla="*/ 60785 h 2617628"/>
                <a:gd name="connsiteX2057" fmla="*/ 786350 w 2619558"/>
                <a:gd name="connsiteY2057" fmla="*/ 58856 h 2617628"/>
                <a:gd name="connsiteX2058" fmla="*/ 786350 w 2619558"/>
                <a:gd name="connsiteY2058" fmla="*/ 60785 h 2617628"/>
                <a:gd name="connsiteX2059" fmla="*/ 792139 w 2619558"/>
                <a:gd name="connsiteY2059" fmla="*/ 61750 h 2617628"/>
                <a:gd name="connsiteX2060" fmla="*/ 796964 w 2619558"/>
                <a:gd name="connsiteY2060" fmla="*/ 64645 h 2617628"/>
                <a:gd name="connsiteX2061" fmla="*/ 805647 w 2619558"/>
                <a:gd name="connsiteY2061" fmla="*/ 73328 h 2617628"/>
                <a:gd name="connsiteX2062" fmla="*/ 808542 w 2619558"/>
                <a:gd name="connsiteY2062" fmla="*/ 70434 h 2617628"/>
                <a:gd name="connsiteX2063" fmla="*/ 811436 w 2619558"/>
                <a:gd name="connsiteY2063" fmla="*/ 73328 h 2617628"/>
                <a:gd name="connsiteX2064" fmla="*/ 814331 w 2619558"/>
                <a:gd name="connsiteY2064" fmla="*/ 79118 h 2617628"/>
                <a:gd name="connsiteX2065" fmla="*/ 816261 w 2619558"/>
                <a:gd name="connsiteY2065" fmla="*/ 79118 h 2617628"/>
                <a:gd name="connsiteX2066" fmla="*/ 819155 w 2619558"/>
                <a:gd name="connsiteY2066" fmla="*/ 82977 h 2617628"/>
                <a:gd name="connsiteX2067" fmla="*/ 823979 w 2619558"/>
                <a:gd name="connsiteY2067" fmla="*/ 82977 h 2617628"/>
                <a:gd name="connsiteX2068" fmla="*/ 826874 w 2619558"/>
                <a:gd name="connsiteY2068" fmla="*/ 83942 h 2617628"/>
                <a:gd name="connsiteX2069" fmla="*/ 832663 w 2619558"/>
                <a:gd name="connsiteY2069" fmla="*/ 83942 h 2617628"/>
                <a:gd name="connsiteX2070" fmla="*/ 834593 w 2619558"/>
                <a:gd name="connsiteY2070" fmla="*/ 78153 h 2617628"/>
                <a:gd name="connsiteX2071" fmla="*/ 845206 w 2619558"/>
                <a:gd name="connsiteY2071" fmla="*/ 78153 h 2617628"/>
                <a:gd name="connsiteX2072" fmla="*/ 849065 w 2619558"/>
                <a:gd name="connsiteY2072" fmla="*/ 73328 h 2617628"/>
                <a:gd name="connsiteX2073" fmla="*/ 849065 w 2619558"/>
                <a:gd name="connsiteY2073" fmla="*/ 67539 h 2617628"/>
                <a:gd name="connsiteX2074" fmla="*/ 850995 w 2619558"/>
                <a:gd name="connsiteY2074" fmla="*/ 64645 h 2617628"/>
                <a:gd name="connsiteX2075" fmla="*/ 858714 w 2619558"/>
                <a:gd name="connsiteY2075" fmla="*/ 61750 h 2617628"/>
                <a:gd name="connsiteX2076" fmla="*/ 863538 w 2619558"/>
                <a:gd name="connsiteY2076" fmla="*/ 63680 h 2617628"/>
                <a:gd name="connsiteX2077" fmla="*/ 875116 w 2619558"/>
                <a:gd name="connsiteY2077" fmla="*/ 60785 h 2617628"/>
                <a:gd name="connsiteX2078" fmla="*/ 878975 w 2619558"/>
                <a:gd name="connsiteY2078" fmla="*/ 58856 h 2617628"/>
                <a:gd name="connsiteX2079" fmla="*/ 886694 w 2619558"/>
                <a:gd name="connsiteY2079" fmla="*/ 60785 h 2617628"/>
                <a:gd name="connsiteX2080" fmla="*/ 889589 w 2619558"/>
                <a:gd name="connsiteY2080" fmla="*/ 60785 h 2617628"/>
                <a:gd name="connsiteX2081" fmla="*/ 894413 w 2619558"/>
                <a:gd name="connsiteY2081" fmla="*/ 55961 h 2617628"/>
                <a:gd name="connsiteX2082" fmla="*/ 898272 w 2619558"/>
                <a:gd name="connsiteY2082" fmla="*/ 55961 h 2617628"/>
                <a:gd name="connsiteX2083" fmla="*/ 901167 w 2619558"/>
                <a:gd name="connsiteY2083" fmla="*/ 57891 h 2617628"/>
                <a:gd name="connsiteX2084" fmla="*/ 906956 w 2619558"/>
                <a:gd name="connsiteY2084" fmla="*/ 57891 h 2617628"/>
                <a:gd name="connsiteX2085" fmla="*/ 914675 w 2619558"/>
                <a:gd name="connsiteY2085" fmla="*/ 59821 h 2617628"/>
                <a:gd name="connsiteX2086" fmla="*/ 923359 w 2619558"/>
                <a:gd name="connsiteY2086" fmla="*/ 57891 h 2617628"/>
                <a:gd name="connsiteX2087" fmla="*/ 928183 w 2619558"/>
                <a:gd name="connsiteY2087" fmla="*/ 57891 h 2617628"/>
                <a:gd name="connsiteX2088" fmla="*/ 931077 w 2619558"/>
                <a:gd name="connsiteY2088" fmla="*/ 57891 h 2617628"/>
                <a:gd name="connsiteX2089" fmla="*/ 935901 w 2619558"/>
                <a:gd name="connsiteY2089" fmla="*/ 57891 h 2617628"/>
                <a:gd name="connsiteX2090" fmla="*/ 937831 w 2619558"/>
                <a:gd name="connsiteY2090" fmla="*/ 54996 h 2617628"/>
                <a:gd name="connsiteX2091" fmla="*/ 942655 w 2619558"/>
                <a:gd name="connsiteY2091" fmla="*/ 57891 h 2617628"/>
                <a:gd name="connsiteX2092" fmla="*/ 947480 w 2619558"/>
                <a:gd name="connsiteY2092" fmla="*/ 59821 h 2617628"/>
                <a:gd name="connsiteX2093" fmla="*/ 953269 w 2619558"/>
                <a:gd name="connsiteY2093" fmla="*/ 59821 h 2617628"/>
                <a:gd name="connsiteX2094" fmla="*/ 961952 w 2619558"/>
                <a:gd name="connsiteY2094" fmla="*/ 59821 h 2617628"/>
                <a:gd name="connsiteX2095" fmla="*/ 965812 w 2619558"/>
                <a:gd name="connsiteY2095" fmla="*/ 59821 h 2617628"/>
                <a:gd name="connsiteX2096" fmla="*/ 969671 w 2619558"/>
                <a:gd name="connsiteY2096" fmla="*/ 58856 h 2617628"/>
                <a:gd name="connsiteX2097" fmla="*/ 982214 w 2619558"/>
                <a:gd name="connsiteY2097" fmla="*/ 55961 h 2617628"/>
                <a:gd name="connsiteX2098" fmla="*/ 985109 w 2619558"/>
                <a:gd name="connsiteY2098" fmla="*/ 54032 h 2617628"/>
                <a:gd name="connsiteX2099" fmla="*/ 985109 w 2619558"/>
                <a:gd name="connsiteY2099" fmla="*/ 50172 h 2617628"/>
                <a:gd name="connsiteX2100" fmla="*/ 990898 w 2619558"/>
                <a:gd name="connsiteY2100" fmla="*/ 47277 h 2617628"/>
                <a:gd name="connsiteX2101" fmla="*/ 993792 w 2619558"/>
                <a:gd name="connsiteY2101" fmla="*/ 42453 h 2617628"/>
                <a:gd name="connsiteX2102" fmla="*/ 998617 w 2619558"/>
                <a:gd name="connsiteY2102" fmla="*/ 38594 h 2617628"/>
                <a:gd name="connsiteX2103" fmla="*/ 1003441 w 2619558"/>
                <a:gd name="connsiteY2103" fmla="*/ 38594 h 2617628"/>
                <a:gd name="connsiteX2104" fmla="*/ 1010195 w 2619558"/>
                <a:gd name="connsiteY2104" fmla="*/ 36664 h 2617628"/>
                <a:gd name="connsiteX2105" fmla="*/ 1014054 w 2619558"/>
                <a:gd name="connsiteY2105" fmla="*/ 36664 h 2617628"/>
                <a:gd name="connsiteX2106" fmla="*/ 1016949 w 2619558"/>
                <a:gd name="connsiteY2106" fmla="*/ 31840 h 2617628"/>
                <a:gd name="connsiteX2107" fmla="*/ 1022738 w 2619558"/>
                <a:gd name="connsiteY2107" fmla="*/ 31840 h 2617628"/>
                <a:gd name="connsiteX2108" fmla="*/ 1029492 w 2619558"/>
                <a:gd name="connsiteY2108" fmla="*/ 35699 h 2617628"/>
                <a:gd name="connsiteX2109" fmla="*/ 1038175 w 2619558"/>
                <a:gd name="connsiteY2109" fmla="*/ 35699 h 2617628"/>
                <a:gd name="connsiteX2110" fmla="*/ 1048789 w 2619558"/>
                <a:gd name="connsiteY2110" fmla="*/ 38594 h 2617628"/>
                <a:gd name="connsiteX2111" fmla="*/ 1053613 w 2619558"/>
                <a:gd name="connsiteY2111" fmla="*/ 38594 h 2617628"/>
                <a:gd name="connsiteX2112" fmla="*/ 1056507 w 2619558"/>
                <a:gd name="connsiteY2112" fmla="*/ 40524 h 2617628"/>
                <a:gd name="connsiteX2113" fmla="*/ 1059402 w 2619558"/>
                <a:gd name="connsiteY2113" fmla="*/ 46313 h 2617628"/>
                <a:gd name="connsiteX2114" fmla="*/ 1065191 w 2619558"/>
                <a:gd name="connsiteY2114" fmla="*/ 48242 h 2617628"/>
                <a:gd name="connsiteX2115" fmla="*/ 1067121 w 2619558"/>
                <a:gd name="connsiteY2115" fmla="*/ 51137 h 2617628"/>
                <a:gd name="connsiteX2116" fmla="*/ 1070980 w 2619558"/>
                <a:gd name="connsiteY2116" fmla="*/ 51137 h 2617628"/>
                <a:gd name="connsiteX2117" fmla="*/ 1078699 w 2619558"/>
                <a:gd name="connsiteY2117" fmla="*/ 48242 h 2617628"/>
                <a:gd name="connsiteX2118" fmla="*/ 1082558 w 2619558"/>
                <a:gd name="connsiteY2118" fmla="*/ 46313 h 2617628"/>
                <a:gd name="connsiteX2119" fmla="*/ 1087382 w 2619558"/>
                <a:gd name="connsiteY2119" fmla="*/ 40524 h 2617628"/>
                <a:gd name="connsiteX2120" fmla="*/ 1090277 w 2619558"/>
                <a:gd name="connsiteY2120" fmla="*/ 40524 h 2617628"/>
                <a:gd name="connsiteX2121" fmla="*/ 1094136 w 2619558"/>
                <a:gd name="connsiteY2121" fmla="*/ 40524 h 2617628"/>
                <a:gd name="connsiteX2122" fmla="*/ 1097031 w 2619558"/>
                <a:gd name="connsiteY2122" fmla="*/ 42453 h 2617628"/>
                <a:gd name="connsiteX2123" fmla="*/ 1100890 w 2619558"/>
                <a:gd name="connsiteY2123" fmla="*/ 42453 h 2617628"/>
                <a:gd name="connsiteX2124" fmla="*/ 1103785 w 2619558"/>
                <a:gd name="connsiteY2124" fmla="*/ 35699 h 2617628"/>
                <a:gd name="connsiteX2125" fmla="*/ 1106679 w 2619558"/>
                <a:gd name="connsiteY2125" fmla="*/ 33770 h 2617628"/>
                <a:gd name="connsiteX2126" fmla="*/ 1109574 w 2619558"/>
                <a:gd name="connsiteY2126" fmla="*/ 33770 h 2617628"/>
                <a:gd name="connsiteX2127" fmla="*/ 1114398 w 2619558"/>
                <a:gd name="connsiteY2127" fmla="*/ 33770 h 2617628"/>
                <a:gd name="connsiteX2128" fmla="*/ 1120187 w 2619558"/>
                <a:gd name="connsiteY2128" fmla="*/ 33770 h 2617628"/>
                <a:gd name="connsiteX2129" fmla="*/ 1125011 w 2619558"/>
                <a:gd name="connsiteY2129" fmla="*/ 29910 h 2617628"/>
                <a:gd name="connsiteX2130" fmla="*/ 1132730 w 2619558"/>
                <a:gd name="connsiteY2130" fmla="*/ 27016 h 2617628"/>
                <a:gd name="connsiteX2131" fmla="*/ 1139484 w 2619558"/>
                <a:gd name="connsiteY2131" fmla="*/ 25086 h 2617628"/>
                <a:gd name="connsiteX2132" fmla="*/ 1148168 w 2619558"/>
                <a:gd name="connsiteY2132" fmla="*/ 25086 h 2617628"/>
                <a:gd name="connsiteX2133" fmla="*/ 1158781 w 2619558"/>
                <a:gd name="connsiteY2133" fmla="*/ 26051 h 2617628"/>
                <a:gd name="connsiteX2134" fmla="*/ 1161676 w 2619558"/>
                <a:gd name="connsiteY2134" fmla="*/ 26051 h 2617628"/>
                <a:gd name="connsiteX2135" fmla="*/ 1169395 w 2619558"/>
                <a:gd name="connsiteY2135" fmla="*/ 26051 h 2617628"/>
                <a:gd name="connsiteX2136" fmla="*/ 1172289 w 2619558"/>
                <a:gd name="connsiteY2136" fmla="*/ 26051 h 2617628"/>
                <a:gd name="connsiteX2137" fmla="*/ 1175183 w 2619558"/>
                <a:gd name="connsiteY2137" fmla="*/ 26051 h 2617628"/>
                <a:gd name="connsiteX2138" fmla="*/ 1182902 w 2619558"/>
                <a:gd name="connsiteY2138" fmla="*/ 30875 h 2617628"/>
                <a:gd name="connsiteX2139" fmla="*/ 1182902 w 2619558"/>
                <a:gd name="connsiteY2139" fmla="*/ 32805 h 2617628"/>
                <a:gd name="connsiteX2140" fmla="*/ 1193516 w 2619558"/>
                <a:gd name="connsiteY2140" fmla="*/ 34735 h 2617628"/>
                <a:gd name="connsiteX2141" fmla="*/ 1196410 w 2619558"/>
                <a:gd name="connsiteY2141" fmla="*/ 32805 h 2617628"/>
                <a:gd name="connsiteX2142" fmla="*/ 1200270 w 2619558"/>
                <a:gd name="connsiteY2142" fmla="*/ 32805 h 2617628"/>
                <a:gd name="connsiteX2143" fmla="*/ 1212813 w 2619558"/>
                <a:gd name="connsiteY2143" fmla="*/ 25086 h 2617628"/>
                <a:gd name="connsiteX2144" fmla="*/ 1215707 w 2619558"/>
                <a:gd name="connsiteY2144" fmla="*/ 22192 h 2617628"/>
                <a:gd name="connsiteX2145" fmla="*/ 1218602 w 2619558"/>
                <a:gd name="connsiteY2145" fmla="*/ 17367 h 2617628"/>
                <a:gd name="connsiteX2146" fmla="*/ 1221496 w 2619558"/>
                <a:gd name="connsiteY2146" fmla="*/ 14473 h 2617628"/>
                <a:gd name="connsiteX2147" fmla="*/ 1221496 w 2619558"/>
                <a:gd name="connsiteY2147" fmla="*/ 9649 h 2617628"/>
                <a:gd name="connsiteX2148" fmla="*/ 1224391 w 2619558"/>
                <a:gd name="connsiteY2148" fmla="*/ 5789 h 2617628"/>
                <a:gd name="connsiteX2149" fmla="*/ 1231145 w 2619558"/>
                <a:gd name="connsiteY2149" fmla="*/ 2895 h 2617628"/>
                <a:gd name="connsiteX2150" fmla="*/ 1234039 w 2619558"/>
                <a:gd name="connsiteY2150" fmla="*/ 0 h 2617628"/>
                <a:gd name="connsiteX2151" fmla="*/ 1239828 w 2619558"/>
                <a:gd name="connsiteY2151" fmla="*/ 0 h 2617628"/>
                <a:gd name="connsiteX2152" fmla="*/ 1243688 w 2619558"/>
                <a:gd name="connsiteY2152" fmla="*/ 5789 h 2617628"/>
                <a:gd name="connsiteX2153" fmla="*/ 1252371 w 2619558"/>
                <a:gd name="connsiteY2153" fmla="*/ 13508 h 2617628"/>
                <a:gd name="connsiteX2154" fmla="*/ 1256231 w 2619558"/>
                <a:gd name="connsiteY2154" fmla="*/ 16402 h 2617628"/>
                <a:gd name="connsiteX2155" fmla="*/ 1265879 w 2619558"/>
                <a:gd name="connsiteY2155" fmla="*/ 21227 h 2617628"/>
                <a:gd name="connsiteX2156" fmla="*/ 1275528 w 2619558"/>
                <a:gd name="connsiteY2156" fmla="*/ 21227 h 2617628"/>
                <a:gd name="connsiteX2157" fmla="*/ 1291930 w 2619558"/>
                <a:gd name="connsiteY2157" fmla="*/ 23156 h 2617628"/>
                <a:gd name="connsiteX2158" fmla="*/ 1301578 w 2619558"/>
                <a:gd name="connsiteY2158" fmla="*/ 26051 h 2617628"/>
                <a:gd name="connsiteX2159" fmla="*/ 1310262 w 2619558"/>
                <a:gd name="connsiteY2159" fmla="*/ 26051 h 2617628"/>
                <a:gd name="connsiteX2160" fmla="*/ 1313156 w 2619558"/>
                <a:gd name="connsiteY2160" fmla="*/ 26051 h 2617628"/>
                <a:gd name="connsiteX2161" fmla="*/ 1329559 w 2619558"/>
                <a:gd name="connsiteY2161" fmla="*/ 26051 h 2617628"/>
                <a:gd name="connsiteX2162" fmla="*/ 1339207 w 2619558"/>
                <a:gd name="connsiteY2162" fmla="*/ 30875 h 2617628"/>
                <a:gd name="connsiteX2163" fmla="*/ 1342102 w 2619558"/>
                <a:gd name="connsiteY2163" fmla="*/ 33770 h 261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Lst>
              <a:rect l="l" t="t" r="r" b="b"/>
              <a:pathLst>
                <a:path w="2619558" h="2617628">
                  <a:moveTo>
                    <a:pt x="1320875" y="24121"/>
                  </a:moveTo>
                  <a:lnTo>
                    <a:pt x="1317016" y="27016"/>
                  </a:lnTo>
                  <a:lnTo>
                    <a:pt x="1315086" y="31840"/>
                  </a:lnTo>
                  <a:lnTo>
                    <a:pt x="1309297" y="34735"/>
                  </a:lnTo>
                  <a:lnTo>
                    <a:pt x="1309297" y="44383"/>
                  </a:lnTo>
                  <a:cubicBezTo>
                    <a:pt x="1309297" y="44383"/>
                    <a:pt x="1306403" y="48242"/>
                    <a:pt x="1306403" y="48242"/>
                  </a:cubicBezTo>
                  <a:lnTo>
                    <a:pt x="1299649" y="51137"/>
                  </a:lnTo>
                  <a:lnTo>
                    <a:pt x="1306403" y="60785"/>
                  </a:lnTo>
                  <a:lnTo>
                    <a:pt x="1306403" y="66574"/>
                  </a:lnTo>
                  <a:cubicBezTo>
                    <a:pt x="1306403" y="66574"/>
                    <a:pt x="1301578" y="69469"/>
                    <a:pt x="1301578" y="69469"/>
                  </a:cubicBezTo>
                  <a:lnTo>
                    <a:pt x="1301578" y="74293"/>
                  </a:lnTo>
                  <a:cubicBezTo>
                    <a:pt x="1301578" y="74293"/>
                    <a:pt x="1304473" y="78153"/>
                    <a:pt x="1304473" y="78153"/>
                  </a:cubicBezTo>
                  <a:lnTo>
                    <a:pt x="1307368" y="87801"/>
                  </a:lnTo>
                  <a:lnTo>
                    <a:pt x="1307368" y="90696"/>
                  </a:lnTo>
                  <a:cubicBezTo>
                    <a:pt x="1307368" y="90696"/>
                    <a:pt x="1307368" y="97450"/>
                    <a:pt x="1307368" y="97450"/>
                  </a:cubicBezTo>
                  <a:lnTo>
                    <a:pt x="1309297" y="100344"/>
                  </a:lnTo>
                  <a:lnTo>
                    <a:pt x="1309297" y="105168"/>
                  </a:lnTo>
                  <a:cubicBezTo>
                    <a:pt x="1309297" y="105168"/>
                    <a:pt x="1309297" y="110958"/>
                    <a:pt x="1309297" y="110958"/>
                  </a:cubicBezTo>
                  <a:lnTo>
                    <a:pt x="1309297" y="114817"/>
                  </a:lnTo>
                  <a:cubicBezTo>
                    <a:pt x="1309297" y="114817"/>
                    <a:pt x="1304473" y="122536"/>
                    <a:pt x="1304473" y="122536"/>
                  </a:cubicBezTo>
                  <a:lnTo>
                    <a:pt x="1299649" y="124465"/>
                  </a:lnTo>
                  <a:lnTo>
                    <a:pt x="1299649" y="132184"/>
                  </a:lnTo>
                  <a:lnTo>
                    <a:pt x="1303508" y="137973"/>
                  </a:lnTo>
                  <a:lnTo>
                    <a:pt x="1308332" y="141833"/>
                  </a:lnTo>
                  <a:lnTo>
                    <a:pt x="1311227" y="149551"/>
                  </a:lnTo>
                  <a:lnTo>
                    <a:pt x="1311227" y="152446"/>
                  </a:lnTo>
                  <a:cubicBezTo>
                    <a:pt x="1311227" y="152446"/>
                    <a:pt x="1311227" y="157270"/>
                    <a:pt x="1311227" y="157270"/>
                  </a:cubicBezTo>
                  <a:lnTo>
                    <a:pt x="1307368" y="162094"/>
                  </a:lnTo>
                  <a:lnTo>
                    <a:pt x="1304473" y="162094"/>
                  </a:lnTo>
                  <a:cubicBezTo>
                    <a:pt x="1304473" y="162094"/>
                    <a:pt x="1298684" y="165954"/>
                    <a:pt x="1298684" y="165954"/>
                  </a:cubicBezTo>
                  <a:lnTo>
                    <a:pt x="1292895" y="165954"/>
                  </a:lnTo>
                  <a:cubicBezTo>
                    <a:pt x="1292895" y="165954"/>
                    <a:pt x="1287106" y="165954"/>
                    <a:pt x="1287106" y="165954"/>
                  </a:cubicBezTo>
                  <a:lnTo>
                    <a:pt x="1283246" y="168848"/>
                  </a:lnTo>
                  <a:lnTo>
                    <a:pt x="1276493" y="168848"/>
                  </a:lnTo>
                  <a:cubicBezTo>
                    <a:pt x="1276493" y="168848"/>
                    <a:pt x="1268774" y="165954"/>
                    <a:pt x="1268774" y="165954"/>
                  </a:cubicBezTo>
                  <a:lnTo>
                    <a:pt x="1262984" y="165954"/>
                  </a:lnTo>
                  <a:cubicBezTo>
                    <a:pt x="1262984" y="165954"/>
                    <a:pt x="1257196" y="165954"/>
                    <a:pt x="1257196" y="165954"/>
                  </a:cubicBezTo>
                  <a:lnTo>
                    <a:pt x="1235004" y="172708"/>
                  </a:lnTo>
                  <a:lnTo>
                    <a:pt x="1225355" y="175602"/>
                  </a:lnTo>
                  <a:lnTo>
                    <a:pt x="1217637" y="178497"/>
                  </a:lnTo>
                  <a:lnTo>
                    <a:pt x="1208953" y="178497"/>
                  </a:lnTo>
                  <a:cubicBezTo>
                    <a:pt x="1208953" y="178497"/>
                    <a:pt x="1200270" y="176567"/>
                    <a:pt x="1200270" y="176567"/>
                  </a:cubicBezTo>
                  <a:lnTo>
                    <a:pt x="1197375" y="172708"/>
                  </a:lnTo>
                  <a:lnTo>
                    <a:pt x="1185797" y="164989"/>
                  </a:lnTo>
                  <a:lnTo>
                    <a:pt x="1180973" y="163059"/>
                  </a:lnTo>
                  <a:lnTo>
                    <a:pt x="1172289" y="163059"/>
                  </a:lnTo>
                  <a:cubicBezTo>
                    <a:pt x="1172289" y="163059"/>
                    <a:pt x="1166500" y="161129"/>
                    <a:pt x="1166500" y="161129"/>
                  </a:cubicBezTo>
                  <a:lnTo>
                    <a:pt x="1163605" y="161129"/>
                  </a:lnTo>
                  <a:cubicBezTo>
                    <a:pt x="1163605" y="161129"/>
                    <a:pt x="1152992" y="166919"/>
                    <a:pt x="1152992" y="166919"/>
                  </a:cubicBezTo>
                  <a:lnTo>
                    <a:pt x="1139484" y="163059"/>
                  </a:lnTo>
                  <a:lnTo>
                    <a:pt x="1130801" y="163059"/>
                  </a:lnTo>
                  <a:cubicBezTo>
                    <a:pt x="1130801" y="163059"/>
                    <a:pt x="1127906" y="164989"/>
                    <a:pt x="1127906" y="164989"/>
                  </a:cubicBezTo>
                  <a:lnTo>
                    <a:pt x="1127906" y="169813"/>
                  </a:lnTo>
                  <a:cubicBezTo>
                    <a:pt x="1127906" y="169813"/>
                    <a:pt x="1130801" y="181391"/>
                    <a:pt x="1130801" y="181391"/>
                  </a:cubicBezTo>
                  <a:lnTo>
                    <a:pt x="1130801" y="189110"/>
                  </a:lnTo>
                  <a:cubicBezTo>
                    <a:pt x="1130801" y="189110"/>
                    <a:pt x="1132730" y="194899"/>
                    <a:pt x="1132730" y="194899"/>
                  </a:cubicBezTo>
                  <a:lnTo>
                    <a:pt x="1132730" y="222880"/>
                  </a:lnTo>
                  <a:cubicBezTo>
                    <a:pt x="1132730" y="222880"/>
                    <a:pt x="1138519" y="230598"/>
                    <a:pt x="1138519" y="230598"/>
                  </a:cubicBezTo>
                  <a:lnTo>
                    <a:pt x="1134660" y="247001"/>
                  </a:lnTo>
                  <a:lnTo>
                    <a:pt x="1134660" y="255685"/>
                  </a:lnTo>
                  <a:cubicBezTo>
                    <a:pt x="1134660" y="255685"/>
                    <a:pt x="1134660" y="258579"/>
                    <a:pt x="1134660" y="258579"/>
                  </a:cubicBezTo>
                  <a:lnTo>
                    <a:pt x="1134660" y="263403"/>
                  </a:lnTo>
                  <a:cubicBezTo>
                    <a:pt x="1134660" y="263403"/>
                    <a:pt x="1135625" y="266298"/>
                    <a:pt x="1135625" y="266298"/>
                  </a:cubicBezTo>
                  <a:lnTo>
                    <a:pt x="1144308" y="276911"/>
                  </a:lnTo>
                  <a:lnTo>
                    <a:pt x="1148168" y="281735"/>
                  </a:lnTo>
                  <a:lnTo>
                    <a:pt x="1152992" y="292349"/>
                  </a:lnTo>
                  <a:lnTo>
                    <a:pt x="1161676" y="302962"/>
                  </a:lnTo>
                  <a:lnTo>
                    <a:pt x="1165535" y="306821"/>
                  </a:lnTo>
                  <a:lnTo>
                    <a:pt x="1176148" y="315505"/>
                  </a:lnTo>
                  <a:lnTo>
                    <a:pt x="1180008" y="320329"/>
                  </a:lnTo>
                  <a:lnTo>
                    <a:pt x="1190621" y="325153"/>
                  </a:lnTo>
                  <a:lnTo>
                    <a:pt x="1200270" y="332872"/>
                  </a:lnTo>
                  <a:lnTo>
                    <a:pt x="1222461" y="344450"/>
                  </a:lnTo>
                  <a:lnTo>
                    <a:pt x="1227285" y="344450"/>
                  </a:lnTo>
                  <a:cubicBezTo>
                    <a:pt x="1227285" y="344450"/>
                    <a:pt x="1236934" y="348310"/>
                    <a:pt x="1236934" y="348310"/>
                  </a:cubicBezTo>
                  <a:lnTo>
                    <a:pt x="1240793" y="352169"/>
                  </a:lnTo>
                  <a:lnTo>
                    <a:pt x="1252371" y="361817"/>
                  </a:lnTo>
                  <a:lnTo>
                    <a:pt x="1262984" y="376290"/>
                  </a:lnTo>
                  <a:lnTo>
                    <a:pt x="1270703" y="382079"/>
                  </a:lnTo>
                  <a:lnTo>
                    <a:pt x="1275528" y="386904"/>
                  </a:lnTo>
                  <a:lnTo>
                    <a:pt x="1281317" y="391728"/>
                  </a:lnTo>
                  <a:lnTo>
                    <a:pt x="1293859" y="396552"/>
                  </a:lnTo>
                  <a:lnTo>
                    <a:pt x="1298684" y="399447"/>
                  </a:lnTo>
                  <a:lnTo>
                    <a:pt x="1307368" y="407165"/>
                  </a:lnTo>
                  <a:lnTo>
                    <a:pt x="1311227" y="411990"/>
                  </a:lnTo>
                  <a:lnTo>
                    <a:pt x="1318946" y="413919"/>
                  </a:lnTo>
                  <a:lnTo>
                    <a:pt x="1327629" y="413919"/>
                  </a:lnTo>
                  <a:cubicBezTo>
                    <a:pt x="1327629" y="413919"/>
                    <a:pt x="1335348" y="413919"/>
                    <a:pt x="1335348" y="413919"/>
                  </a:cubicBezTo>
                  <a:lnTo>
                    <a:pt x="1340172" y="413919"/>
                  </a:lnTo>
                  <a:cubicBezTo>
                    <a:pt x="1340172" y="413919"/>
                    <a:pt x="1345961" y="413919"/>
                    <a:pt x="1345961" y="413919"/>
                  </a:cubicBezTo>
                  <a:lnTo>
                    <a:pt x="1347891" y="413919"/>
                  </a:lnTo>
                  <a:cubicBezTo>
                    <a:pt x="1347891" y="413919"/>
                    <a:pt x="1354645" y="413919"/>
                    <a:pt x="1354645" y="413919"/>
                  </a:cubicBezTo>
                  <a:lnTo>
                    <a:pt x="1360434" y="419708"/>
                  </a:lnTo>
                  <a:lnTo>
                    <a:pt x="1362364" y="425497"/>
                  </a:lnTo>
                  <a:lnTo>
                    <a:pt x="1367188" y="429357"/>
                  </a:lnTo>
                  <a:lnTo>
                    <a:pt x="1367188" y="432251"/>
                  </a:lnTo>
                  <a:cubicBezTo>
                    <a:pt x="1367188" y="432251"/>
                    <a:pt x="1372977" y="434181"/>
                    <a:pt x="1372977" y="434181"/>
                  </a:cubicBezTo>
                  <a:lnTo>
                    <a:pt x="1380696" y="434181"/>
                  </a:lnTo>
                  <a:cubicBezTo>
                    <a:pt x="1380696" y="434181"/>
                    <a:pt x="1385520" y="439005"/>
                    <a:pt x="1385520" y="439005"/>
                  </a:cubicBezTo>
                  <a:lnTo>
                    <a:pt x="1390344" y="440935"/>
                  </a:lnTo>
                  <a:lnTo>
                    <a:pt x="1395169" y="440935"/>
                  </a:lnTo>
                  <a:cubicBezTo>
                    <a:pt x="1395169" y="440935"/>
                    <a:pt x="1398063" y="443829"/>
                    <a:pt x="1398063" y="443829"/>
                  </a:cubicBezTo>
                  <a:lnTo>
                    <a:pt x="1398063" y="449619"/>
                  </a:lnTo>
                  <a:cubicBezTo>
                    <a:pt x="1398063" y="449619"/>
                    <a:pt x="1411571" y="455408"/>
                    <a:pt x="1411571" y="455408"/>
                  </a:cubicBezTo>
                  <a:lnTo>
                    <a:pt x="1414465" y="455408"/>
                  </a:lnTo>
                  <a:lnTo>
                    <a:pt x="1421220" y="458302"/>
                  </a:lnTo>
                  <a:lnTo>
                    <a:pt x="1421220" y="464091"/>
                  </a:lnTo>
                  <a:cubicBezTo>
                    <a:pt x="1421220" y="464091"/>
                    <a:pt x="1417360" y="468916"/>
                    <a:pt x="1417360" y="468916"/>
                  </a:cubicBezTo>
                  <a:lnTo>
                    <a:pt x="1421220" y="468916"/>
                  </a:lnTo>
                  <a:cubicBezTo>
                    <a:pt x="1421220" y="468916"/>
                    <a:pt x="1422184" y="471810"/>
                    <a:pt x="1422184" y="471810"/>
                  </a:cubicBezTo>
                  <a:lnTo>
                    <a:pt x="1428938" y="473740"/>
                  </a:lnTo>
                  <a:lnTo>
                    <a:pt x="1432798" y="471810"/>
                  </a:lnTo>
                  <a:lnTo>
                    <a:pt x="1435692" y="473740"/>
                  </a:lnTo>
                  <a:lnTo>
                    <a:pt x="1439552" y="477599"/>
                  </a:lnTo>
                  <a:lnTo>
                    <a:pt x="1444376" y="477599"/>
                  </a:lnTo>
                  <a:cubicBezTo>
                    <a:pt x="1444376" y="477599"/>
                    <a:pt x="1446305" y="477599"/>
                    <a:pt x="1446305" y="477599"/>
                  </a:cubicBezTo>
                  <a:lnTo>
                    <a:pt x="1450165" y="470845"/>
                  </a:lnTo>
                  <a:lnTo>
                    <a:pt x="1454989" y="470845"/>
                  </a:lnTo>
                  <a:cubicBezTo>
                    <a:pt x="1454989" y="470845"/>
                    <a:pt x="1461743" y="466986"/>
                    <a:pt x="1461743" y="466986"/>
                  </a:cubicBezTo>
                  <a:lnTo>
                    <a:pt x="1469462" y="470845"/>
                  </a:lnTo>
                  <a:lnTo>
                    <a:pt x="1476216" y="478564"/>
                  </a:lnTo>
                  <a:lnTo>
                    <a:pt x="1480075" y="480494"/>
                  </a:lnTo>
                  <a:lnTo>
                    <a:pt x="1483934" y="476634"/>
                  </a:lnTo>
                  <a:lnTo>
                    <a:pt x="1488759" y="478564"/>
                  </a:lnTo>
                  <a:lnTo>
                    <a:pt x="1493583" y="478564"/>
                  </a:lnTo>
                  <a:lnTo>
                    <a:pt x="1495512" y="482423"/>
                  </a:lnTo>
                  <a:lnTo>
                    <a:pt x="1498407" y="482423"/>
                  </a:lnTo>
                  <a:cubicBezTo>
                    <a:pt x="1498407" y="482423"/>
                    <a:pt x="1506126" y="482423"/>
                    <a:pt x="1506126" y="482423"/>
                  </a:cubicBezTo>
                  <a:lnTo>
                    <a:pt x="1506126" y="488213"/>
                  </a:lnTo>
                  <a:cubicBezTo>
                    <a:pt x="1506126" y="488213"/>
                    <a:pt x="1500337" y="493037"/>
                    <a:pt x="1500337" y="493037"/>
                  </a:cubicBezTo>
                  <a:lnTo>
                    <a:pt x="1500337" y="495931"/>
                  </a:lnTo>
                  <a:cubicBezTo>
                    <a:pt x="1500337" y="495931"/>
                    <a:pt x="1500337" y="503650"/>
                    <a:pt x="1500337" y="503650"/>
                  </a:cubicBezTo>
                  <a:lnTo>
                    <a:pt x="1500337" y="506544"/>
                  </a:lnTo>
                  <a:cubicBezTo>
                    <a:pt x="1500337" y="506544"/>
                    <a:pt x="1503231" y="516193"/>
                    <a:pt x="1503231" y="516193"/>
                  </a:cubicBezTo>
                  <a:lnTo>
                    <a:pt x="1503231" y="530666"/>
                  </a:lnTo>
                  <a:cubicBezTo>
                    <a:pt x="1503231" y="530666"/>
                    <a:pt x="1501302" y="532595"/>
                    <a:pt x="1501302" y="532595"/>
                  </a:cubicBezTo>
                  <a:lnTo>
                    <a:pt x="1496478" y="541279"/>
                  </a:lnTo>
                  <a:lnTo>
                    <a:pt x="1496478" y="547068"/>
                  </a:lnTo>
                  <a:cubicBezTo>
                    <a:pt x="1496478" y="547068"/>
                    <a:pt x="1494548" y="548998"/>
                    <a:pt x="1494548" y="548998"/>
                  </a:cubicBezTo>
                  <a:lnTo>
                    <a:pt x="1483934" y="559611"/>
                  </a:lnTo>
                  <a:lnTo>
                    <a:pt x="1482005" y="563470"/>
                  </a:lnTo>
                  <a:lnTo>
                    <a:pt x="1482005" y="567330"/>
                  </a:lnTo>
                  <a:cubicBezTo>
                    <a:pt x="1482005" y="567330"/>
                    <a:pt x="1480075" y="576978"/>
                    <a:pt x="1480075" y="576978"/>
                  </a:cubicBezTo>
                  <a:lnTo>
                    <a:pt x="1476216" y="584697"/>
                  </a:lnTo>
                  <a:lnTo>
                    <a:pt x="1476216" y="592416"/>
                  </a:lnTo>
                  <a:cubicBezTo>
                    <a:pt x="1476216" y="592416"/>
                    <a:pt x="1481040" y="595310"/>
                    <a:pt x="1481040" y="595310"/>
                  </a:cubicBezTo>
                  <a:lnTo>
                    <a:pt x="1482970" y="599170"/>
                  </a:lnTo>
                  <a:lnTo>
                    <a:pt x="1482970" y="603994"/>
                  </a:lnTo>
                  <a:cubicBezTo>
                    <a:pt x="1482970" y="603994"/>
                    <a:pt x="1498407" y="606889"/>
                    <a:pt x="1498407" y="606889"/>
                  </a:cubicBezTo>
                  <a:lnTo>
                    <a:pt x="1511915" y="608818"/>
                  </a:lnTo>
                  <a:lnTo>
                    <a:pt x="1521563" y="608818"/>
                  </a:lnTo>
                  <a:cubicBezTo>
                    <a:pt x="1521563" y="608818"/>
                    <a:pt x="1533142" y="610748"/>
                    <a:pt x="1533142" y="610748"/>
                  </a:cubicBezTo>
                  <a:lnTo>
                    <a:pt x="1541825" y="612678"/>
                  </a:lnTo>
                  <a:lnTo>
                    <a:pt x="1549544" y="612678"/>
                  </a:lnTo>
                  <a:cubicBezTo>
                    <a:pt x="1549544" y="612678"/>
                    <a:pt x="1554368" y="612678"/>
                    <a:pt x="1554368" y="612678"/>
                  </a:cubicBezTo>
                  <a:lnTo>
                    <a:pt x="1564982" y="612678"/>
                  </a:lnTo>
                  <a:cubicBezTo>
                    <a:pt x="1564982" y="612678"/>
                    <a:pt x="1570771" y="613643"/>
                    <a:pt x="1570771" y="613643"/>
                  </a:cubicBezTo>
                  <a:lnTo>
                    <a:pt x="1577525" y="613643"/>
                  </a:lnTo>
                  <a:cubicBezTo>
                    <a:pt x="1577525" y="613643"/>
                    <a:pt x="1580419" y="613643"/>
                    <a:pt x="1580419" y="613643"/>
                  </a:cubicBezTo>
                  <a:lnTo>
                    <a:pt x="1591032" y="615572"/>
                  </a:lnTo>
                  <a:lnTo>
                    <a:pt x="1608400" y="615572"/>
                  </a:lnTo>
                  <a:cubicBezTo>
                    <a:pt x="1608400" y="615572"/>
                    <a:pt x="1613224" y="612678"/>
                    <a:pt x="1613224" y="612678"/>
                  </a:cubicBezTo>
                  <a:lnTo>
                    <a:pt x="1613224" y="606889"/>
                  </a:lnTo>
                  <a:cubicBezTo>
                    <a:pt x="1613224" y="606889"/>
                    <a:pt x="1616118" y="601100"/>
                    <a:pt x="1616118" y="601100"/>
                  </a:cubicBezTo>
                  <a:lnTo>
                    <a:pt x="1621908" y="601100"/>
                  </a:lnTo>
                  <a:cubicBezTo>
                    <a:pt x="1621908" y="601100"/>
                    <a:pt x="1621908" y="593381"/>
                    <a:pt x="1621908" y="593381"/>
                  </a:cubicBezTo>
                  <a:lnTo>
                    <a:pt x="1628661" y="588557"/>
                  </a:lnTo>
                  <a:lnTo>
                    <a:pt x="1625767" y="585662"/>
                  </a:lnTo>
                  <a:lnTo>
                    <a:pt x="1625767" y="579873"/>
                  </a:lnTo>
                  <a:cubicBezTo>
                    <a:pt x="1625767" y="579873"/>
                    <a:pt x="1625767" y="577943"/>
                    <a:pt x="1625767" y="577943"/>
                  </a:cubicBezTo>
                  <a:lnTo>
                    <a:pt x="1625767" y="573119"/>
                  </a:lnTo>
                  <a:cubicBezTo>
                    <a:pt x="1625767" y="573119"/>
                    <a:pt x="1627697" y="569260"/>
                    <a:pt x="1627697" y="569260"/>
                  </a:cubicBezTo>
                  <a:lnTo>
                    <a:pt x="1625767" y="564435"/>
                  </a:lnTo>
                  <a:lnTo>
                    <a:pt x="1625767" y="560576"/>
                  </a:lnTo>
                  <a:cubicBezTo>
                    <a:pt x="1625767" y="560576"/>
                    <a:pt x="1633486" y="560576"/>
                    <a:pt x="1633486" y="560576"/>
                  </a:cubicBezTo>
                  <a:lnTo>
                    <a:pt x="1637345" y="560576"/>
                  </a:lnTo>
                  <a:cubicBezTo>
                    <a:pt x="1637345" y="560576"/>
                    <a:pt x="1643134" y="556717"/>
                    <a:pt x="1643134" y="556717"/>
                  </a:cubicBezTo>
                  <a:lnTo>
                    <a:pt x="1649888" y="549963"/>
                  </a:lnTo>
                  <a:lnTo>
                    <a:pt x="1653748" y="549963"/>
                  </a:lnTo>
                  <a:cubicBezTo>
                    <a:pt x="1653748" y="549963"/>
                    <a:pt x="1662431" y="548033"/>
                    <a:pt x="1662431" y="548033"/>
                  </a:cubicBezTo>
                  <a:lnTo>
                    <a:pt x="1676904" y="544174"/>
                  </a:lnTo>
                  <a:lnTo>
                    <a:pt x="1682693" y="541279"/>
                  </a:lnTo>
                  <a:lnTo>
                    <a:pt x="1685587" y="541279"/>
                  </a:lnTo>
                  <a:cubicBezTo>
                    <a:pt x="1685587" y="541279"/>
                    <a:pt x="1694271" y="547068"/>
                    <a:pt x="1694271" y="547068"/>
                  </a:cubicBezTo>
                  <a:lnTo>
                    <a:pt x="1699095" y="551892"/>
                  </a:lnTo>
                  <a:lnTo>
                    <a:pt x="1702955" y="551892"/>
                  </a:lnTo>
                  <a:cubicBezTo>
                    <a:pt x="1702955" y="551892"/>
                    <a:pt x="1708744" y="555752"/>
                    <a:pt x="1708744" y="555752"/>
                  </a:cubicBezTo>
                  <a:lnTo>
                    <a:pt x="1716462" y="563470"/>
                  </a:lnTo>
                  <a:lnTo>
                    <a:pt x="1722252" y="563470"/>
                  </a:lnTo>
                  <a:cubicBezTo>
                    <a:pt x="1722252" y="563470"/>
                    <a:pt x="1731900" y="560576"/>
                    <a:pt x="1731900" y="560576"/>
                  </a:cubicBezTo>
                  <a:lnTo>
                    <a:pt x="1737689" y="563470"/>
                  </a:lnTo>
                  <a:lnTo>
                    <a:pt x="1744443" y="563470"/>
                  </a:lnTo>
                  <a:cubicBezTo>
                    <a:pt x="1744443" y="563470"/>
                    <a:pt x="1744443" y="557681"/>
                    <a:pt x="1744443" y="557681"/>
                  </a:cubicBezTo>
                  <a:lnTo>
                    <a:pt x="1753127" y="554787"/>
                  </a:lnTo>
                  <a:lnTo>
                    <a:pt x="1758916" y="551892"/>
                  </a:lnTo>
                  <a:lnTo>
                    <a:pt x="1767600" y="551892"/>
                  </a:lnTo>
                  <a:cubicBezTo>
                    <a:pt x="1767600" y="551892"/>
                    <a:pt x="1770494" y="551892"/>
                    <a:pt x="1770494" y="551892"/>
                  </a:cubicBezTo>
                  <a:lnTo>
                    <a:pt x="1774353" y="549963"/>
                  </a:lnTo>
                  <a:lnTo>
                    <a:pt x="1783037" y="551892"/>
                  </a:lnTo>
                  <a:lnTo>
                    <a:pt x="1786896" y="554787"/>
                  </a:lnTo>
                  <a:lnTo>
                    <a:pt x="1792685" y="560576"/>
                  </a:lnTo>
                  <a:lnTo>
                    <a:pt x="1792685" y="569260"/>
                  </a:lnTo>
                  <a:cubicBezTo>
                    <a:pt x="1792685" y="569260"/>
                    <a:pt x="1795580" y="575049"/>
                    <a:pt x="1795580" y="575049"/>
                  </a:cubicBezTo>
                  <a:lnTo>
                    <a:pt x="1793650" y="578908"/>
                  </a:lnTo>
                  <a:lnTo>
                    <a:pt x="1804263" y="578908"/>
                  </a:lnTo>
                  <a:cubicBezTo>
                    <a:pt x="1804263" y="578908"/>
                    <a:pt x="1811982" y="578908"/>
                    <a:pt x="1811982" y="578908"/>
                  </a:cubicBezTo>
                  <a:lnTo>
                    <a:pt x="1815842" y="578908"/>
                  </a:lnTo>
                  <a:cubicBezTo>
                    <a:pt x="1815842" y="578908"/>
                    <a:pt x="1832244" y="579873"/>
                    <a:pt x="1832244" y="579873"/>
                  </a:cubicBezTo>
                  <a:lnTo>
                    <a:pt x="1841892" y="582767"/>
                  </a:lnTo>
                  <a:lnTo>
                    <a:pt x="1846717" y="582767"/>
                  </a:lnTo>
                  <a:cubicBezTo>
                    <a:pt x="1846717" y="582767"/>
                    <a:pt x="1849611" y="591451"/>
                    <a:pt x="1849611" y="591451"/>
                  </a:cubicBezTo>
                  <a:lnTo>
                    <a:pt x="1846717" y="597240"/>
                  </a:lnTo>
                  <a:lnTo>
                    <a:pt x="1846717" y="602064"/>
                  </a:lnTo>
                  <a:cubicBezTo>
                    <a:pt x="1846717" y="602064"/>
                    <a:pt x="1846717" y="614607"/>
                    <a:pt x="1846717" y="614607"/>
                  </a:cubicBezTo>
                  <a:lnTo>
                    <a:pt x="1844787" y="619432"/>
                  </a:lnTo>
                  <a:lnTo>
                    <a:pt x="1844787" y="632940"/>
                  </a:lnTo>
                  <a:cubicBezTo>
                    <a:pt x="1844787" y="632940"/>
                    <a:pt x="1844787" y="638729"/>
                    <a:pt x="1844787" y="638729"/>
                  </a:cubicBezTo>
                  <a:lnTo>
                    <a:pt x="1841892" y="644518"/>
                  </a:lnTo>
                  <a:lnTo>
                    <a:pt x="1841892" y="652236"/>
                  </a:lnTo>
                  <a:cubicBezTo>
                    <a:pt x="1841892" y="652236"/>
                    <a:pt x="1841892" y="657061"/>
                    <a:pt x="1841892" y="657061"/>
                  </a:cubicBezTo>
                  <a:lnTo>
                    <a:pt x="1844787" y="663814"/>
                  </a:lnTo>
                  <a:lnTo>
                    <a:pt x="1844787" y="674428"/>
                  </a:lnTo>
                  <a:cubicBezTo>
                    <a:pt x="1844787" y="674428"/>
                    <a:pt x="1847682" y="678287"/>
                    <a:pt x="1847682" y="678287"/>
                  </a:cubicBezTo>
                  <a:lnTo>
                    <a:pt x="1847682" y="686971"/>
                  </a:lnTo>
                  <a:cubicBezTo>
                    <a:pt x="1847682" y="686971"/>
                    <a:pt x="1858295" y="686971"/>
                    <a:pt x="1858295" y="686971"/>
                  </a:cubicBezTo>
                  <a:lnTo>
                    <a:pt x="1865049" y="683111"/>
                  </a:lnTo>
                  <a:lnTo>
                    <a:pt x="1870838" y="683111"/>
                  </a:lnTo>
                  <a:cubicBezTo>
                    <a:pt x="1870838" y="683111"/>
                    <a:pt x="1877592" y="685041"/>
                    <a:pt x="1877592" y="685041"/>
                  </a:cubicBezTo>
                  <a:lnTo>
                    <a:pt x="1885311" y="682147"/>
                  </a:lnTo>
                  <a:lnTo>
                    <a:pt x="1896889" y="679252"/>
                  </a:lnTo>
                  <a:lnTo>
                    <a:pt x="1912327" y="676358"/>
                  </a:lnTo>
                  <a:lnTo>
                    <a:pt x="1917151" y="673463"/>
                  </a:lnTo>
                  <a:lnTo>
                    <a:pt x="1920045" y="673463"/>
                  </a:lnTo>
                  <a:lnTo>
                    <a:pt x="1924869" y="678287"/>
                  </a:lnTo>
                  <a:lnTo>
                    <a:pt x="1935483" y="686006"/>
                  </a:lnTo>
                  <a:lnTo>
                    <a:pt x="1935483" y="691795"/>
                  </a:lnTo>
                  <a:cubicBezTo>
                    <a:pt x="1935483" y="691795"/>
                    <a:pt x="1935483" y="694689"/>
                    <a:pt x="1935483" y="694689"/>
                  </a:cubicBezTo>
                  <a:lnTo>
                    <a:pt x="1940307" y="700479"/>
                  </a:lnTo>
                  <a:lnTo>
                    <a:pt x="1940307" y="704338"/>
                  </a:lnTo>
                  <a:cubicBezTo>
                    <a:pt x="1940307" y="704338"/>
                    <a:pt x="1948026" y="707233"/>
                    <a:pt x="1948026" y="707233"/>
                  </a:cubicBezTo>
                  <a:lnTo>
                    <a:pt x="1953815" y="713022"/>
                  </a:lnTo>
                  <a:lnTo>
                    <a:pt x="1964428" y="719776"/>
                  </a:lnTo>
                  <a:lnTo>
                    <a:pt x="1970217" y="724600"/>
                  </a:lnTo>
                  <a:lnTo>
                    <a:pt x="1972147" y="727494"/>
                  </a:lnTo>
                  <a:lnTo>
                    <a:pt x="1970217" y="730389"/>
                  </a:lnTo>
                  <a:lnTo>
                    <a:pt x="1972147" y="735213"/>
                  </a:lnTo>
                  <a:lnTo>
                    <a:pt x="1975041" y="735213"/>
                  </a:lnTo>
                  <a:cubicBezTo>
                    <a:pt x="1975041" y="735213"/>
                    <a:pt x="1981795" y="743897"/>
                    <a:pt x="1981795" y="743897"/>
                  </a:cubicBezTo>
                  <a:lnTo>
                    <a:pt x="1987584" y="743897"/>
                  </a:lnTo>
                  <a:cubicBezTo>
                    <a:pt x="1987584" y="743897"/>
                    <a:pt x="1998198" y="748721"/>
                    <a:pt x="1998198" y="748721"/>
                  </a:cubicBezTo>
                  <a:lnTo>
                    <a:pt x="2008811" y="755475"/>
                  </a:lnTo>
                  <a:lnTo>
                    <a:pt x="2014600" y="760299"/>
                  </a:lnTo>
                  <a:lnTo>
                    <a:pt x="2020389" y="763194"/>
                  </a:lnTo>
                  <a:lnTo>
                    <a:pt x="2027143" y="767053"/>
                  </a:lnTo>
                  <a:lnTo>
                    <a:pt x="2030038" y="772842"/>
                  </a:lnTo>
                  <a:lnTo>
                    <a:pt x="2039686" y="775737"/>
                  </a:lnTo>
                  <a:lnTo>
                    <a:pt x="2042581" y="778631"/>
                  </a:lnTo>
                  <a:lnTo>
                    <a:pt x="2052229" y="778631"/>
                  </a:lnTo>
                  <a:cubicBezTo>
                    <a:pt x="2052229" y="778631"/>
                    <a:pt x="2058983" y="776702"/>
                    <a:pt x="2058983" y="776702"/>
                  </a:cubicBezTo>
                  <a:lnTo>
                    <a:pt x="2063807" y="776702"/>
                  </a:lnTo>
                  <a:cubicBezTo>
                    <a:pt x="2063807" y="776702"/>
                    <a:pt x="2072491" y="775737"/>
                    <a:pt x="2072491" y="775737"/>
                  </a:cubicBezTo>
                  <a:lnTo>
                    <a:pt x="2077315" y="773807"/>
                  </a:lnTo>
                  <a:lnTo>
                    <a:pt x="2086964" y="773807"/>
                  </a:lnTo>
                  <a:cubicBezTo>
                    <a:pt x="2086964" y="773807"/>
                    <a:pt x="2099507" y="776702"/>
                    <a:pt x="2099507" y="776702"/>
                  </a:cubicBezTo>
                  <a:lnTo>
                    <a:pt x="2118804" y="770912"/>
                  </a:lnTo>
                  <a:lnTo>
                    <a:pt x="2130382" y="768018"/>
                  </a:lnTo>
                  <a:lnTo>
                    <a:pt x="2145819" y="764159"/>
                  </a:lnTo>
                  <a:lnTo>
                    <a:pt x="2152573" y="764159"/>
                  </a:lnTo>
                  <a:cubicBezTo>
                    <a:pt x="2152573" y="764159"/>
                    <a:pt x="2172835" y="767053"/>
                    <a:pt x="2172835" y="767053"/>
                  </a:cubicBezTo>
                  <a:lnTo>
                    <a:pt x="2181519" y="767053"/>
                  </a:lnTo>
                  <a:cubicBezTo>
                    <a:pt x="2181519" y="767053"/>
                    <a:pt x="2185378" y="770912"/>
                    <a:pt x="2185378" y="770912"/>
                  </a:cubicBezTo>
                  <a:lnTo>
                    <a:pt x="2183448" y="775737"/>
                  </a:lnTo>
                  <a:lnTo>
                    <a:pt x="2175730" y="786350"/>
                  </a:lnTo>
                  <a:lnTo>
                    <a:pt x="2173800" y="794069"/>
                  </a:lnTo>
                  <a:lnTo>
                    <a:pt x="2171870" y="796963"/>
                  </a:lnTo>
                  <a:lnTo>
                    <a:pt x="2169941" y="811436"/>
                  </a:lnTo>
                  <a:lnTo>
                    <a:pt x="2169941" y="815295"/>
                  </a:lnTo>
                  <a:cubicBezTo>
                    <a:pt x="2169941" y="815295"/>
                    <a:pt x="2169941" y="819155"/>
                    <a:pt x="2169941" y="819155"/>
                  </a:cubicBezTo>
                  <a:lnTo>
                    <a:pt x="2169941" y="823014"/>
                  </a:lnTo>
                  <a:cubicBezTo>
                    <a:pt x="2169941" y="823014"/>
                    <a:pt x="2165116" y="826874"/>
                    <a:pt x="2165116" y="826874"/>
                  </a:cubicBezTo>
                  <a:lnTo>
                    <a:pt x="2159327" y="828803"/>
                  </a:lnTo>
                  <a:lnTo>
                    <a:pt x="2161257" y="833628"/>
                  </a:lnTo>
                  <a:lnTo>
                    <a:pt x="2161257" y="838452"/>
                  </a:lnTo>
                  <a:cubicBezTo>
                    <a:pt x="2161257" y="838452"/>
                    <a:pt x="2155468" y="844241"/>
                    <a:pt x="2155468" y="844241"/>
                  </a:cubicBezTo>
                  <a:lnTo>
                    <a:pt x="2153538" y="850030"/>
                  </a:lnTo>
                  <a:lnTo>
                    <a:pt x="2150644" y="852925"/>
                  </a:lnTo>
                  <a:lnTo>
                    <a:pt x="2147749" y="859679"/>
                  </a:lnTo>
                  <a:lnTo>
                    <a:pt x="2167046" y="866432"/>
                  </a:lnTo>
                  <a:lnTo>
                    <a:pt x="2171870" y="866432"/>
                  </a:lnTo>
                  <a:cubicBezTo>
                    <a:pt x="2171870" y="866432"/>
                    <a:pt x="2175730" y="866432"/>
                    <a:pt x="2175730" y="866432"/>
                  </a:cubicBezTo>
                  <a:lnTo>
                    <a:pt x="2173800" y="870292"/>
                  </a:lnTo>
                  <a:lnTo>
                    <a:pt x="2173800" y="878010"/>
                  </a:lnTo>
                  <a:cubicBezTo>
                    <a:pt x="2173800" y="878010"/>
                    <a:pt x="2175730" y="883800"/>
                    <a:pt x="2175730" y="883800"/>
                  </a:cubicBezTo>
                  <a:lnTo>
                    <a:pt x="2180554" y="883800"/>
                  </a:lnTo>
                  <a:cubicBezTo>
                    <a:pt x="2180554" y="883800"/>
                    <a:pt x="2193097" y="883800"/>
                    <a:pt x="2193097" y="883800"/>
                  </a:cubicBezTo>
                  <a:lnTo>
                    <a:pt x="2197921" y="885729"/>
                  </a:lnTo>
                  <a:lnTo>
                    <a:pt x="2200816" y="891518"/>
                  </a:lnTo>
                  <a:lnTo>
                    <a:pt x="2200816" y="893448"/>
                  </a:lnTo>
                  <a:cubicBezTo>
                    <a:pt x="2200816" y="893448"/>
                    <a:pt x="2201781" y="901167"/>
                    <a:pt x="2201781" y="901167"/>
                  </a:cubicBezTo>
                  <a:lnTo>
                    <a:pt x="2204675" y="904061"/>
                  </a:lnTo>
                  <a:lnTo>
                    <a:pt x="2210464" y="907921"/>
                  </a:lnTo>
                  <a:lnTo>
                    <a:pt x="2223972" y="907921"/>
                  </a:lnTo>
                  <a:cubicBezTo>
                    <a:pt x="2223972" y="907921"/>
                    <a:pt x="2231691" y="899237"/>
                    <a:pt x="2231691" y="899237"/>
                  </a:cubicBezTo>
                  <a:lnTo>
                    <a:pt x="2235550" y="896342"/>
                  </a:lnTo>
                  <a:lnTo>
                    <a:pt x="2242304" y="887659"/>
                  </a:lnTo>
                  <a:lnTo>
                    <a:pt x="2245198" y="882835"/>
                  </a:lnTo>
                  <a:lnTo>
                    <a:pt x="2250023" y="888624"/>
                  </a:lnTo>
                  <a:lnTo>
                    <a:pt x="2251952" y="891518"/>
                  </a:lnTo>
                  <a:lnTo>
                    <a:pt x="2257742" y="888624"/>
                  </a:lnTo>
                  <a:lnTo>
                    <a:pt x="2261601" y="884764"/>
                  </a:lnTo>
                  <a:lnTo>
                    <a:pt x="2267390" y="880905"/>
                  </a:lnTo>
                  <a:lnTo>
                    <a:pt x="2275109" y="880905"/>
                  </a:lnTo>
                  <a:cubicBezTo>
                    <a:pt x="2275109" y="880905"/>
                    <a:pt x="2278968" y="877046"/>
                    <a:pt x="2278968" y="877046"/>
                  </a:cubicBezTo>
                  <a:lnTo>
                    <a:pt x="2285722" y="877046"/>
                  </a:lnTo>
                  <a:cubicBezTo>
                    <a:pt x="2285722" y="877046"/>
                    <a:pt x="2287652" y="875116"/>
                    <a:pt x="2287652" y="875116"/>
                  </a:cubicBezTo>
                  <a:lnTo>
                    <a:pt x="2295371" y="875116"/>
                  </a:lnTo>
                  <a:cubicBezTo>
                    <a:pt x="2295371" y="875116"/>
                    <a:pt x="2303089" y="871257"/>
                    <a:pt x="2303089" y="871257"/>
                  </a:cubicBezTo>
                  <a:lnTo>
                    <a:pt x="2307914" y="871257"/>
                  </a:lnTo>
                  <a:cubicBezTo>
                    <a:pt x="2307914" y="871257"/>
                    <a:pt x="2318527" y="873186"/>
                    <a:pt x="2318527" y="873186"/>
                  </a:cubicBezTo>
                  <a:lnTo>
                    <a:pt x="2322386" y="873186"/>
                  </a:lnTo>
                  <a:lnTo>
                    <a:pt x="2333965" y="870292"/>
                  </a:lnTo>
                  <a:lnTo>
                    <a:pt x="2335894" y="870292"/>
                  </a:lnTo>
                  <a:cubicBezTo>
                    <a:pt x="2335894" y="870292"/>
                    <a:pt x="2341683" y="868362"/>
                    <a:pt x="2341683" y="868362"/>
                  </a:cubicBezTo>
                  <a:lnTo>
                    <a:pt x="2351332" y="865467"/>
                  </a:lnTo>
                  <a:lnTo>
                    <a:pt x="2357121" y="865467"/>
                  </a:lnTo>
                  <a:cubicBezTo>
                    <a:pt x="2357121" y="865467"/>
                    <a:pt x="2361945" y="865467"/>
                    <a:pt x="2361945" y="865467"/>
                  </a:cubicBezTo>
                  <a:lnTo>
                    <a:pt x="2365804" y="872221"/>
                  </a:lnTo>
                  <a:lnTo>
                    <a:pt x="2365804" y="879940"/>
                  </a:lnTo>
                  <a:cubicBezTo>
                    <a:pt x="2365804" y="879940"/>
                    <a:pt x="2362910" y="885729"/>
                    <a:pt x="2362910" y="885729"/>
                  </a:cubicBezTo>
                  <a:lnTo>
                    <a:pt x="2360980" y="891518"/>
                  </a:lnTo>
                  <a:lnTo>
                    <a:pt x="2360980" y="893448"/>
                  </a:lnTo>
                  <a:cubicBezTo>
                    <a:pt x="2360980" y="893448"/>
                    <a:pt x="2358086" y="896342"/>
                    <a:pt x="2358086" y="896342"/>
                  </a:cubicBezTo>
                  <a:lnTo>
                    <a:pt x="2358086" y="899237"/>
                  </a:lnTo>
                  <a:cubicBezTo>
                    <a:pt x="2358086" y="899237"/>
                    <a:pt x="2358086" y="901167"/>
                    <a:pt x="2358086" y="901167"/>
                  </a:cubicBezTo>
                  <a:lnTo>
                    <a:pt x="2358086" y="909851"/>
                  </a:lnTo>
                  <a:cubicBezTo>
                    <a:pt x="2358086" y="909851"/>
                    <a:pt x="2360015" y="915639"/>
                    <a:pt x="2360015" y="915639"/>
                  </a:cubicBezTo>
                  <a:lnTo>
                    <a:pt x="2360015" y="920464"/>
                  </a:lnTo>
                  <a:cubicBezTo>
                    <a:pt x="2360015" y="920464"/>
                    <a:pt x="2362910" y="923358"/>
                    <a:pt x="2362910" y="923358"/>
                  </a:cubicBezTo>
                  <a:lnTo>
                    <a:pt x="2360980" y="929147"/>
                  </a:lnTo>
                  <a:lnTo>
                    <a:pt x="2362910" y="931077"/>
                  </a:lnTo>
                  <a:lnTo>
                    <a:pt x="2362910" y="936866"/>
                  </a:lnTo>
                  <a:cubicBezTo>
                    <a:pt x="2362910" y="936866"/>
                    <a:pt x="2360015" y="940726"/>
                    <a:pt x="2360015" y="940726"/>
                  </a:cubicBezTo>
                  <a:lnTo>
                    <a:pt x="2358086" y="951339"/>
                  </a:lnTo>
                  <a:lnTo>
                    <a:pt x="2358086" y="955198"/>
                  </a:lnTo>
                  <a:cubicBezTo>
                    <a:pt x="2358086" y="955198"/>
                    <a:pt x="2363875" y="955198"/>
                    <a:pt x="2363875" y="955198"/>
                  </a:cubicBezTo>
                  <a:lnTo>
                    <a:pt x="2372558" y="958093"/>
                  </a:lnTo>
                  <a:lnTo>
                    <a:pt x="2374488" y="962917"/>
                  </a:lnTo>
                  <a:lnTo>
                    <a:pt x="2377383" y="966777"/>
                  </a:lnTo>
                  <a:lnTo>
                    <a:pt x="2380277" y="964847"/>
                  </a:lnTo>
                  <a:lnTo>
                    <a:pt x="2385101" y="964847"/>
                  </a:lnTo>
                  <a:cubicBezTo>
                    <a:pt x="2385101" y="964847"/>
                    <a:pt x="2387996" y="970636"/>
                    <a:pt x="2387996" y="970636"/>
                  </a:cubicBezTo>
                  <a:lnTo>
                    <a:pt x="2387996" y="974495"/>
                  </a:lnTo>
                  <a:cubicBezTo>
                    <a:pt x="2387996" y="974495"/>
                    <a:pt x="2391855" y="977390"/>
                    <a:pt x="2391855" y="977390"/>
                  </a:cubicBezTo>
                  <a:lnTo>
                    <a:pt x="2391855" y="981249"/>
                  </a:lnTo>
                  <a:cubicBezTo>
                    <a:pt x="2391855" y="981249"/>
                    <a:pt x="2393785" y="984143"/>
                    <a:pt x="2393785" y="984143"/>
                  </a:cubicBezTo>
                  <a:lnTo>
                    <a:pt x="2391855" y="988968"/>
                  </a:lnTo>
                  <a:lnTo>
                    <a:pt x="2388961" y="990898"/>
                  </a:lnTo>
                  <a:lnTo>
                    <a:pt x="2388961" y="995722"/>
                  </a:lnTo>
                  <a:cubicBezTo>
                    <a:pt x="2388961" y="995722"/>
                    <a:pt x="2387031" y="1000546"/>
                    <a:pt x="2387031" y="1000546"/>
                  </a:cubicBezTo>
                  <a:lnTo>
                    <a:pt x="2388961" y="1004406"/>
                  </a:lnTo>
                  <a:lnTo>
                    <a:pt x="2388961" y="1009230"/>
                  </a:lnTo>
                  <a:cubicBezTo>
                    <a:pt x="2388961" y="1009230"/>
                    <a:pt x="2390891" y="1009230"/>
                    <a:pt x="2390891" y="1009230"/>
                  </a:cubicBezTo>
                  <a:lnTo>
                    <a:pt x="2395715" y="1007300"/>
                  </a:lnTo>
                  <a:lnTo>
                    <a:pt x="2413082" y="997652"/>
                  </a:lnTo>
                  <a:lnTo>
                    <a:pt x="2416941" y="997652"/>
                  </a:lnTo>
                  <a:cubicBezTo>
                    <a:pt x="2416941" y="997652"/>
                    <a:pt x="2423695" y="998616"/>
                    <a:pt x="2423695" y="998616"/>
                  </a:cubicBezTo>
                  <a:lnTo>
                    <a:pt x="2426590" y="993792"/>
                  </a:lnTo>
                  <a:lnTo>
                    <a:pt x="2429484" y="993792"/>
                  </a:lnTo>
                  <a:cubicBezTo>
                    <a:pt x="2429484" y="993792"/>
                    <a:pt x="2436238" y="1001511"/>
                    <a:pt x="2436238" y="1001511"/>
                  </a:cubicBezTo>
                  <a:lnTo>
                    <a:pt x="2440098" y="1001511"/>
                  </a:lnTo>
                  <a:cubicBezTo>
                    <a:pt x="2440098" y="1001511"/>
                    <a:pt x="2442992" y="1007300"/>
                    <a:pt x="2442992" y="1007300"/>
                  </a:cubicBezTo>
                  <a:lnTo>
                    <a:pt x="2447816" y="1009230"/>
                  </a:lnTo>
                  <a:lnTo>
                    <a:pt x="2451676" y="999581"/>
                  </a:lnTo>
                  <a:lnTo>
                    <a:pt x="2465184" y="996687"/>
                  </a:lnTo>
                  <a:lnTo>
                    <a:pt x="2472902" y="999581"/>
                  </a:lnTo>
                  <a:lnTo>
                    <a:pt x="2477726" y="999581"/>
                  </a:lnTo>
                  <a:lnTo>
                    <a:pt x="2482551" y="997652"/>
                  </a:lnTo>
                  <a:lnTo>
                    <a:pt x="2487375" y="997652"/>
                  </a:lnTo>
                  <a:cubicBezTo>
                    <a:pt x="2487375" y="997652"/>
                    <a:pt x="2485445" y="1006335"/>
                    <a:pt x="2485445" y="1006335"/>
                  </a:cubicBezTo>
                  <a:lnTo>
                    <a:pt x="2491235" y="1008265"/>
                  </a:lnTo>
                  <a:lnTo>
                    <a:pt x="2496059" y="1008265"/>
                  </a:lnTo>
                  <a:cubicBezTo>
                    <a:pt x="2496059" y="1008265"/>
                    <a:pt x="2492199" y="1013089"/>
                    <a:pt x="2492199" y="1013089"/>
                  </a:cubicBezTo>
                  <a:lnTo>
                    <a:pt x="2492199" y="1017913"/>
                  </a:lnTo>
                  <a:cubicBezTo>
                    <a:pt x="2492199" y="1017913"/>
                    <a:pt x="2488340" y="1021773"/>
                    <a:pt x="2488340" y="1021773"/>
                  </a:cubicBezTo>
                  <a:lnTo>
                    <a:pt x="2488340" y="1025632"/>
                  </a:lnTo>
                  <a:lnTo>
                    <a:pt x="2494129" y="1035281"/>
                  </a:lnTo>
                  <a:lnTo>
                    <a:pt x="2494129" y="1044929"/>
                  </a:lnTo>
                  <a:cubicBezTo>
                    <a:pt x="2494129" y="1044929"/>
                    <a:pt x="2492199" y="1050718"/>
                    <a:pt x="2492199" y="1050718"/>
                  </a:cubicBezTo>
                  <a:lnTo>
                    <a:pt x="2497989" y="1052648"/>
                  </a:lnTo>
                  <a:lnTo>
                    <a:pt x="2497989" y="1056507"/>
                  </a:lnTo>
                  <a:cubicBezTo>
                    <a:pt x="2497989" y="1056507"/>
                    <a:pt x="2504742" y="1061332"/>
                    <a:pt x="2504742" y="1061332"/>
                  </a:cubicBezTo>
                  <a:lnTo>
                    <a:pt x="2502813" y="1066156"/>
                  </a:lnTo>
                  <a:lnTo>
                    <a:pt x="2508602" y="1070015"/>
                  </a:lnTo>
                  <a:lnTo>
                    <a:pt x="2510531" y="1074839"/>
                  </a:lnTo>
                  <a:lnTo>
                    <a:pt x="2515356" y="1082558"/>
                  </a:lnTo>
                  <a:lnTo>
                    <a:pt x="2513426" y="1085453"/>
                  </a:lnTo>
                  <a:lnTo>
                    <a:pt x="2508602" y="1085453"/>
                  </a:lnTo>
                  <a:cubicBezTo>
                    <a:pt x="2508602" y="1085453"/>
                    <a:pt x="2506672" y="1094136"/>
                    <a:pt x="2506672" y="1094136"/>
                  </a:cubicBezTo>
                  <a:lnTo>
                    <a:pt x="2506672" y="1096066"/>
                  </a:lnTo>
                  <a:cubicBezTo>
                    <a:pt x="2506672" y="1096066"/>
                    <a:pt x="2511496" y="1096066"/>
                    <a:pt x="2511496" y="1096066"/>
                  </a:cubicBezTo>
                  <a:lnTo>
                    <a:pt x="2517285" y="1097995"/>
                  </a:lnTo>
                  <a:lnTo>
                    <a:pt x="2522110" y="1097995"/>
                  </a:lnTo>
                  <a:cubicBezTo>
                    <a:pt x="2522110" y="1097995"/>
                    <a:pt x="2525004" y="1097995"/>
                    <a:pt x="2525004" y="1097995"/>
                  </a:cubicBezTo>
                  <a:lnTo>
                    <a:pt x="2525004" y="1100890"/>
                  </a:lnTo>
                  <a:cubicBezTo>
                    <a:pt x="2525004" y="1100890"/>
                    <a:pt x="2530793" y="1102820"/>
                    <a:pt x="2530793" y="1102820"/>
                  </a:cubicBezTo>
                  <a:lnTo>
                    <a:pt x="2534652" y="1108609"/>
                  </a:lnTo>
                  <a:lnTo>
                    <a:pt x="2548160" y="1114398"/>
                  </a:lnTo>
                  <a:lnTo>
                    <a:pt x="2553949" y="1114398"/>
                  </a:lnTo>
                  <a:cubicBezTo>
                    <a:pt x="2553949" y="1114398"/>
                    <a:pt x="2555879" y="1116328"/>
                    <a:pt x="2555879" y="1116328"/>
                  </a:cubicBezTo>
                  <a:lnTo>
                    <a:pt x="2562633" y="1116328"/>
                  </a:lnTo>
                  <a:cubicBezTo>
                    <a:pt x="2562633" y="1116328"/>
                    <a:pt x="2566493" y="1120187"/>
                    <a:pt x="2566493" y="1120187"/>
                  </a:cubicBezTo>
                  <a:lnTo>
                    <a:pt x="2569387" y="1120187"/>
                  </a:lnTo>
                  <a:cubicBezTo>
                    <a:pt x="2569387" y="1120187"/>
                    <a:pt x="2572281" y="1123082"/>
                    <a:pt x="2572281" y="1123082"/>
                  </a:cubicBezTo>
                  <a:lnTo>
                    <a:pt x="2575176" y="1123082"/>
                  </a:lnTo>
                  <a:cubicBezTo>
                    <a:pt x="2575176" y="1123082"/>
                    <a:pt x="2578071" y="1124046"/>
                    <a:pt x="2578071" y="1124046"/>
                  </a:cubicBezTo>
                  <a:lnTo>
                    <a:pt x="2582895" y="1124046"/>
                  </a:lnTo>
                  <a:lnTo>
                    <a:pt x="2582895" y="1125976"/>
                  </a:lnTo>
                  <a:lnTo>
                    <a:pt x="2593508" y="1125976"/>
                  </a:lnTo>
                  <a:cubicBezTo>
                    <a:pt x="2593508" y="1125976"/>
                    <a:pt x="2599297" y="1125976"/>
                    <a:pt x="2599297" y="1125976"/>
                  </a:cubicBezTo>
                  <a:lnTo>
                    <a:pt x="2602192" y="1125976"/>
                  </a:lnTo>
                  <a:cubicBezTo>
                    <a:pt x="2602192" y="1125976"/>
                    <a:pt x="2605086" y="1125976"/>
                    <a:pt x="2605086" y="1125976"/>
                  </a:cubicBezTo>
                  <a:lnTo>
                    <a:pt x="2607016" y="1125976"/>
                  </a:lnTo>
                  <a:cubicBezTo>
                    <a:pt x="2607016" y="1125976"/>
                    <a:pt x="2611840" y="1125976"/>
                    <a:pt x="2611840" y="1125976"/>
                  </a:cubicBezTo>
                  <a:lnTo>
                    <a:pt x="2615700" y="1128870"/>
                  </a:lnTo>
                  <a:lnTo>
                    <a:pt x="2615700" y="1133695"/>
                  </a:lnTo>
                  <a:lnTo>
                    <a:pt x="2617629" y="1138519"/>
                  </a:lnTo>
                  <a:lnTo>
                    <a:pt x="2617629" y="1141414"/>
                  </a:lnTo>
                  <a:cubicBezTo>
                    <a:pt x="2617629" y="1141414"/>
                    <a:pt x="2619559" y="1146238"/>
                    <a:pt x="2619559" y="1146238"/>
                  </a:cubicBezTo>
                  <a:lnTo>
                    <a:pt x="2619559" y="1151062"/>
                  </a:lnTo>
                  <a:cubicBezTo>
                    <a:pt x="2619559" y="1151062"/>
                    <a:pt x="2618594" y="1153957"/>
                    <a:pt x="2618594" y="1153957"/>
                  </a:cubicBezTo>
                  <a:lnTo>
                    <a:pt x="2618594" y="1155886"/>
                  </a:lnTo>
                  <a:cubicBezTo>
                    <a:pt x="2618594" y="1155886"/>
                    <a:pt x="2613770" y="1160711"/>
                    <a:pt x="2613770" y="1160711"/>
                  </a:cubicBezTo>
                  <a:lnTo>
                    <a:pt x="2608946" y="1160711"/>
                  </a:lnTo>
                  <a:cubicBezTo>
                    <a:pt x="2608946" y="1160711"/>
                    <a:pt x="2603157" y="1170359"/>
                    <a:pt x="2603157" y="1170359"/>
                  </a:cubicBezTo>
                  <a:lnTo>
                    <a:pt x="2600262" y="1172289"/>
                  </a:lnTo>
                  <a:lnTo>
                    <a:pt x="2576141" y="1175183"/>
                  </a:lnTo>
                  <a:lnTo>
                    <a:pt x="2567457" y="1177113"/>
                  </a:lnTo>
                  <a:lnTo>
                    <a:pt x="2551055" y="1180008"/>
                  </a:lnTo>
                  <a:lnTo>
                    <a:pt x="2547196" y="1181937"/>
                  </a:lnTo>
                  <a:lnTo>
                    <a:pt x="2539477" y="1187726"/>
                  </a:lnTo>
                  <a:lnTo>
                    <a:pt x="2528864" y="1197375"/>
                  </a:lnTo>
                  <a:lnTo>
                    <a:pt x="2520180" y="1207023"/>
                  </a:lnTo>
                  <a:lnTo>
                    <a:pt x="2511496" y="1217637"/>
                  </a:lnTo>
                  <a:lnTo>
                    <a:pt x="2508602" y="1225355"/>
                  </a:lnTo>
                  <a:lnTo>
                    <a:pt x="2508602" y="1228250"/>
                  </a:lnTo>
                  <a:cubicBezTo>
                    <a:pt x="2508602" y="1228250"/>
                    <a:pt x="2513426" y="1232109"/>
                    <a:pt x="2513426" y="1232109"/>
                  </a:cubicBezTo>
                  <a:lnTo>
                    <a:pt x="2513426" y="1234039"/>
                  </a:lnTo>
                  <a:cubicBezTo>
                    <a:pt x="2513426" y="1234039"/>
                    <a:pt x="2518250" y="1234039"/>
                    <a:pt x="2518250" y="1234039"/>
                  </a:cubicBezTo>
                  <a:lnTo>
                    <a:pt x="2536582" y="1245617"/>
                  </a:lnTo>
                  <a:lnTo>
                    <a:pt x="2542371" y="1252371"/>
                  </a:lnTo>
                  <a:lnTo>
                    <a:pt x="2539477" y="1255266"/>
                  </a:lnTo>
                  <a:lnTo>
                    <a:pt x="2534652" y="1258160"/>
                  </a:lnTo>
                  <a:lnTo>
                    <a:pt x="2532723" y="1265879"/>
                  </a:lnTo>
                  <a:lnTo>
                    <a:pt x="2536582" y="1272633"/>
                  </a:lnTo>
                  <a:lnTo>
                    <a:pt x="2536582" y="1278422"/>
                  </a:lnTo>
                  <a:cubicBezTo>
                    <a:pt x="2536582" y="1278422"/>
                    <a:pt x="2532723" y="1280352"/>
                    <a:pt x="2532723" y="1280352"/>
                  </a:cubicBezTo>
                  <a:lnTo>
                    <a:pt x="2523074" y="1293860"/>
                  </a:lnTo>
                  <a:lnTo>
                    <a:pt x="2523074" y="1298684"/>
                  </a:lnTo>
                  <a:cubicBezTo>
                    <a:pt x="2523074" y="1298684"/>
                    <a:pt x="2518250" y="1305438"/>
                    <a:pt x="2518250" y="1305438"/>
                  </a:cubicBezTo>
                  <a:lnTo>
                    <a:pt x="2512461" y="1315086"/>
                  </a:lnTo>
                  <a:lnTo>
                    <a:pt x="2512461" y="1325699"/>
                  </a:lnTo>
                  <a:cubicBezTo>
                    <a:pt x="2512461" y="1325699"/>
                    <a:pt x="2519215" y="1334383"/>
                    <a:pt x="2519215" y="1334383"/>
                  </a:cubicBezTo>
                  <a:lnTo>
                    <a:pt x="2519215" y="1337278"/>
                  </a:lnTo>
                  <a:cubicBezTo>
                    <a:pt x="2519215" y="1337278"/>
                    <a:pt x="2521145" y="1342102"/>
                    <a:pt x="2521145" y="1342102"/>
                  </a:cubicBezTo>
                  <a:lnTo>
                    <a:pt x="2517285" y="1344996"/>
                  </a:lnTo>
                  <a:lnTo>
                    <a:pt x="2511496" y="1351750"/>
                  </a:lnTo>
                  <a:lnTo>
                    <a:pt x="2506672" y="1353680"/>
                  </a:lnTo>
                  <a:lnTo>
                    <a:pt x="2498953" y="1353680"/>
                  </a:lnTo>
                  <a:cubicBezTo>
                    <a:pt x="2498953" y="1353680"/>
                    <a:pt x="2497023" y="1353680"/>
                    <a:pt x="2497023" y="1353680"/>
                  </a:cubicBezTo>
                  <a:lnTo>
                    <a:pt x="2489305" y="1353680"/>
                  </a:lnTo>
                  <a:cubicBezTo>
                    <a:pt x="2489305" y="1353680"/>
                    <a:pt x="2485445" y="1362364"/>
                    <a:pt x="2485445" y="1362364"/>
                  </a:cubicBezTo>
                  <a:lnTo>
                    <a:pt x="2480621" y="1365258"/>
                  </a:lnTo>
                  <a:lnTo>
                    <a:pt x="2472902" y="1367188"/>
                  </a:lnTo>
                  <a:lnTo>
                    <a:pt x="2470973" y="1370082"/>
                  </a:lnTo>
                  <a:lnTo>
                    <a:pt x="2462289" y="1374907"/>
                  </a:lnTo>
                  <a:lnTo>
                    <a:pt x="2447816" y="1372977"/>
                  </a:lnTo>
                  <a:lnTo>
                    <a:pt x="2443957" y="1372977"/>
                  </a:lnTo>
                  <a:cubicBezTo>
                    <a:pt x="2443957" y="1372977"/>
                    <a:pt x="2439133" y="1375871"/>
                    <a:pt x="2439133" y="1375871"/>
                  </a:cubicBezTo>
                  <a:lnTo>
                    <a:pt x="2433344" y="1381661"/>
                  </a:lnTo>
                  <a:lnTo>
                    <a:pt x="2424660" y="1386485"/>
                  </a:lnTo>
                  <a:lnTo>
                    <a:pt x="2418871" y="1386485"/>
                  </a:lnTo>
                  <a:cubicBezTo>
                    <a:pt x="2418871" y="1386485"/>
                    <a:pt x="2409222" y="1390344"/>
                    <a:pt x="2409222" y="1390344"/>
                  </a:cubicBezTo>
                  <a:lnTo>
                    <a:pt x="2406328" y="1390344"/>
                  </a:lnTo>
                  <a:cubicBezTo>
                    <a:pt x="2406328" y="1390344"/>
                    <a:pt x="2399574" y="1391309"/>
                    <a:pt x="2399574" y="1391309"/>
                  </a:cubicBezTo>
                  <a:lnTo>
                    <a:pt x="2384137" y="1389379"/>
                  </a:lnTo>
                  <a:lnTo>
                    <a:pt x="2379312" y="1386485"/>
                  </a:lnTo>
                  <a:lnTo>
                    <a:pt x="2370629" y="1386485"/>
                  </a:lnTo>
                  <a:cubicBezTo>
                    <a:pt x="2370629" y="1386485"/>
                    <a:pt x="2368699" y="1384555"/>
                    <a:pt x="2368699" y="1384555"/>
                  </a:cubicBezTo>
                  <a:lnTo>
                    <a:pt x="2360015" y="1382625"/>
                  </a:lnTo>
                  <a:lnTo>
                    <a:pt x="2354226" y="1382625"/>
                  </a:lnTo>
                  <a:cubicBezTo>
                    <a:pt x="2354226" y="1382625"/>
                    <a:pt x="2349402" y="1381661"/>
                    <a:pt x="2349402" y="1381661"/>
                  </a:cubicBezTo>
                  <a:lnTo>
                    <a:pt x="2342648" y="1378766"/>
                  </a:lnTo>
                  <a:lnTo>
                    <a:pt x="2332999" y="1378766"/>
                  </a:lnTo>
                  <a:cubicBezTo>
                    <a:pt x="2332999" y="1378766"/>
                    <a:pt x="2322386" y="1377801"/>
                    <a:pt x="2322386" y="1377801"/>
                  </a:cubicBezTo>
                  <a:lnTo>
                    <a:pt x="2315632" y="1377801"/>
                  </a:lnTo>
                  <a:cubicBezTo>
                    <a:pt x="2315632" y="1377801"/>
                    <a:pt x="2305984" y="1380696"/>
                    <a:pt x="2305984" y="1380696"/>
                  </a:cubicBezTo>
                  <a:lnTo>
                    <a:pt x="2302124" y="1382625"/>
                  </a:lnTo>
                  <a:lnTo>
                    <a:pt x="2302124" y="1388414"/>
                  </a:lnTo>
                  <a:cubicBezTo>
                    <a:pt x="2302124" y="1388414"/>
                    <a:pt x="2298265" y="1390344"/>
                    <a:pt x="2298265" y="1390344"/>
                  </a:cubicBezTo>
                  <a:lnTo>
                    <a:pt x="2295371" y="1394203"/>
                  </a:lnTo>
                  <a:lnTo>
                    <a:pt x="2290546" y="1394203"/>
                  </a:lnTo>
                  <a:cubicBezTo>
                    <a:pt x="2290546" y="1394203"/>
                    <a:pt x="2288617" y="1397098"/>
                    <a:pt x="2288617" y="1397098"/>
                  </a:cubicBezTo>
                  <a:lnTo>
                    <a:pt x="2286687" y="1405782"/>
                  </a:lnTo>
                  <a:lnTo>
                    <a:pt x="2284757" y="1410606"/>
                  </a:lnTo>
                  <a:lnTo>
                    <a:pt x="2284757" y="1416395"/>
                  </a:lnTo>
                  <a:cubicBezTo>
                    <a:pt x="2284757" y="1416395"/>
                    <a:pt x="2282827" y="1422184"/>
                    <a:pt x="2282827" y="1422184"/>
                  </a:cubicBezTo>
                  <a:lnTo>
                    <a:pt x="2275109" y="1422184"/>
                  </a:lnTo>
                  <a:cubicBezTo>
                    <a:pt x="2275109" y="1422184"/>
                    <a:pt x="2270285" y="1422184"/>
                    <a:pt x="2270285" y="1422184"/>
                  </a:cubicBezTo>
                  <a:lnTo>
                    <a:pt x="2261601" y="1420254"/>
                  </a:lnTo>
                  <a:lnTo>
                    <a:pt x="2249058" y="1418324"/>
                  </a:lnTo>
                  <a:lnTo>
                    <a:pt x="2239410" y="1418324"/>
                  </a:lnTo>
                  <a:cubicBezTo>
                    <a:pt x="2239410" y="1418324"/>
                    <a:pt x="2230726" y="1418324"/>
                    <a:pt x="2230726" y="1418324"/>
                  </a:cubicBezTo>
                  <a:lnTo>
                    <a:pt x="2223007" y="1418324"/>
                  </a:lnTo>
                  <a:cubicBezTo>
                    <a:pt x="2223007" y="1418324"/>
                    <a:pt x="2215288" y="1419290"/>
                    <a:pt x="2215288" y="1419290"/>
                  </a:cubicBezTo>
                  <a:lnTo>
                    <a:pt x="2212394" y="1421219"/>
                  </a:lnTo>
                  <a:lnTo>
                    <a:pt x="2202745" y="1423149"/>
                  </a:lnTo>
                  <a:lnTo>
                    <a:pt x="2195991" y="1423149"/>
                  </a:lnTo>
                  <a:lnTo>
                    <a:pt x="2192132" y="1421219"/>
                  </a:lnTo>
                  <a:lnTo>
                    <a:pt x="2183448" y="1419290"/>
                  </a:lnTo>
                  <a:lnTo>
                    <a:pt x="2177659" y="1419290"/>
                  </a:lnTo>
                  <a:cubicBezTo>
                    <a:pt x="2177659" y="1419290"/>
                    <a:pt x="2164151" y="1423149"/>
                    <a:pt x="2164151" y="1423149"/>
                  </a:cubicBezTo>
                  <a:lnTo>
                    <a:pt x="2159327" y="1423149"/>
                  </a:lnTo>
                  <a:cubicBezTo>
                    <a:pt x="2159327" y="1423149"/>
                    <a:pt x="2150644" y="1421219"/>
                    <a:pt x="2150644" y="1421219"/>
                  </a:cubicBezTo>
                  <a:lnTo>
                    <a:pt x="2143890" y="1421219"/>
                  </a:lnTo>
                  <a:cubicBezTo>
                    <a:pt x="2143890" y="1421219"/>
                    <a:pt x="2129417" y="1421219"/>
                    <a:pt x="2129417" y="1421219"/>
                  </a:cubicBezTo>
                  <a:lnTo>
                    <a:pt x="2125558" y="1421219"/>
                  </a:lnTo>
                  <a:cubicBezTo>
                    <a:pt x="2125558" y="1421219"/>
                    <a:pt x="2123628" y="1425079"/>
                    <a:pt x="2123628" y="1425079"/>
                  </a:cubicBezTo>
                  <a:lnTo>
                    <a:pt x="2119768" y="1425079"/>
                  </a:lnTo>
                  <a:cubicBezTo>
                    <a:pt x="2119768" y="1425079"/>
                    <a:pt x="2115909" y="1427008"/>
                    <a:pt x="2115909" y="1427008"/>
                  </a:cubicBezTo>
                  <a:lnTo>
                    <a:pt x="2111085" y="1427008"/>
                  </a:lnTo>
                  <a:cubicBezTo>
                    <a:pt x="2111085" y="1427008"/>
                    <a:pt x="2103366" y="1427008"/>
                    <a:pt x="2103366" y="1427008"/>
                  </a:cubicBezTo>
                  <a:lnTo>
                    <a:pt x="2094683" y="1427008"/>
                  </a:lnTo>
                  <a:cubicBezTo>
                    <a:pt x="2094683" y="1427008"/>
                    <a:pt x="2065737" y="1432797"/>
                    <a:pt x="2065737" y="1432797"/>
                  </a:cubicBezTo>
                  <a:lnTo>
                    <a:pt x="2050299" y="1437621"/>
                  </a:lnTo>
                  <a:lnTo>
                    <a:pt x="2042581" y="1442446"/>
                  </a:lnTo>
                  <a:lnTo>
                    <a:pt x="2039686" y="1442446"/>
                  </a:lnTo>
                  <a:cubicBezTo>
                    <a:pt x="2039686" y="1442446"/>
                    <a:pt x="2030038" y="1445340"/>
                    <a:pt x="2030038" y="1445340"/>
                  </a:cubicBezTo>
                  <a:lnTo>
                    <a:pt x="2022319" y="1448235"/>
                  </a:lnTo>
                  <a:lnTo>
                    <a:pt x="2009776" y="1455954"/>
                  </a:lnTo>
                  <a:lnTo>
                    <a:pt x="2007846" y="1458848"/>
                  </a:lnTo>
                  <a:lnTo>
                    <a:pt x="2007846" y="1461743"/>
                  </a:lnTo>
                  <a:cubicBezTo>
                    <a:pt x="2007846" y="1461743"/>
                    <a:pt x="2003022" y="1471391"/>
                    <a:pt x="2003022" y="1471391"/>
                  </a:cubicBezTo>
                  <a:lnTo>
                    <a:pt x="1999163" y="1471391"/>
                  </a:lnTo>
                  <a:cubicBezTo>
                    <a:pt x="1999163" y="1471391"/>
                    <a:pt x="1992409" y="1477180"/>
                    <a:pt x="1992409" y="1477180"/>
                  </a:cubicBezTo>
                  <a:lnTo>
                    <a:pt x="1992409" y="1481040"/>
                  </a:lnTo>
                  <a:cubicBezTo>
                    <a:pt x="1992409" y="1481040"/>
                    <a:pt x="1989514" y="1481040"/>
                    <a:pt x="1989514" y="1481040"/>
                  </a:cubicBezTo>
                  <a:lnTo>
                    <a:pt x="1984690" y="1484899"/>
                  </a:lnTo>
                  <a:lnTo>
                    <a:pt x="1984690" y="1490688"/>
                  </a:lnTo>
                  <a:cubicBezTo>
                    <a:pt x="1984690" y="1490688"/>
                    <a:pt x="1979866" y="1493583"/>
                    <a:pt x="1979866" y="1493583"/>
                  </a:cubicBezTo>
                  <a:lnTo>
                    <a:pt x="1976971" y="1497442"/>
                  </a:lnTo>
                  <a:lnTo>
                    <a:pt x="1978901" y="1501301"/>
                  </a:lnTo>
                  <a:lnTo>
                    <a:pt x="1978901" y="1509020"/>
                  </a:lnTo>
                  <a:cubicBezTo>
                    <a:pt x="1978901" y="1509020"/>
                    <a:pt x="1973112" y="1517704"/>
                    <a:pt x="1973112" y="1517704"/>
                  </a:cubicBezTo>
                  <a:lnTo>
                    <a:pt x="1971182" y="1523493"/>
                  </a:lnTo>
                  <a:lnTo>
                    <a:pt x="1971182" y="1528317"/>
                  </a:lnTo>
                  <a:cubicBezTo>
                    <a:pt x="1971182" y="1528317"/>
                    <a:pt x="1964428" y="1534106"/>
                    <a:pt x="1964428" y="1534106"/>
                  </a:cubicBezTo>
                  <a:lnTo>
                    <a:pt x="1962498" y="1539895"/>
                  </a:lnTo>
                  <a:lnTo>
                    <a:pt x="1957674" y="1542790"/>
                  </a:lnTo>
                  <a:lnTo>
                    <a:pt x="1950920" y="1552438"/>
                  </a:lnTo>
                  <a:lnTo>
                    <a:pt x="1947061" y="1555333"/>
                  </a:lnTo>
                  <a:lnTo>
                    <a:pt x="1944166" y="1555333"/>
                  </a:lnTo>
                  <a:cubicBezTo>
                    <a:pt x="1944166" y="1555333"/>
                    <a:pt x="1944166" y="1560157"/>
                    <a:pt x="1944166" y="1560157"/>
                  </a:cubicBezTo>
                  <a:lnTo>
                    <a:pt x="1939342" y="1557263"/>
                  </a:lnTo>
                  <a:lnTo>
                    <a:pt x="1935483" y="1557263"/>
                  </a:lnTo>
                  <a:cubicBezTo>
                    <a:pt x="1935483" y="1557263"/>
                    <a:pt x="1922940" y="1557263"/>
                    <a:pt x="1922940" y="1557263"/>
                  </a:cubicBezTo>
                  <a:lnTo>
                    <a:pt x="1916186" y="1559192"/>
                  </a:lnTo>
                  <a:lnTo>
                    <a:pt x="1897854" y="1565946"/>
                  </a:lnTo>
                  <a:lnTo>
                    <a:pt x="1878557" y="1575595"/>
                  </a:lnTo>
                  <a:lnTo>
                    <a:pt x="1866979" y="1582348"/>
                  </a:lnTo>
                  <a:lnTo>
                    <a:pt x="1858295" y="1590067"/>
                  </a:lnTo>
                  <a:lnTo>
                    <a:pt x="1858295" y="1593927"/>
                  </a:lnTo>
                  <a:cubicBezTo>
                    <a:pt x="1858295" y="1593927"/>
                    <a:pt x="1860225" y="1598751"/>
                    <a:pt x="1860225" y="1598751"/>
                  </a:cubicBezTo>
                  <a:lnTo>
                    <a:pt x="1858295" y="1611294"/>
                  </a:lnTo>
                  <a:lnTo>
                    <a:pt x="1851541" y="1611294"/>
                  </a:lnTo>
                  <a:cubicBezTo>
                    <a:pt x="1851541" y="1611294"/>
                    <a:pt x="1848646" y="1607435"/>
                    <a:pt x="1848646" y="1607435"/>
                  </a:cubicBezTo>
                  <a:lnTo>
                    <a:pt x="1844787" y="1607435"/>
                  </a:lnTo>
                  <a:cubicBezTo>
                    <a:pt x="1844787" y="1607435"/>
                    <a:pt x="1838033" y="1607435"/>
                    <a:pt x="1838033" y="1607435"/>
                  </a:cubicBezTo>
                  <a:lnTo>
                    <a:pt x="1833209" y="1609364"/>
                  </a:lnTo>
                  <a:lnTo>
                    <a:pt x="1824525" y="1611294"/>
                  </a:lnTo>
                  <a:lnTo>
                    <a:pt x="1821631" y="1611294"/>
                  </a:lnTo>
                  <a:cubicBezTo>
                    <a:pt x="1821631" y="1611294"/>
                    <a:pt x="1815842" y="1613224"/>
                    <a:pt x="1815842" y="1613224"/>
                  </a:cubicBezTo>
                  <a:lnTo>
                    <a:pt x="1811982" y="1610329"/>
                  </a:lnTo>
                  <a:lnTo>
                    <a:pt x="1809088" y="1606470"/>
                  </a:lnTo>
                  <a:lnTo>
                    <a:pt x="1801369" y="1603575"/>
                  </a:lnTo>
                  <a:lnTo>
                    <a:pt x="1796545" y="1603575"/>
                  </a:lnTo>
                  <a:cubicBezTo>
                    <a:pt x="1796545" y="1603575"/>
                    <a:pt x="1791721" y="1604540"/>
                    <a:pt x="1791721" y="1604540"/>
                  </a:cubicBezTo>
                  <a:lnTo>
                    <a:pt x="1791721" y="1601645"/>
                  </a:lnTo>
                  <a:cubicBezTo>
                    <a:pt x="1791721" y="1601645"/>
                    <a:pt x="1788826" y="1600681"/>
                    <a:pt x="1788826" y="1600681"/>
                  </a:cubicBezTo>
                  <a:lnTo>
                    <a:pt x="1782072" y="1600681"/>
                  </a:lnTo>
                  <a:cubicBezTo>
                    <a:pt x="1782072" y="1600681"/>
                    <a:pt x="1775318" y="1597786"/>
                    <a:pt x="1775318" y="1597786"/>
                  </a:cubicBezTo>
                  <a:lnTo>
                    <a:pt x="1769529" y="1591032"/>
                  </a:lnTo>
                  <a:lnTo>
                    <a:pt x="1765670" y="1588138"/>
                  </a:lnTo>
                  <a:lnTo>
                    <a:pt x="1761810" y="1586208"/>
                  </a:lnTo>
                  <a:lnTo>
                    <a:pt x="1754091" y="1584278"/>
                  </a:lnTo>
                  <a:lnTo>
                    <a:pt x="1749267" y="1581384"/>
                  </a:lnTo>
                  <a:lnTo>
                    <a:pt x="1743478" y="1569806"/>
                  </a:lnTo>
                  <a:lnTo>
                    <a:pt x="1742513" y="1569806"/>
                  </a:lnTo>
                  <a:cubicBezTo>
                    <a:pt x="1742513" y="1569806"/>
                    <a:pt x="1738654" y="1566911"/>
                    <a:pt x="1738654" y="1566911"/>
                  </a:cubicBezTo>
                  <a:lnTo>
                    <a:pt x="1734795" y="1561122"/>
                  </a:lnTo>
                  <a:lnTo>
                    <a:pt x="1738654" y="1556298"/>
                  </a:lnTo>
                  <a:lnTo>
                    <a:pt x="1747338" y="1552438"/>
                  </a:lnTo>
                  <a:lnTo>
                    <a:pt x="1747338" y="1548579"/>
                  </a:lnTo>
                  <a:cubicBezTo>
                    <a:pt x="1747338" y="1548579"/>
                    <a:pt x="1741549" y="1551473"/>
                    <a:pt x="1741549" y="1551473"/>
                  </a:cubicBezTo>
                  <a:lnTo>
                    <a:pt x="1739619" y="1554368"/>
                  </a:lnTo>
                  <a:lnTo>
                    <a:pt x="1736724" y="1554368"/>
                  </a:lnTo>
                  <a:cubicBezTo>
                    <a:pt x="1736724" y="1554368"/>
                    <a:pt x="1736724" y="1546649"/>
                    <a:pt x="1736724" y="1546649"/>
                  </a:cubicBezTo>
                  <a:lnTo>
                    <a:pt x="1738654" y="1544720"/>
                  </a:lnTo>
                  <a:lnTo>
                    <a:pt x="1742513" y="1538930"/>
                  </a:lnTo>
                  <a:lnTo>
                    <a:pt x="1740584" y="1536036"/>
                  </a:lnTo>
                  <a:lnTo>
                    <a:pt x="1742513" y="1534106"/>
                  </a:lnTo>
                  <a:lnTo>
                    <a:pt x="1742513" y="1528317"/>
                  </a:lnTo>
                  <a:cubicBezTo>
                    <a:pt x="1742513" y="1528317"/>
                    <a:pt x="1738654" y="1528317"/>
                    <a:pt x="1738654" y="1528317"/>
                  </a:cubicBezTo>
                  <a:lnTo>
                    <a:pt x="1738654" y="1523493"/>
                  </a:lnTo>
                  <a:cubicBezTo>
                    <a:pt x="1738654" y="1523493"/>
                    <a:pt x="1739619" y="1518669"/>
                    <a:pt x="1739619" y="1518669"/>
                  </a:cubicBezTo>
                  <a:lnTo>
                    <a:pt x="1739619" y="1515774"/>
                  </a:lnTo>
                  <a:lnTo>
                    <a:pt x="1730935" y="1515774"/>
                  </a:lnTo>
                  <a:lnTo>
                    <a:pt x="1730935" y="1525423"/>
                  </a:lnTo>
                  <a:cubicBezTo>
                    <a:pt x="1730935" y="1525423"/>
                    <a:pt x="1733830" y="1534106"/>
                    <a:pt x="1733830" y="1534106"/>
                  </a:cubicBezTo>
                  <a:lnTo>
                    <a:pt x="1728040" y="1537001"/>
                  </a:lnTo>
                  <a:lnTo>
                    <a:pt x="1724181" y="1529282"/>
                  </a:lnTo>
                  <a:lnTo>
                    <a:pt x="1717427" y="1520598"/>
                  </a:lnTo>
                  <a:lnTo>
                    <a:pt x="1721287" y="1517704"/>
                  </a:lnTo>
                  <a:lnTo>
                    <a:pt x="1726111" y="1507091"/>
                  </a:lnTo>
                  <a:lnTo>
                    <a:pt x="1728040" y="1504196"/>
                  </a:lnTo>
                  <a:lnTo>
                    <a:pt x="1728040" y="1499372"/>
                  </a:lnTo>
                  <a:cubicBezTo>
                    <a:pt x="1728040" y="1499372"/>
                    <a:pt x="1728040" y="1491653"/>
                    <a:pt x="1728040" y="1491653"/>
                  </a:cubicBezTo>
                  <a:lnTo>
                    <a:pt x="1725146" y="1482969"/>
                  </a:lnTo>
                  <a:lnTo>
                    <a:pt x="1721287" y="1474286"/>
                  </a:lnTo>
                  <a:lnTo>
                    <a:pt x="1717427" y="1474286"/>
                  </a:lnTo>
                  <a:cubicBezTo>
                    <a:pt x="1717427" y="1474286"/>
                    <a:pt x="1712603" y="1481040"/>
                    <a:pt x="1712603" y="1481040"/>
                  </a:cubicBezTo>
                  <a:lnTo>
                    <a:pt x="1716462" y="1483934"/>
                  </a:lnTo>
                  <a:lnTo>
                    <a:pt x="1716462" y="1485864"/>
                  </a:lnTo>
                  <a:cubicBezTo>
                    <a:pt x="1716462" y="1485864"/>
                    <a:pt x="1710674" y="1485864"/>
                    <a:pt x="1710674" y="1485864"/>
                  </a:cubicBezTo>
                  <a:lnTo>
                    <a:pt x="1710674" y="1490688"/>
                  </a:lnTo>
                  <a:cubicBezTo>
                    <a:pt x="1710674" y="1490688"/>
                    <a:pt x="1707779" y="1493583"/>
                    <a:pt x="1707779" y="1493583"/>
                  </a:cubicBezTo>
                  <a:lnTo>
                    <a:pt x="1709709" y="1505161"/>
                  </a:lnTo>
                  <a:lnTo>
                    <a:pt x="1707779" y="1509985"/>
                  </a:lnTo>
                  <a:lnTo>
                    <a:pt x="1707779" y="1517704"/>
                  </a:lnTo>
                  <a:cubicBezTo>
                    <a:pt x="1707779" y="1517704"/>
                    <a:pt x="1710674" y="1533141"/>
                    <a:pt x="1710674" y="1533141"/>
                  </a:cubicBezTo>
                  <a:lnTo>
                    <a:pt x="1710674" y="1543755"/>
                  </a:lnTo>
                  <a:cubicBezTo>
                    <a:pt x="1710674" y="1543755"/>
                    <a:pt x="1712603" y="1552438"/>
                    <a:pt x="1712603" y="1552438"/>
                  </a:cubicBezTo>
                  <a:lnTo>
                    <a:pt x="1715498" y="1558227"/>
                  </a:lnTo>
                  <a:lnTo>
                    <a:pt x="1715498" y="1564017"/>
                  </a:lnTo>
                  <a:cubicBezTo>
                    <a:pt x="1715498" y="1564017"/>
                    <a:pt x="1714533" y="1571735"/>
                    <a:pt x="1714533" y="1571735"/>
                  </a:cubicBezTo>
                  <a:lnTo>
                    <a:pt x="1714533" y="1577524"/>
                  </a:lnTo>
                  <a:cubicBezTo>
                    <a:pt x="1714533" y="1577524"/>
                    <a:pt x="1714533" y="1579454"/>
                    <a:pt x="1714533" y="1579454"/>
                  </a:cubicBezTo>
                  <a:lnTo>
                    <a:pt x="1716462" y="1586208"/>
                  </a:lnTo>
                  <a:lnTo>
                    <a:pt x="1724181" y="1591032"/>
                  </a:lnTo>
                  <a:lnTo>
                    <a:pt x="1726111" y="1595856"/>
                  </a:lnTo>
                  <a:lnTo>
                    <a:pt x="1729970" y="1598751"/>
                  </a:lnTo>
                  <a:lnTo>
                    <a:pt x="1737689" y="1601645"/>
                  </a:lnTo>
                  <a:lnTo>
                    <a:pt x="1742513" y="1595856"/>
                  </a:lnTo>
                  <a:lnTo>
                    <a:pt x="1752162" y="1590067"/>
                  </a:lnTo>
                  <a:lnTo>
                    <a:pt x="1755056" y="1590067"/>
                  </a:lnTo>
                  <a:cubicBezTo>
                    <a:pt x="1755056" y="1590067"/>
                    <a:pt x="1755056" y="1594892"/>
                    <a:pt x="1755056" y="1594892"/>
                  </a:cubicBezTo>
                  <a:lnTo>
                    <a:pt x="1750232" y="1602611"/>
                  </a:lnTo>
                  <a:lnTo>
                    <a:pt x="1743478" y="1614189"/>
                  </a:lnTo>
                  <a:lnTo>
                    <a:pt x="1735759" y="1622872"/>
                  </a:lnTo>
                  <a:lnTo>
                    <a:pt x="1727076" y="1628661"/>
                  </a:lnTo>
                  <a:lnTo>
                    <a:pt x="1727076" y="1631556"/>
                  </a:lnTo>
                  <a:cubicBezTo>
                    <a:pt x="1727076" y="1631556"/>
                    <a:pt x="1721287" y="1641204"/>
                    <a:pt x="1721287" y="1641204"/>
                  </a:cubicBezTo>
                  <a:lnTo>
                    <a:pt x="1721287" y="1646028"/>
                  </a:lnTo>
                  <a:cubicBezTo>
                    <a:pt x="1721287" y="1646028"/>
                    <a:pt x="1718392" y="1647958"/>
                    <a:pt x="1718392" y="1647958"/>
                  </a:cubicBezTo>
                  <a:lnTo>
                    <a:pt x="1709709" y="1653747"/>
                  </a:lnTo>
                  <a:lnTo>
                    <a:pt x="1701025" y="1660501"/>
                  </a:lnTo>
                  <a:lnTo>
                    <a:pt x="1693306" y="1668220"/>
                  </a:lnTo>
                  <a:lnTo>
                    <a:pt x="1682693" y="1684622"/>
                  </a:lnTo>
                  <a:lnTo>
                    <a:pt x="1684623" y="1687517"/>
                  </a:lnTo>
                  <a:lnTo>
                    <a:pt x="1679798" y="1690412"/>
                  </a:lnTo>
                  <a:lnTo>
                    <a:pt x="1679798" y="1694271"/>
                  </a:lnTo>
                  <a:cubicBezTo>
                    <a:pt x="1679798" y="1694271"/>
                    <a:pt x="1681728" y="1697165"/>
                    <a:pt x="1681728" y="1697165"/>
                  </a:cubicBezTo>
                  <a:lnTo>
                    <a:pt x="1678833" y="1700060"/>
                  </a:lnTo>
                  <a:lnTo>
                    <a:pt x="1678833" y="1708744"/>
                  </a:lnTo>
                  <a:cubicBezTo>
                    <a:pt x="1678833" y="1708744"/>
                    <a:pt x="1678833" y="1716462"/>
                    <a:pt x="1678833" y="1716462"/>
                  </a:cubicBezTo>
                  <a:lnTo>
                    <a:pt x="1676904" y="1721287"/>
                  </a:lnTo>
                  <a:lnTo>
                    <a:pt x="1672080" y="1721287"/>
                  </a:lnTo>
                  <a:cubicBezTo>
                    <a:pt x="1672080" y="1721287"/>
                    <a:pt x="1670150" y="1721287"/>
                    <a:pt x="1670150" y="1721287"/>
                  </a:cubicBezTo>
                  <a:lnTo>
                    <a:pt x="1663396" y="1729005"/>
                  </a:lnTo>
                  <a:lnTo>
                    <a:pt x="1655677" y="1741548"/>
                  </a:lnTo>
                  <a:lnTo>
                    <a:pt x="1652783" y="1743478"/>
                  </a:lnTo>
                  <a:lnTo>
                    <a:pt x="1646994" y="1752162"/>
                  </a:lnTo>
                  <a:lnTo>
                    <a:pt x="1643134" y="1758916"/>
                  </a:lnTo>
                  <a:lnTo>
                    <a:pt x="1636380" y="1769529"/>
                  </a:lnTo>
                  <a:lnTo>
                    <a:pt x="1636380" y="1782072"/>
                  </a:lnTo>
                  <a:cubicBezTo>
                    <a:pt x="1636380" y="1782072"/>
                    <a:pt x="1633486" y="1785931"/>
                    <a:pt x="1633486" y="1785931"/>
                  </a:cubicBezTo>
                  <a:lnTo>
                    <a:pt x="1629626" y="1792685"/>
                  </a:lnTo>
                  <a:lnTo>
                    <a:pt x="1627697" y="1801369"/>
                  </a:lnTo>
                  <a:lnTo>
                    <a:pt x="1625767" y="1803298"/>
                  </a:lnTo>
                  <a:lnTo>
                    <a:pt x="1620943" y="1818736"/>
                  </a:lnTo>
                  <a:lnTo>
                    <a:pt x="1619013" y="1821630"/>
                  </a:lnTo>
                  <a:lnTo>
                    <a:pt x="1616118" y="1831279"/>
                  </a:lnTo>
                  <a:lnTo>
                    <a:pt x="1614189" y="1834173"/>
                  </a:lnTo>
                  <a:lnTo>
                    <a:pt x="1605505" y="1834173"/>
                  </a:lnTo>
                  <a:cubicBezTo>
                    <a:pt x="1605505" y="1834173"/>
                    <a:pt x="1601646" y="1829349"/>
                    <a:pt x="1601646" y="1829349"/>
                  </a:cubicBezTo>
                  <a:lnTo>
                    <a:pt x="1601646" y="1832244"/>
                  </a:lnTo>
                  <a:cubicBezTo>
                    <a:pt x="1601646" y="1832244"/>
                    <a:pt x="1594892" y="1831279"/>
                    <a:pt x="1594892" y="1831279"/>
                  </a:cubicBezTo>
                  <a:lnTo>
                    <a:pt x="1594892" y="1847681"/>
                  </a:lnTo>
                  <a:cubicBezTo>
                    <a:pt x="1594892" y="1847681"/>
                    <a:pt x="1591032" y="1850576"/>
                    <a:pt x="1591032" y="1850576"/>
                  </a:cubicBezTo>
                  <a:lnTo>
                    <a:pt x="1588138" y="1853471"/>
                  </a:lnTo>
                  <a:lnTo>
                    <a:pt x="1581384" y="1858295"/>
                  </a:lnTo>
                  <a:lnTo>
                    <a:pt x="1579454" y="1864084"/>
                  </a:lnTo>
                  <a:lnTo>
                    <a:pt x="1574630" y="1862154"/>
                  </a:lnTo>
                  <a:lnTo>
                    <a:pt x="1574630" y="1864084"/>
                  </a:lnTo>
                  <a:cubicBezTo>
                    <a:pt x="1574630" y="1864084"/>
                    <a:pt x="1568841" y="1861189"/>
                    <a:pt x="1568841" y="1861189"/>
                  </a:cubicBezTo>
                  <a:lnTo>
                    <a:pt x="1564017" y="1866978"/>
                  </a:lnTo>
                  <a:lnTo>
                    <a:pt x="1564017" y="1869873"/>
                  </a:lnTo>
                  <a:cubicBezTo>
                    <a:pt x="1564017" y="1869873"/>
                    <a:pt x="1557263" y="1877592"/>
                    <a:pt x="1557263" y="1877592"/>
                  </a:cubicBezTo>
                  <a:lnTo>
                    <a:pt x="1557263" y="1882416"/>
                  </a:lnTo>
                  <a:cubicBezTo>
                    <a:pt x="1557263" y="1882416"/>
                    <a:pt x="1543755" y="1888205"/>
                    <a:pt x="1543755" y="1888205"/>
                  </a:cubicBezTo>
                  <a:lnTo>
                    <a:pt x="1530247" y="1888205"/>
                  </a:lnTo>
                  <a:cubicBezTo>
                    <a:pt x="1530247" y="1888205"/>
                    <a:pt x="1526388" y="1891099"/>
                    <a:pt x="1526388" y="1891099"/>
                  </a:cubicBezTo>
                  <a:lnTo>
                    <a:pt x="1526388" y="1895924"/>
                  </a:lnTo>
                  <a:cubicBezTo>
                    <a:pt x="1526388" y="1895924"/>
                    <a:pt x="1526388" y="1903643"/>
                    <a:pt x="1526388" y="1903643"/>
                  </a:cubicBezTo>
                  <a:lnTo>
                    <a:pt x="1522528" y="1907502"/>
                  </a:lnTo>
                  <a:lnTo>
                    <a:pt x="1518669" y="1904607"/>
                  </a:lnTo>
                  <a:lnTo>
                    <a:pt x="1518669" y="1899783"/>
                  </a:lnTo>
                  <a:cubicBezTo>
                    <a:pt x="1518669" y="1899783"/>
                    <a:pt x="1513845" y="1899783"/>
                    <a:pt x="1513845" y="1899783"/>
                  </a:cubicBezTo>
                  <a:lnTo>
                    <a:pt x="1511915" y="1903643"/>
                  </a:lnTo>
                  <a:lnTo>
                    <a:pt x="1507091" y="1903643"/>
                  </a:lnTo>
                  <a:cubicBezTo>
                    <a:pt x="1507091" y="1903643"/>
                    <a:pt x="1506126" y="1906537"/>
                    <a:pt x="1506126" y="1906537"/>
                  </a:cubicBezTo>
                  <a:lnTo>
                    <a:pt x="1506126" y="1912326"/>
                  </a:lnTo>
                  <a:cubicBezTo>
                    <a:pt x="1506126" y="1912326"/>
                    <a:pt x="1503231" y="1915221"/>
                    <a:pt x="1503231" y="1915221"/>
                  </a:cubicBezTo>
                  <a:lnTo>
                    <a:pt x="1497442" y="1919080"/>
                  </a:lnTo>
                  <a:lnTo>
                    <a:pt x="1497442" y="1921975"/>
                  </a:lnTo>
                  <a:cubicBezTo>
                    <a:pt x="1497442" y="1921975"/>
                    <a:pt x="1490688" y="1924869"/>
                    <a:pt x="1490688" y="1924869"/>
                  </a:cubicBezTo>
                  <a:lnTo>
                    <a:pt x="1490688" y="1940307"/>
                  </a:lnTo>
                  <a:cubicBezTo>
                    <a:pt x="1490688" y="1940307"/>
                    <a:pt x="1493583" y="1944166"/>
                    <a:pt x="1493583" y="1944166"/>
                  </a:cubicBezTo>
                  <a:lnTo>
                    <a:pt x="1493583" y="1951885"/>
                  </a:lnTo>
                  <a:cubicBezTo>
                    <a:pt x="1493583" y="1951885"/>
                    <a:pt x="1485864" y="1963463"/>
                    <a:pt x="1485864" y="1963463"/>
                  </a:cubicBezTo>
                  <a:lnTo>
                    <a:pt x="1481040" y="1967322"/>
                  </a:lnTo>
                  <a:lnTo>
                    <a:pt x="1479110" y="1970217"/>
                  </a:lnTo>
                  <a:lnTo>
                    <a:pt x="1479110" y="1975041"/>
                  </a:lnTo>
                  <a:cubicBezTo>
                    <a:pt x="1479110" y="1975041"/>
                    <a:pt x="1482005" y="1975041"/>
                    <a:pt x="1482005" y="1975041"/>
                  </a:cubicBezTo>
                  <a:lnTo>
                    <a:pt x="1482005" y="1981795"/>
                  </a:lnTo>
                  <a:cubicBezTo>
                    <a:pt x="1482005" y="1981795"/>
                    <a:pt x="1484899" y="1984690"/>
                    <a:pt x="1484899" y="1984690"/>
                  </a:cubicBezTo>
                  <a:lnTo>
                    <a:pt x="1482970" y="1986619"/>
                  </a:lnTo>
                  <a:lnTo>
                    <a:pt x="1482970" y="1989514"/>
                  </a:lnTo>
                  <a:cubicBezTo>
                    <a:pt x="1482970" y="1989514"/>
                    <a:pt x="1484899" y="1994338"/>
                    <a:pt x="1484899" y="1994338"/>
                  </a:cubicBezTo>
                  <a:lnTo>
                    <a:pt x="1479110" y="1999162"/>
                  </a:lnTo>
                  <a:lnTo>
                    <a:pt x="1477180" y="2002057"/>
                  </a:lnTo>
                  <a:lnTo>
                    <a:pt x="1473321" y="2002057"/>
                  </a:lnTo>
                  <a:cubicBezTo>
                    <a:pt x="1473321" y="2002057"/>
                    <a:pt x="1468497" y="2002057"/>
                    <a:pt x="1468497" y="2002057"/>
                  </a:cubicBezTo>
                  <a:lnTo>
                    <a:pt x="1462708" y="2004951"/>
                  </a:lnTo>
                  <a:lnTo>
                    <a:pt x="1458849" y="2004951"/>
                  </a:lnTo>
                  <a:cubicBezTo>
                    <a:pt x="1458849" y="2004951"/>
                    <a:pt x="1450165" y="2007846"/>
                    <a:pt x="1450165" y="2007846"/>
                  </a:cubicBezTo>
                  <a:lnTo>
                    <a:pt x="1442446" y="2007846"/>
                  </a:lnTo>
                  <a:cubicBezTo>
                    <a:pt x="1442446" y="2007846"/>
                    <a:pt x="1439552" y="2009776"/>
                    <a:pt x="1439552" y="2009776"/>
                  </a:cubicBezTo>
                  <a:lnTo>
                    <a:pt x="1439552" y="2012670"/>
                  </a:lnTo>
                  <a:cubicBezTo>
                    <a:pt x="1439552" y="2012670"/>
                    <a:pt x="1432798" y="2017494"/>
                    <a:pt x="1432798" y="2017494"/>
                  </a:cubicBezTo>
                  <a:lnTo>
                    <a:pt x="1426044" y="2020389"/>
                  </a:lnTo>
                  <a:lnTo>
                    <a:pt x="1423149" y="2026178"/>
                  </a:lnTo>
                  <a:lnTo>
                    <a:pt x="1423149" y="2031002"/>
                  </a:lnTo>
                  <a:lnTo>
                    <a:pt x="1418325" y="2039686"/>
                  </a:lnTo>
                  <a:lnTo>
                    <a:pt x="1418325" y="2058983"/>
                  </a:lnTo>
                  <a:cubicBezTo>
                    <a:pt x="1418325" y="2058983"/>
                    <a:pt x="1424114" y="2061877"/>
                    <a:pt x="1424114" y="2061877"/>
                  </a:cubicBezTo>
                  <a:lnTo>
                    <a:pt x="1424114" y="2067667"/>
                  </a:lnTo>
                  <a:cubicBezTo>
                    <a:pt x="1424114" y="2067667"/>
                    <a:pt x="1435692" y="2067667"/>
                    <a:pt x="1435692" y="2067667"/>
                  </a:cubicBezTo>
                  <a:lnTo>
                    <a:pt x="1440516" y="2067667"/>
                  </a:lnTo>
                  <a:cubicBezTo>
                    <a:pt x="1440516" y="2067667"/>
                    <a:pt x="1439552" y="2077315"/>
                    <a:pt x="1439552" y="2077315"/>
                  </a:cubicBezTo>
                  <a:lnTo>
                    <a:pt x="1439552" y="2082139"/>
                  </a:lnTo>
                  <a:cubicBezTo>
                    <a:pt x="1439552" y="2082139"/>
                    <a:pt x="1439552" y="2085999"/>
                    <a:pt x="1439552" y="2085999"/>
                  </a:cubicBezTo>
                  <a:lnTo>
                    <a:pt x="1443411" y="2090823"/>
                  </a:lnTo>
                  <a:lnTo>
                    <a:pt x="1446305" y="2090823"/>
                  </a:lnTo>
                  <a:cubicBezTo>
                    <a:pt x="1446305" y="2090823"/>
                    <a:pt x="1450165" y="2093717"/>
                    <a:pt x="1450165" y="2093717"/>
                  </a:cubicBezTo>
                  <a:lnTo>
                    <a:pt x="1454989" y="2093717"/>
                  </a:lnTo>
                  <a:cubicBezTo>
                    <a:pt x="1454989" y="2093717"/>
                    <a:pt x="1456919" y="2097577"/>
                    <a:pt x="1456919" y="2097577"/>
                  </a:cubicBezTo>
                  <a:lnTo>
                    <a:pt x="1461743" y="2100471"/>
                  </a:lnTo>
                  <a:lnTo>
                    <a:pt x="1463673" y="2102401"/>
                  </a:lnTo>
                  <a:lnTo>
                    <a:pt x="1466567" y="2100471"/>
                  </a:lnTo>
                  <a:lnTo>
                    <a:pt x="1472356" y="2100471"/>
                  </a:lnTo>
                  <a:cubicBezTo>
                    <a:pt x="1472356" y="2100471"/>
                    <a:pt x="1476216" y="2104331"/>
                    <a:pt x="1476216" y="2104331"/>
                  </a:cubicBezTo>
                  <a:lnTo>
                    <a:pt x="1480075" y="2102401"/>
                  </a:lnTo>
                  <a:lnTo>
                    <a:pt x="1482005" y="2099506"/>
                  </a:lnTo>
                  <a:lnTo>
                    <a:pt x="1485864" y="2099506"/>
                  </a:lnTo>
                  <a:cubicBezTo>
                    <a:pt x="1485864" y="2099506"/>
                    <a:pt x="1490688" y="2100471"/>
                    <a:pt x="1490688" y="2100471"/>
                  </a:cubicBezTo>
                  <a:lnTo>
                    <a:pt x="1490688" y="2097577"/>
                  </a:lnTo>
                  <a:cubicBezTo>
                    <a:pt x="1490688" y="2097577"/>
                    <a:pt x="1495512" y="2100471"/>
                    <a:pt x="1495512" y="2100471"/>
                  </a:cubicBezTo>
                  <a:lnTo>
                    <a:pt x="1495512" y="2102401"/>
                  </a:lnTo>
                  <a:cubicBezTo>
                    <a:pt x="1495512" y="2102401"/>
                    <a:pt x="1499372" y="2106260"/>
                    <a:pt x="1499372" y="2106260"/>
                  </a:cubicBezTo>
                  <a:lnTo>
                    <a:pt x="1497442" y="2114944"/>
                  </a:lnTo>
                  <a:lnTo>
                    <a:pt x="1501302" y="2116874"/>
                  </a:lnTo>
                  <a:lnTo>
                    <a:pt x="1504196" y="2121698"/>
                  </a:lnTo>
                  <a:lnTo>
                    <a:pt x="1501302" y="2124593"/>
                  </a:lnTo>
                  <a:lnTo>
                    <a:pt x="1501302" y="2129417"/>
                  </a:lnTo>
                  <a:cubicBezTo>
                    <a:pt x="1501302" y="2129417"/>
                    <a:pt x="1501302" y="2134241"/>
                    <a:pt x="1501302" y="2134241"/>
                  </a:cubicBezTo>
                  <a:lnTo>
                    <a:pt x="1504196" y="2134241"/>
                  </a:lnTo>
                  <a:cubicBezTo>
                    <a:pt x="1504196" y="2134241"/>
                    <a:pt x="1505161" y="2139065"/>
                    <a:pt x="1505161" y="2139065"/>
                  </a:cubicBezTo>
                  <a:lnTo>
                    <a:pt x="1510950" y="2141959"/>
                  </a:lnTo>
                  <a:lnTo>
                    <a:pt x="1510950" y="2146784"/>
                  </a:lnTo>
                  <a:cubicBezTo>
                    <a:pt x="1510950" y="2146784"/>
                    <a:pt x="1516739" y="2148714"/>
                    <a:pt x="1516739" y="2148714"/>
                  </a:cubicBezTo>
                  <a:lnTo>
                    <a:pt x="1518669" y="2148714"/>
                  </a:lnTo>
                  <a:cubicBezTo>
                    <a:pt x="1518669" y="2148714"/>
                    <a:pt x="1521563" y="2152573"/>
                    <a:pt x="1521563" y="2152573"/>
                  </a:cubicBezTo>
                  <a:lnTo>
                    <a:pt x="1521563" y="2158362"/>
                  </a:lnTo>
                  <a:cubicBezTo>
                    <a:pt x="1521563" y="2158362"/>
                    <a:pt x="1526388" y="2165116"/>
                    <a:pt x="1526388" y="2165116"/>
                  </a:cubicBezTo>
                  <a:lnTo>
                    <a:pt x="1526388" y="2169940"/>
                  </a:lnTo>
                  <a:cubicBezTo>
                    <a:pt x="1526388" y="2169940"/>
                    <a:pt x="1529282" y="2175729"/>
                    <a:pt x="1529282" y="2175729"/>
                  </a:cubicBezTo>
                  <a:lnTo>
                    <a:pt x="1534106" y="2182483"/>
                  </a:lnTo>
                  <a:lnTo>
                    <a:pt x="1543755" y="2187307"/>
                  </a:lnTo>
                  <a:lnTo>
                    <a:pt x="1550509" y="2194061"/>
                  </a:lnTo>
                  <a:lnTo>
                    <a:pt x="1558228" y="2189237"/>
                  </a:lnTo>
                  <a:lnTo>
                    <a:pt x="1564982" y="2187307"/>
                  </a:lnTo>
                  <a:lnTo>
                    <a:pt x="1567876" y="2184413"/>
                  </a:lnTo>
                  <a:lnTo>
                    <a:pt x="1575595" y="2182483"/>
                  </a:lnTo>
                  <a:lnTo>
                    <a:pt x="1583313" y="2184413"/>
                  </a:lnTo>
                  <a:lnTo>
                    <a:pt x="1597786" y="2180554"/>
                  </a:lnTo>
                  <a:lnTo>
                    <a:pt x="1598751" y="2180554"/>
                  </a:lnTo>
                  <a:cubicBezTo>
                    <a:pt x="1598751" y="2180554"/>
                    <a:pt x="1607435" y="2180554"/>
                    <a:pt x="1607435" y="2180554"/>
                  </a:cubicBezTo>
                  <a:lnTo>
                    <a:pt x="1610329" y="2182483"/>
                  </a:lnTo>
                  <a:lnTo>
                    <a:pt x="1610329" y="2187307"/>
                  </a:lnTo>
                  <a:cubicBezTo>
                    <a:pt x="1610329" y="2187307"/>
                    <a:pt x="1602610" y="2190202"/>
                    <a:pt x="1602610" y="2190202"/>
                  </a:cubicBezTo>
                  <a:lnTo>
                    <a:pt x="1598751" y="2195991"/>
                  </a:lnTo>
                  <a:lnTo>
                    <a:pt x="1596822" y="2200815"/>
                  </a:lnTo>
                  <a:lnTo>
                    <a:pt x="1596822" y="2205640"/>
                  </a:lnTo>
                  <a:cubicBezTo>
                    <a:pt x="1596822" y="2205640"/>
                    <a:pt x="1600681" y="2207569"/>
                    <a:pt x="1600681" y="2207569"/>
                  </a:cubicBezTo>
                  <a:lnTo>
                    <a:pt x="1595857" y="2210464"/>
                  </a:lnTo>
                  <a:lnTo>
                    <a:pt x="1595857" y="2218182"/>
                  </a:lnTo>
                  <a:cubicBezTo>
                    <a:pt x="1595857" y="2218182"/>
                    <a:pt x="1591997" y="2220112"/>
                    <a:pt x="1591997" y="2220112"/>
                  </a:cubicBezTo>
                  <a:lnTo>
                    <a:pt x="1587173" y="2235550"/>
                  </a:lnTo>
                  <a:lnTo>
                    <a:pt x="1590068" y="2238444"/>
                  </a:lnTo>
                  <a:lnTo>
                    <a:pt x="1593927" y="2238444"/>
                  </a:lnTo>
                  <a:cubicBezTo>
                    <a:pt x="1593927" y="2238444"/>
                    <a:pt x="1596822" y="2247128"/>
                    <a:pt x="1596822" y="2247128"/>
                  </a:cubicBezTo>
                  <a:lnTo>
                    <a:pt x="1596822" y="2250987"/>
                  </a:lnTo>
                  <a:cubicBezTo>
                    <a:pt x="1596822" y="2250987"/>
                    <a:pt x="1591032" y="2256776"/>
                    <a:pt x="1591032" y="2256776"/>
                  </a:cubicBezTo>
                  <a:lnTo>
                    <a:pt x="1591032" y="2258706"/>
                  </a:lnTo>
                  <a:cubicBezTo>
                    <a:pt x="1591032" y="2258706"/>
                    <a:pt x="1590068" y="2261601"/>
                    <a:pt x="1590068" y="2261601"/>
                  </a:cubicBezTo>
                  <a:lnTo>
                    <a:pt x="1587173" y="2263530"/>
                  </a:lnTo>
                  <a:lnTo>
                    <a:pt x="1587173" y="2267390"/>
                  </a:lnTo>
                  <a:cubicBezTo>
                    <a:pt x="1587173" y="2267390"/>
                    <a:pt x="1578489" y="2269320"/>
                    <a:pt x="1578489" y="2269320"/>
                  </a:cubicBezTo>
                  <a:lnTo>
                    <a:pt x="1574630" y="2271249"/>
                  </a:lnTo>
                  <a:lnTo>
                    <a:pt x="1570771" y="2269320"/>
                  </a:lnTo>
                  <a:lnTo>
                    <a:pt x="1566911" y="2276073"/>
                  </a:lnTo>
                  <a:lnTo>
                    <a:pt x="1564017" y="2278968"/>
                  </a:lnTo>
                  <a:lnTo>
                    <a:pt x="1565947" y="2280898"/>
                  </a:lnTo>
                  <a:lnTo>
                    <a:pt x="1563052" y="2285722"/>
                  </a:lnTo>
                  <a:lnTo>
                    <a:pt x="1561122" y="2287652"/>
                  </a:lnTo>
                  <a:lnTo>
                    <a:pt x="1556298" y="2287652"/>
                  </a:lnTo>
                  <a:cubicBezTo>
                    <a:pt x="1556298" y="2287652"/>
                    <a:pt x="1556298" y="2287652"/>
                    <a:pt x="1556298" y="2287652"/>
                  </a:cubicBezTo>
                  <a:lnTo>
                    <a:pt x="1547614" y="2289581"/>
                  </a:lnTo>
                  <a:lnTo>
                    <a:pt x="1545685" y="2284757"/>
                  </a:lnTo>
                  <a:lnTo>
                    <a:pt x="1542790" y="2280898"/>
                  </a:lnTo>
                  <a:lnTo>
                    <a:pt x="1537966" y="2282827"/>
                  </a:lnTo>
                  <a:lnTo>
                    <a:pt x="1535071" y="2280898"/>
                  </a:lnTo>
                  <a:lnTo>
                    <a:pt x="1533142" y="2278003"/>
                  </a:lnTo>
                  <a:lnTo>
                    <a:pt x="1533142" y="2274144"/>
                  </a:lnTo>
                  <a:cubicBezTo>
                    <a:pt x="1533142" y="2274144"/>
                    <a:pt x="1525423" y="2274144"/>
                    <a:pt x="1525423" y="2274144"/>
                  </a:cubicBezTo>
                  <a:lnTo>
                    <a:pt x="1518669" y="2270284"/>
                  </a:lnTo>
                  <a:lnTo>
                    <a:pt x="1518669" y="2266425"/>
                  </a:lnTo>
                  <a:cubicBezTo>
                    <a:pt x="1518669" y="2266425"/>
                    <a:pt x="1513845" y="2262565"/>
                    <a:pt x="1513845" y="2262565"/>
                  </a:cubicBezTo>
                  <a:lnTo>
                    <a:pt x="1510950" y="2260636"/>
                  </a:lnTo>
                  <a:lnTo>
                    <a:pt x="1503231" y="2260636"/>
                  </a:lnTo>
                  <a:cubicBezTo>
                    <a:pt x="1503231" y="2260636"/>
                    <a:pt x="1501302" y="2256776"/>
                    <a:pt x="1501302" y="2256776"/>
                  </a:cubicBezTo>
                  <a:lnTo>
                    <a:pt x="1506126" y="2250987"/>
                  </a:lnTo>
                  <a:lnTo>
                    <a:pt x="1506126" y="2237479"/>
                  </a:lnTo>
                  <a:cubicBezTo>
                    <a:pt x="1506126" y="2237479"/>
                    <a:pt x="1504196" y="2230726"/>
                    <a:pt x="1504196" y="2230726"/>
                  </a:cubicBezTo>
                  <a:lnTo>
                    <a:pt x="1498407" y="2222042"/>
                  </a:lnTo>
                  <a:lnTo>
                    <a:pt x="1498407" y="2219148"/>
                  </a:lnTo>
                  <a:cubicBezTo>
                    <a:pt x="1498407" y="2219148"/>
                    <a:pt x="1498407" y="2212394"/>
                    <a:pt x="1498407" y="2212394"/>
                  </a:cubicBezTo>
                  <a:lnTo>
                    <a:pt x="1498407" y="2210464"/>
                  </a:lnTo>
                  <a:cubicBezTo>
                    <a:pt x="1498407" y="2210464"/>
                    <a:pt x="1498407" y="2202745"/>
                    <a:pt x="1498407" y="2202745"/>
                  </a:cubicBezTo>
                  <a:lnTo>
                    <a:pt x="1498407" y="2196956"/>
                  </a:lnTo>
                  <a:cubicBezTo>
                    <a:pt x="1498407" y="2196956"/>
                    <a:pt x="1495512" y="2186343"/>
                    <a:pt x="1495512" y="2186343"/>
                  </a:cubicBezTo>
                  <a:lnTo>
                    <a:pt x="1490688" y="2180554"/>
                  </a:lnTo>
                  <a:lnTo>
                    <a:pt x="1482970" y="2175729"/>
                  </a:lnTo>
                  <a:lnTo>
                    <a:pt x="1480075" y="2171870"/>
                  </a:lnTo>
                  <a:lnTo>
                    <a:pt x="1476216" y="2171870"/>
                  </a:lnTo>
                  <a:cubicBezTo>
                    <a:pt x="1476216" y="2171870"/>
                    <a:pt x="1475251" y="2168975"/>
                    <a:pt x="1475251" y="2168975"/>
                  </a:cubicBezTo>
                  <a:lnTo>
                    <a:pt x="1469462" y="2168975"/>
                  </a:lnTo>
                  <a:cubicBezTo>
                    <a:pt x="1469462" y="2168975"/>
                    <a:pt x="1473321" y="2174764"/>
                    <a:pt x="1473321" y="2174764"/>
                  </a:cubicBezTo>
                  <a:lnTo>
                    <a:pt x="1479110" y="2174764"/>
                  </a:lnTo>
                  <a:cubicBezTo>
                    <a:pt x="1479110" y="2174764"/>
                    <a:pt x="1486829" y="2186343"/>
                    <a:pt x="1486829" y="2186343"/>
                  </a:cubicBezTo>
                  <a:lnTo>
                    <a:pt x="1488759" y="2186343"/>
                  </a:lnTo>
                  <a:cubicBezTo>
                    <a:pt x="1488759" y="2186343"/>
                    <a:pt x="1492618" y="2191167"/>
                    <a:pt x="1492618" y="2191167"/>
                  </a:cubicBezTo>
                  <a:lnTo>
                    <a:pt x="1492618" y="2197921"/>
                  </a:lnTo>
                  <a:cubicBezTo>
                    <a:pt x="1492618" y="2197921"/>
                    <a:pt x="1490688" y="2205640"/>
                    <a:pt x="1490688" y="2205640"/>
                  </a:cubicBezTo>
                  <a:lnTo>
                    <a:pt x="1488759" y="2214323"/>
                  </a:lnTo>
                  <a:lnTo>
                    <a:pt x="1491653" y="2222042"/>
                  </a:lnTo>
                  <a:lnTo>
                    <a:pt x="1495512" y="2225901"/>
                  </a:lnTo>
                  <a:lnTo>
                    <a:pt x="1498407" y="2232655"/>
                  </a:lnTo>
                  <a:lnTo>
                    <a:pt x="1498407" y="2238444"/>
                  </a:lnTo>
                  <a:cubicBezTo>
                    <a:pt x="1498407" y="2238444"/>
                    <a:pt x="1496478" y="2246163"/>
                    <a:pt x="1496478" y="2246163"/>
                  </a:cubicBezTo>
                  <a:lnTo>
                    <a:pt x="1496478" y="2258706"/>
                  </a:lnTo>
                  <a:cubicBezTo>
                    <a:pt x="1496478" y="2258706"/>
                    <a:pt x="1498407" y="2262565"/>
                    <a:pt x="1498407" y="2262565"/>
                  </a:cubicBezTo>
                  <a:lnTo>
                    <a:pt x="1502267" y="2266425"/>
                  </a:lnTo>
                  <a:lnTo>
                    <a:pt x="1502267" y="2269320"/>
                  </a:lnTo>
                  <a:cubicBezTo>
                    <a:pt x="1502267" y="2269320"/>
                    <a:pt x="1509985" y="2266425"/>
                    <a:pt x="1509985" y="2266425"/>
                  </a:cubicBezTo>
                  <a:lnTo>
                    <a:pt x="1515775" y="2271249"/>
                  </a:lnTo>
                  <a:lnTo>
                    <a:pt x="1512880" y="2276073"/>
                  </a:lnTo>
                  <a:lnTo>
                    <a:pt x="1515775" y="2279933"/>
                  </a:lnTo>
                  <a:lnTo>
                    <a:pt x="1515775" y="2281862"/>
                  </a:lnTo>
                  <a:cubicBezTo>
                    <a:pt x="1515775" y="2281862"/>
                    <a:pt x="1517704" y="2288616"/>
                    <a:pt x="1517704" y="2288616"/>
                  </a:cubicBezTo>
                  <a:lnTo>
                    <a:pt x="1512880" y="2291511"/>
                  </a:lnTo>
                  <a:lnTo>
                    <a:pt x="1508056" y="2299230"/>
                  </a:lnTo>
                  <a:lnTo>
                    <a:pt x="1505161" y="2299230"/>
                  </a:lnTo>
                  <a:cubicBezTo>
                    <a:pt x="1505161" y="2299230"/>
                    <a:pt x="1505161" y="2305983"/>
                    <a:pt x="1505161" y="2305983"/>
                  </a:cubicBezTo>
                  <a:lnTo>
                    <a:pt x="1508056" y="2305983"/>
                  </a:lnTo>
                  <a:cubicBezTo>
                    <a:pt x="1508056" y="2305983"/>
                    <a:pt x="1505161" y="2310808"/>
                    <a:pt x="1505161" y="2310808"/>
                  </a:cubicBezTo>
                  <a:lnTo>
                    <a:pt x="1502267" y="2310808"/>
                  </a:lnTo>
                  <a:cubicBezTo>
                    <a:pt x="1502267" y="2310808"/>
                    <a:pt x="1497442" y="2312737"/>
                    <a:pt x="1497442" y="2312737"/>
                  </a:cubicBezTo>
                  <a:lnTo>
                    <a:pt x="1491653" y="2310808"/>
                  </a:lnTo>
                  <a:lnTo>
                    <a:pt x="1485864" y="2312737"/>
                  </a:lnTo>
                  <a:lnTo>
                    <a:pt x="1485864" y="2309843"/>
                  </a:lnTo>
                  <a:cubicBezTo>
                    <a:pt x="1485864" y="2309843"/>
                    <a:pt x="1480075" y="2311773"/>
                    <a:pt x="1480075" y="2311773"/>
                  </a:cubicBezTo>
                  <a:lnTo>
                    <a:pt x="1477180" y="2311773"/>
                  </a:lnTo>
                  <a:cubicBezTo>
                    <a:pt x="1477180" y="2311773"/>
                    <a:pt x="1467532" y="2319491"/>
                    <a:pt x="1467532" y="2319491"/>
                  </a:cubicBezTo>
                  <a:lnTo>
                    <a:pt x="1467532" y="2323351"/>
                  </a:lnTo>
                  <a:cubicBezTo>
                    <a:pt x="1467532" y="2323351"/>
                    <a:pt x="1464637" y="2325280"/>
                    <a:pt x="1464637" y="2325280"/>
                  </a:cubicBezTo>
                  <a:lnTo>
                    <a:pt x="1454024" y="2327210"/>
                  </a:lnTo>
                  <a:lnTo>
                    <a:pt x="1450165" y="2327210"/>
                  </a:lnTo>
                  <a:cubicBezTo>
                    <a:pt x="1450165" y="2327210"/>
                    <a:pt x="1442446" y="2328175"/>
                    <a:pt x="1442446" y="2328175"/>
                  </a:cubicBezTo>
                  <a:lnTo>
                    <a:pt x="1438586" y="2333964"/>
                  </a:lnTo>
                  <a:lnTo>
                    <a:pt x="1435692" y="2336859"/>
                  </a:lnTo>
                  <a:lnTo>
                    <a:pt x="1425079" y="2350367"/>
                  </a:lnTo>
                  <a:lnTo>
                    <a:pt x="1418325" y="2356156"/>
                  </a:lnTo>
                  <a:lnTo>
                    <a:pt x="1409641" y="2365804"/>
                  </a:lnTo>
                  <a:lnTo>
                    <a:pt x="1404817" y="2371593"/>
                  </a:lnTo>
                  <a:lnTo>
                    <a:pt x="1395169" y="2387996"/>
                  </a:lnTo>
                  <a:lnTo>
                    <a:pt x="1389379" y="2400538"/>
                  </a:lnTo>
                  <a:lnTo>
                    <a:pt x="1385520" y="2410187"/>
                  </a:lnTo>
                  <a:lnTo>
                    <a:pt x="1381661" y="2422730"/>
                  </a:lnTo>
                  <a:lnTo>
                    <a:pt x="1375872" y="2443957"/>
                  </a:lnTo>
                  <a:lnTo>
                    <a:pt x="1372977" y="2456500"/>
                  </a:lnTo>
                  <a:lnTo>
                    <a:pt x="1372977" y="2465183"/>
                  </a:lnTo>
                  <a:cubicBezTo>
                    <a:pt x="1372977" y="2465183"/>
                    <a:pt x="1371048" y="2470007"/>
                    <a:pt x="1371048" y="2470007"/>
                  </a:cubicBezTo>
                  <a:lnTo>
                    <a:pt x="1364294" y="2496058"/>
                  </a:lnTo>
                  <a:lnTo>
                    <a:pt x="1362364" y="2508602"/>
                  </a:lnTo>
                  <a:lnTo>
                    <a:pt x="1362364" y="2511496"/>
                  </a:lnTo>
                  <a:cubicBezTo>
                    <a:pt x="1362364" y="2511496"/>
                    <a:pt x="1360434" y="2518250"/>
                    <a:pt x="1360434" y="2518250"/>
                  </a:cubicBezTo>
                  <a:lnTo>
                    <a:pt x="1360434" y="2529828"/>
                  </a:lnTo>
                  <a:cubicBezTo>
                    <a:pt x="1360434" y="2529828"/>
                    <a:pt x="1360434" y="2532723"/>
                    <a:pt x="1360434" y="2532723"/>
                  </a:cubicBezTo>
                  <a:lnTo>
                    <a:pt x="1360434" y="2540441"/>
                  </a:lnTo>
                  <a:cubicBezTo>
                    <a:pt x="1360434" y="2540441"/>
                    <a:pt x="1362364" y="2546230"/>
                    <a:pt x="1362364" y="2546230"/>
                  </a:cubicBezTo>
                  <a:lnTo>
                    <a:pt x="1366223" y="2551055"/>
                  </a:lnTo>
                  <a:lnTo>
                    <a:pt x="1366223" y="2552984"/>
                  </a:lnTo>
                  <a:cubicBezTo>
                    <a:pt x="1366223" y="2552984"/>
                    <a:pt x="1370082" y="2556844"/>
                    <a:pt x="1370082" y="2556844"/>
                  </a:cubicBezTo>
                  <a:lnTo>
                    <a:pt x="1372977" y="2561668"/>
                  </a:lnTo>
                  <a:lnTo>
                    <a:pt x="1379731" y="2563598"/>
                  </a:lnTo>
                  <a:lnTo>
                    <a:pt x="1386485" y="2567457"/>
                  </a:lnTo>
                  <a:lnTo>
                    <a:pt x="1389379" y="2567457"/>
                  </a:lnTo>
                  <a:cubicBezTo>
                    <a:pt x="1389379" y="2567457"/>
                    <a:pt x="1388415" y="2573246"/>
                    <a:pt x="1388415" y="2573246"/>
                  </a:cubicBezTo>
                  <a:lnTo>
                    <a:pt x="1383590" y="2570352"/>
                  </a:lnTo>
                  <a:lnTo>
                    <a:pt x="1377801" y="2570352"/>
                  </a:lnTo>
                  <a:cubicBezTo>
                    <a:pt x="1377801" y="2570352"/>
                    <a:pt x="1372977" y="2572281"/>
                    <a:pt x="1372977" y="2572281"/>
                  </a:cubicBezTo>
                  <a:lnTo>
                    <a:pt x="1368153" y="2576140"/>
                  </a:lnTo>
                  <a:lnTo>
                    <a:pt x="1364294" y="2580000"/>
                  </a:lnTo>
                  <a:lnTo>
                    <a:pt x="1361399" y="2580000"/>
                  </a:lnTo>
                  <a:cubicBezTo>
                    <a:pt x="1361399" y="2580000"/>
                    <a:pt x="1357540" y="2574211"/>
                    <a:pt x="1357540" y="2574211"/>
                  </a:cubicBezTo>
                  <a:lnTo>
                    <a:pt x="1352715" y="2574211"/>
                  </a:lnTo>
                  <a:cubicBezTo>
                    <a:pt x="1352715" y="2574211"/>
                    <a:pt x="1349821" y="2574211"/>
                    <a:pt x="1349821" y="2574211"/>
                  </a:cubicBezTo>
                  <a:lnTo>
                    <a:pt x="1346926" y="2572281"/>
                  </a:lnTo>
                  <a:lnTo>
                    <a:pt x="1344032" y="2574211"/>
                  </a:lnTo>
                  <a:lnTo>
                    <a:pt x="1334383" y="2571316"/>
                  </a:lnTo>
                  <a:lnTo>
                    <a:pt x="1325700" y="2571316"/>
                  </a:lnTo>
                  <a:cubicBezTo>
                    <a:pt x="1325700" y="2571316"/>
                    <a:pt x="1323770" y="2568422"/>
                    <a:pt x="1323770" y="2568422"/>
                  </a:cubicBezTo>
                  <a:lnTo>
                    <a:pt x="1315086" y="2574211"/>
                  </a:lnTo>
                  <a:lnTo>
                    <a:pt x="1310262" y="2576140"/>
                  </a:lnTo>
                  <a:lnTo>
                    <a:pt x="1310262" y="2581930"/>
                  </a:lnTo>
                  <a:lnTo>
                    <a:pt x="1305438" y="2581930"/>
                  </a:lnTo>
                  <a:cubicBezTo>
                    <a:pt x="1305438" y="2581930"/>
                    <a:pt x="1301578" y="2587719"/>
                    <a:pt x="1301578" y="2587719"/>
                  </a:cubicBezTo>
                  <a:lnTo>
                    <a:pt x="1294825" y="2591578"/>
                  </a:lnTo>
                  <a:lnTo>
                    <a:pt x="1291930" y="2594473"/>
                  </a:lnTo>
                  <a:lnTo>
                    <a:pt x="1286141" y="2594473"/>
                  </a:lnTo>
                  <a:cubicBezTo>
                    <a:pt x="1286141" y="2594473"/>
                    <a:pt x="1285176" y="2603156"/>
                    <a:pt x="1285176" y="2603156"/>
                  </a:cubicBezTo>
                  <a:lnTo>
                    <a:pt x="1282281" y="2607016"/>
                  </a:lnTo>
                  <a:lnTo>
                    <a:pt x="1278422" y="2609910"/>
                  </a:lnTo>
                  <a:lnTo>
                    <a:pt x="1274563" y="2609910"/>
                  </a:lnTo>
                  <a:cubicBezTo>
                    <a:pt x="1274563" y="2609910"/>
                    <a:pt x="1272633" y="2607981"/>
                    <a:pt x="1272633" y="2607981"/>
                  </a:cubicBezTo>
                  <a:lnTo>
                    <a:pt x="1267809" y="2609910"/>
                  </a:lnTo>
                  <a:lnTo>
                    <a:pt x="1263949" y="2609910"/>
                  </a:lnTo>
                  <a:lnTo>
                    <a:pt x="1263949" y="2613770"/>
                  </a:lnTo>
                  <a:cubicBezTo>
                    <a:pt x="1263949" y="2613770"/>
                    <a:pt x="1256231" y="2617629"/>
                    <a:pt x="1256231" y="2617629"/>
                  </a:cubicBezTo>
                  <a:lnTo>
                    <a:pt x="1252371" y="2617629"/>
                  </a:lnTo>
                  <a:cubicBezTo>
                    <a:pt x="1252371" y="2617629"/>
                    <a:pt x="1252371" y="2614734"/>
                    <a:pt x="1252371" y="2614734"/>
                  </a:cubicBezTo>
                  <a:lnTo>
                    <a:pt x="1247547" y="2607981"/>
                  </a:lnTo>
                  <a:lnTo>
                    <a:pt x="1247547" y="2602191"/>
                  </a:lnTo>
                  <a:cubicBezTo>
                    <a:pt x="1247547" y="2602191"/>
                    <a:pt x="1241758" y="2602191"/>
                    <a:pt x="1241758" y="2602191"/>
                  </a:cubicBezTo>
                  <a:lnTo>
                    <a:pt x="1238863" y="2605086"/>
                  </a:lnTo>
                  <a:lnTo>
                    <a:pt x="1238863" y="2599297"/>
                  </a:lnTo>
                  <a:cubicBezTo>
                    <a:pt x="1238863" y="2599297"/>
                    <a:pt x="1234039" y="2596403"/>
                    <a:pt x="1234039" y="2596403"/>
                  </a:cubicBezTo>
                  <a:lnTo>
                    <a:pt x="1234039" y="2592543"/>
                  </a:lnTo>
                  <a:cubicBezTo>
                    <a:pt x="1234039" y="2592543"/>
                    <a:pt x="1231145" y="2591578"/>
                    <a:pt x="1231145" y="2591578"/>
                  </a:cubicBezTo>
                  <a:lnTo>
                    <a:pt x="1231145" y="2587719"/>
                  </a:lnTo>
                  <a:cubicBezTo>
                    <a:pt x="1231145" y="2587719"/>
                    <a:pt x="1224391" y="2584824"/>
                    <a:pt x="1224391" y="2584824"/>
                  </a:cubicBezTo>
                  <a:lnTo>
                    <a:pt x="1221496" y="2584824"/>
                  </a:lnTo>
                  <a:cubicBezTo>
                    <a:pt x="1221496" y="2584824"/>
                    <a:pt x="1215707" y="2581930"/>
                    <a:pt x="1215707" y="2581930"/>
                  </a:cubicBezTo>
                  <a:lnTo>
                    <a:pt x="1212813" y="2579035"/>
                  </a:lnTo>
                  <a:lnTo>
                    <a:pt x="1207988" y="2576140"/>
                  </a:lnTo>
                  <a:lnTo>
                    <a:pt x="1206058" y="2576140"/>
                  </a:lnTo>
                  <a:cubicBezTo>
                    <a:pt x="1206058" y="2576140"/>
                    <a:pt x="1199305" y="2575176"/>
                    <a:pt x="1199305" y="2575176"/>
                  </a:cubicBezTo>
                  <a:lnTo>
                    <a:pt x="1197375" y="2575176"/>
                  </a:lnTo>
                  <a:cubicBezTo>
                    <a:pt x="1197375" y="2575176"/>
                    <a:pt x="1191586" y="2572281"/>
                    <a:pt x="1191586" y="2572281"/>
                  </a:cubicBezTo>
                  <a:lnTo>
                    <a:pt x="1187726" y="2572281"/>
                  </a:lnTo>
                  <a:cubicBezTo>
                    <a:pt x="1187726" y="2572281"/>
                    <a:pt x="1183867" y="2572281"/>
                    <a:pt x="1183867" y="2572281"/>
                  </a:cubicBezTo>
                  <a:lnTo>
                    <a:pt x="1180973" y="2570352"/>
                  </a:lnTo>
                  <a:lnTo>
                    <a:pt x="1175183" y="2568422"/>
                  </a:lnTo>
                  <a:lnTo>
                    <a:pt x="1175183" y="2565527"/>
                  </a:lnTo>
                  <a:lnTo>
                    <a:pt x="1172289" y="2563598"/>
                  </a:lnTo>
                  <a:lnTo>
                    <a:pt x="1172289" y="2557809"/>
                  </a:lnTo>
                  <a:cubicBezTo>
                    <a:pt x="1172289" y="2557809"/>
                    <a:pt x="1177113" y="2554914"/>
                    <a:pt x="1177113" y="2554914"/>
                  </a:cubicBezTo>
                  <a:lnTo>
                    <a:pt x="1177113" y="2551055"/>
                  </a:lnTo>
                  <a:cubicBezTo>
                    <a:pt x="1177113" y="2551055"/>
                    <a:pt x="1180008" y="2549125"/>
                    <a:pt x="1180008" y="2549125"/>
                  </a:cubicBezTo>
                  <a:lnTo>
                    <a:pt x="1181937" y="2546230"/>
                  </a:lnTo>
                  <a:lnTo>
                    <a:pt x="1187726" y="2536582"/>
                  </a:lnTo>
                  <a:lnTo>
                    <a:pt x="1190621" y="2533687"/>
                  </a:lnTo>
                  <a:lnTo>
                    <a:pt x="1195445" y="2533687"/>
                  </a:lnTo>
                  <a:cubicBezTo>
                    <a:pt x="1195445" y="2533687"/>
                    <a:pt x="1200270" y="2529828"/>
                    <a:pt x="1200270" y="2529828"/>
                  </a:cubicBezTo>
                  <a:lnTo>
                    <a:pt x="1200270" y="2526933"/>
                  </a:lnTo>
                  <a:cubicBezTo>
                    <a:pt x="1200270" y="2526933"/>
                    <a:pt x="1200270" y="2519215"/>
                    <a:pt x="1200270" y="2519215"/>
                  </a:cubicBezTo>
                  <a:lnTo>
                    <a:pt x="1198340" y="2516320"/>
                  </a:lnTo>
                  <a:lnTo>
                    <a:pt x="1202199" y="2511496"/>
                  </a:lnTo>
                  <a:lnTo>
                    <a:pt x="1200270" y="2500883"/>
                  </a:lnTo>
                  <a:lnTo>
                    <a:pt x="1200270" y="2496058"/>
                  </a:lnTo>
                  <a:cubicBezTo>
                    <a:pt x="1200270" y="2496058"/>
                    <a:pt x="1203164" y="2493164"/>
                    <a:pt x="1203164" y="2493164"/>
                  </a:cubicBezTo>
                  <a:lnTo>
                    <a:pt x="1205094" y="2488339"/>
                  </a:lnTo>
                  <a:lnTo>
                    <a:pt x="1199305" y="2488339"/>
                  </a:lnTo>
                  <a:cubicBezTo>
                    <a:pt x="1199305" y="2488339"/>
                    <a:pt x="1199305" y="2486410"/>
                    <a:pt x="1199305" y="2486410"/>
                  </a:cubicBezTo>
                  <a:lnTo>
                    <a:pt x="1195445" y="2488339"/>
                  </a:lnTo>
                  <a:lnTo>
                    <a:pt x="1188692" y="2477726"/>
                  </a:lnTo>
                  <a:lnTo>
                    <a:pt x="1188692" y="2470973"/>
                  </a:lnTo>
                  <a:cubicBezTo>
                    <a:pt x="1188692" y="2470973"/>
                    <a:pt x="1185797" y="2470973"/>
                    <a:pt x="1185797" y="2470973"/>
                  </a:cubicBezTo>
                  <a:lnTo>
                    <a:pt x="1185797" y="2476761"/>
                  </a:lnTo>
                  <a:lnTo>
                    <a:pt x="1187726" y="2481586"/>
                  </a:lnTo>
                  <a:lnTo>
                    <a:pt x="1193516" y="2493164"/>
                  </a:lnTo>
                  <a:lnTo>
                    <a:pt x="1195445" y="2502812"/>
                  </a:lnTo>
                  <a:lnTo>
                    <a:pt x="1198340" y="2505707"/>
                  </a:lnTo>
                  <a:lnTo>
                    <a:pt x="1196410" y="2510531"/>
                  </a:lnTo>
                  <a:lnTo>
                    <a:pt x="1196410" y="2518250"/>
                  </a:lnTo>
                  <a:cubicBezTo>
                    <a:pt x="1196410" y="2518250"/>
                    <a:pt x="1197375" y="2524039"/>
                    <a:pt x="1197375" y="2524039"/>
                  </a:cubicBezTo>
                  <a:lnTo>
                    <a:pt x="1187726" y="2530793"/>
                  </a:lnTo>
                  <a:lnTo>
                    <a:pt x="1185797" y="2533687"/>
                  </a:lnTo>
                  <a:lnTo>
                    <a:pt x="1177113" y="2543336"/>
                  </a:lnTo>
                  <a:lnTo>
                    <a:pt x="1177113" y="2546230"/>
                  </a:lnTo>
                  <a:cubicBezTo>
                    <a:pt x="1177113" y="2546230"/>
                    <a:pt x="1172289" y="2548160"/>
                    <a:pt x="1172289" y="2548160"/>
                  </a:cubicBezTo>
                  <a:lnTo>
                    <a:pt x="1169395" y="2553949"/>
                  </a:lnTo>
                  <a:lnTo>
                    <a:pt x="1167465" y="2553949"/>
                  </a:lnTo>
                  <a:cubicBezTo>
                    <a:pt x="1167465" y="2553949"/>
                    <a:pt x="1162641" y="2553949"/>
                    <a:pt x="1162641" y="2553949"/>
                  </a:cubicBezTo>
                  <a:lnTo>
                    <a:pt x="1162641" y="2556844"/>
                  </a:lnTo>
                  <a:cubicBezTo>
                    <a:pt x="1162641" y="2556844"/>
                    <a:pt x="1159746" y="2558774"/>
                    <a:pt x="1159746" y="2558774"/>
                  </a:cubicBezTo>
                  <a:lnTo>
                    <a:pt x="1159746" y="2561668"/>
                  </a:lnTo>
                  <a:cubicBezTo>
                    <a:pt x="1159746" y="2561668"/>
                    <a:pt x="1162641" y="2563598"/>
                    <a:pt x="1162641" y="2563598"/>
                  </a:cubicBezTo>
                  <a:lnTo>
                    <a:pt x="1160711" y="2569387"/>
                  </a:lnTo>
                  <a:lnTo>
                    <a:pt x="1162641" y="2581930"/>
                  </a:lnTo>
                  <a:lnTo>
                    <a:pt x="1162641" y="2587719"/>
                  </a:lnTo>
                  <a:cubicBezTo>
                    <a:pt x="1162641" y="2587719"/>
                    <a:pt x="1153957" y="2587719"/>
                    <a:pt x="1153957" y="2587719"/>
                  </a:cubicBezTo>
                  <a:lnTo>
                    <a:pt x="1152027" y="2592543"/>
                  </a:lnTo>
                  <a:lnTo>
                    <a:pt x="1155887" y="2599297"/>
                  </a:lnTo>
                  <a:lnTo>
                    <a:pt x="1152027" y="2602191"/>
                  </a:lnTo>
                  <a:lnTo>
                    <a:pt x="1148168" y="2602191"/>
                  </a:lnTo>
                  <a:cubicBezTo>
                    <a:pt x="1148168" y="2602191"/>
                    <a:pt x="1144308" y="2599297"/>
                    <a:pt x="1144308" y="2599297"/>
                  </a:cubicBezTo>
                  <a:lnTo>
                    <a:pt x="1141414" y="2599297"/>
                  </a:lnTo>
                  <a:cubicBezTo>
                    <a:pt x="1141414" y="2599297"/>
                    <a:pt x="1135625" y="2599297"/>
                    <a:pt x="1135625" y="2599297"/>
                  </a:cubicBezTo>
                  <a:lnTo>
                    <a:pt x="1132730" y="2596403"/>
                  </a:lnTo>
                  <a:lnTo>
                    <a:pt x="1130801" y="2590613"/>
                  </a:lnTo>
                  <a:lnTo>
                    <a:pt x="1121152" y="2590613"/>
                  </a:lnTo>
                  <a:cubicBezTo>
                    <a:pt x="1121152" y="2590613"/>
                    <a:pt x="1112469" y="2590613"/>
                    <a:pt x="1112469" y="2590613"/>
                  </a:cubicBezTo>
                  <a:lnTo>
                    <a:pt x="1106679" y="2588684"/>
                  </a:lnTo>
                  <a:lnTo>
                    <a:pt x="1103785" y="2586754"/>
                  </a:lnTo>
                  <a:lnTo>
                    <a:pt x="1103785" y="2584824"/>
                  </a:lnTo>
                  <a:cubicBezTo>
                    <a:pt x="1103785" y="2584824"/>
                    <a:pt x="1097996" y="2584824"/>
                    <a:pt x="1097996" y="2584824"/>
                  </a:cubicBezTo>
                  <a:lnTo>
                    <a:pt x="1096066" y="2582895"/>
                  </a:lnTo>
                  <a:lnTo>
                    <a:pt x="1092207" y="2582895"/>
                  </a:lnTo>
                  <a:cubicBezTo>
                    <a:pt x="1092207" y="2582895"/>
                    <a:pt x="1091242" y="2577106"/>
                    <a:pt x="1091242" y="2577106"/>
                  </a:cubicBezTo>
                  <a:lnTo>
                    <a:pt x="1088347" y="2575176"/>
                  </a:lnTo>
                  <a:lnTo>
                    <a:pt x="1086418" y="2568422"/>
                  </a:lnTo>
                  <a:lnTo>
                    <a:pt x="1081593" y="2566492"/>
                  </a:lnTo>
                  <a:lnTo>
                    <a:pt x="1072910" y="2556844"/>
                  </a:lnTo>
                  <a:lnTo>
                    <a:pt x="1070980" y="2556844"/>
                  </a:lnTo>
                  <a:lnTo>
                    <a:pt x="1067121" y="2552984"/>
                  </a:lnTo>
                  <a:lnTo>
                    <a:pt x="1059402" y="2550090"/>
                  </a:lnTo>
                  <a:lnTo>
                    <a:pt x="1053613" y="2550090"/>
                  </a:lnTo>
                  <a:cubicBezTo>
                    <a:pt x="1053613" y="2550090"/>
                    <a:pt x="1048789" y="2544301"/>
                    <a:pt x="1048789" y="2544301"/>
                  </a:cubicBezTo>
                  <a:lnTo>
                    <a:pt x="1045894" y="2544301"/>
                  </a:lnTo>
                  <a:cubicBezTo>
                    <a:pt x="1045894" y="2544301"/>
                    <a:pt x="1045894" y="2539477"/>
                    <a:pt x="1045894" y="2539477"/>
                  </a:cubicBezTo>
                  <a:lnTo>
                    <a:pt x="1040105" y="2539477"/>
                  </a:lnTo>
                  <a:cubicBezTo>
                    <a:pt x="1040105" y="2539477"/>
                    <a:pt x="1034316" y="2539477"/>
                    <a:pt x="1034316" y="2539477"/>
                  </a:cubicBezTo>
                  <a:lnTo>
                    <a:pt x="1031421" y="2534652"/>
                  </a:lnTo>
                  <a:lnTo>
                    <a:pt x="1020808" y="2525004"/>
                  </a:lnTo>
                  <a:lnTo>
                    <a:pt x="1016949" y="2519215"/>
                  </a:lnTo>
                  <a:lnTo>
                    <a:pt x="1019843" y="2516320"/>
                  </a:lnTo>
                  <a:lnTo>
                    <a:pt x="1024667" y="2516320"/>
                  </a:lnTo>
                  <a:cubicBezTo>
                    <a:pt x="1024667" y="2516320"/>
                    <a:pt x="1027562" y="2516320"/>
                    <a:pt x="1027562" y="2516320"/>
                  </a:cubicBezTo>
                  <a:lnTo>
                    <a:pt x="1033351" y="2516320"/>
                  </a:lnTo>
                  <a:cubicBezTo>
                    <a:pt x="1033351" y="2516320"/>
                    <a:pt x="1034316" y="2514390"/>
                    <a:pt x="1034316" y="2514390"/>
                  </a:cubicBezTo>
                  <a:lnTo>
                    <a:pt x="1032386" y="2511496"/>
                  </a:lnTo>
                  <a:lnTo>
                    <a:pt x="1034316" y="2507636"/>
                  </a:lnTo>
                  <a:lnTo>
                    <a:pt x="1034316" y="2501848"/>
                  </a:lnTo>
                  <a:cubicBezTo>
                    <a:pt x="1034316" y="2501848"/>
                    <a:pt x="1033351" y="2497988"/>
                    <a:pt x="1033351" y="2497988"/>
                  </a:cubicBezTo>
                  <a:lnTo>
                    <a:pt x="1033351" y="2495094"/>
                  </a:lnTo>
                  <a:cubicBezTo>
                    <a:pt x="1033351" y="2495094"/>
                    <a:pt x="1033351" y="2492199"/>
                    <a:pt x="1033351" y="2492199"/>
                  </a:cubicBezTo>
                  <a:lnTo>
                    <a:pt x="1036246" y="2483515"/>
                  </a:lnTo>
                  <a:lnTo>
                    <a:pt x="1034316" y="2480621"/>
                  </a:lnTo>
                  <a:lnTo>
                    <a:pt x="1034316" y="2477726"/>
                  </a:lnTo>
                  <a:cubicBezTo>
                    <a:pt x="1034316" y="2477726"/>
                    <a:pt x="1039140" y="2476761"/>
                    <a:pt x="1039140" y="2476761"/>
                  </a:cubicBezTo>
                  <a:lnTo>
                    <a:pt x="1039140" y="2470973"/>
                  </a:lnTo>
                  <a:cubicBezTo>
                    <a:pt x="1039140" y="2470973"/>
                    <a:pt x="1037210" y="2469043"/>
                    <a:pt x="1037210" y="2469043"/>
                  </a:cubicBezTo>
                  <a:lnTo>
                    <a:pt x="1034316" y="2469043"/>
                  </a:lnTo>
                  <a:cubicBezTo>
                    <a:pt x="1034316" y="2469043"/>
                    <a:pt x="1034316" y="2464218"/>
                    <a:pt x="1034316" y="2464218"/>
                  </a:cubicBezTo>
                  <a:lnTo>
                    <a:pt x="1021773" y="2464218"/>
                  </a:lnTo>
                  <a:cubicBezTo>
                    <a:pt x="1021773" y="2464218"/>
                    <a:pt x="1020808" y="2463254"/>
                    <a:pt x="1020808" y="2463254"/>
                  </a:cubicBezTo>
                  <a:lnTo>
                    <a:pt x="1024667" y="2458429"/>
                  </a:lnTo>
                  <a:lnTo>
                    <a:pt x="1020808" y="2455535"/>
                  </a:lnTo>
                  <a:lnTo>
                    <a:pt x="1017914" y="2455535"/>
                  </a:lnTo>
                  <a:cubicBezTo>
                    <a:pt x="1017914" y="2455535"/>
                    <a:pt x="1009230" y="2443957"/>
                    <a:pt x="1009230" y="2443957"/>
                  </a:cubicBezTo>
                  <a:lnTo>
                    <a:pt x="1003441" y="2440097"/>
                  </a:lnTo>
                  <a:lnTo>
                    <a:pt x="1003441" y="2436238"/>
                  </a:lnTo>
                  <a:cubicBezTo>
                    <a:pt x="1003441" y="2436238"/>
                    <a:pt x="1001511" y="2434308"/>
                    <a:pt x="1001511" y="2434308"/>
                  </a:cubicBezTo>
                  <a:lnTo>
                    <a:pt x="1001511" y="2430449"/>
                  </a:lnTo>
                  <a:cubicBezTo>
                    <a:pt x="1001511" y="2430449"/>
                    <a:pt x="1002476" y="2428519"/>
                    <a:pt x="1002476" y="2428519"/>
                  </a:cubicBezTo>
                  <a:lnTo>
                    <a:pt x="996687" y="2423695"/>
                  </a:lnTo>
                  <a:lnTo>
                    <a:pt x="986073" y="2423695"/>
                  </a:lnTo>
                  <a:cubicBezTo>
                    <a:pt x="986073" y="2423695"/>
                    <a:pt x="976425" y="2426589"/>
                    <a:pt x="976425" y="2426589"/>
                  </a:cubicBezTo>
                  <a:lnTo>
                    <a:pt x="973530" y="2429484"/>
                  </a:lnTo>
                  <a:lnTo>
                    <a:pt x="970636" y="2429484"/>
                  </a:lnTo>
                  <a:cubicBezTo>
                    <a:pt x="970636" y="2429484"/>
                    <a:pt x="970636" y="2422730"/>
                    <a:pt x="970636" y="2422730"/>
                  </a:cubicBezTo>
                  <a:lnTo>
                    <a:pt x="974495" y="2417906"/>
                  </a:lnTo>
                  <a:lnTo>
                    <a:pt x="976425" y="2417906"/>
                  </a:lnTo>
                  <a:cubicBezTo>
                    <a:pt x="976425" y="2417906"/>
                    <a:pt x="978355" y="2414047"/>
                    <a:pt x="978355" y="2414047"/>
                  </a:cubicBezTo>
                  <a:lnTo>
                    <a:pt x="978355" y="2410187"/>
                  </a:lnTo>
                  <a:cubicBezTo>
                    <a:pt x="978355" y="2410187"/>
                    <a:pt x="979320" y="2405363"/>
                    <a:pt x="979320" y="2405363"/>
                  </a:cubicBezTo>
                  <a:lnTo>
                    <a:pt x="976425" y="2402468"/>
                  </a:lnTo>
                  <a:lnTo>
                    <a:pt x="974495" y="2404398"/>
                  </a:lnTo>
                  <a:lnTo>
                    <a:pt x="971601" y="2401503"/>
                  </a:lnTo>
                  <a:lnTo>
                    <a:pt x="969671" y="2397644"/>
                  </a:lnTo>
                  <a:lnTo>
                    <a:pt x="962917" y="2391855"/>
                  </a:lnTo>
                  <a:lnTo>
                    <a:pt x="959058" y="2389925"/>
                  </a:lnTo>
                  <a:lnTo>
                    <a:pt x="959058" y="2387996"/>
                  </a:lnTo>
                  <a:cubicBezTo>
                    <a:pt x="959058" y="2387996"/>
                    <a:pt x="956163" y="2386066"/>
                    <a:pt x="956163" y="2386066"/>
                  </a:cubicBezTo>
                  <a:lnTo>
                    <a:pt x="951339" y="2386066"/>
                  </a:lnTo>
                  <a:cubicBezTo>
                    <a:pt x="951339" y="2386066"/>
                    <a:pt x="947480" y="2381242"/>
                    <a:pt x="947480" y="2381242"/>
                  </a:cubicBezTo>
                  <a:lnTo>
                    <a:pt x="937831" y="2378347"/>
                  </a:lnTo>
                  <a:lnTo>
                    <a:pt x="933972" y="2378347"/>
                  </a:lnTo>
                  <a:cubicBezTo>
                    <a:pt x="933972" y="2378347"/>
                    <a:pt x="929148" y="2381242"/>
                    <a:pt x="929148" y="2381242"/>
                  </a:cubicBezTo>
                  <a:lnTo>
                    <a:pt x="926253" y="2379312"/>
                  </a:lnTo>
                  <a:lnTo>
                    <a:pt x="923359" y="2383171"/>
                  </a:lnTo>
                  <a:lnTo>
                    <a:pt x="915640" y="2379312"/>
                  </a:lnTo>
                  <a:lnTo>
                    <a:pt x="912745" y="2376417"/>
                  </a:lnTo>
                  <a:lnTo>
                    <a:pt x="907921" y="2378347"/>
                  </a:lnTo>
                  <a:lnTo>
                    <a:pt x="903097" y="2375453"/>
                  </a:lnTo>
                  <a:lnTo>
                    <a:pt x="903097" y="2370628"/>
                  </a:lnTo>
                  <a:cubicBezTo>
                    <a:pt x="903097" y="2370628"/>
                    <a:pt x="903097" y="2365804"/>
                    <a:pt x="903097" y="2365804"/>
                  </a:cubicBezTo>
                  <a:lnTo>
                    <a:pt x="899237" y="2363875"/>
                  </a:lnTo>
                  <a:lnTo>
                    <a:pt x="897308" y="2360980"/>
                  </a:lnTo>
                  <a:lnTo>
                    <a:pt x="897308" y="2357121"/>
                  </a:lnTo>
                  <a:cubicBezTo>
                    <a:pt x="897308" y="2357121"/>
                    <a:pt x="900202" y="2353261"/>
                    <a:pt x="900202" y="2353261"/>
                  </a:cubicBezTo>
                  <a:lnTo>
                    <a:pt x="894413" y="2346507"/>
                  </a:lnTo>
                  <a:lnTo>
                    <a:pt x="890554" y="2346507"/>
                  </a:lnTo>
                  <a:lnTo>
                    <a:pt x="890554" y="2348437"/>
                  </a:lnTo>
                  <a:cubicBezTo>
                    <a:pt x="890554" y="2348437"/>
                    <a:pt x="885729" y="2352296"/>
                    <a:pt x="885729" y="2352296"/>
                  </a:cubicBezTo>
                  <a:lnTo>
                    <a:pt x="880905" y="2352296"/>
                  </a:lnTo>
                  <a:cubicBezTo>
                    <a:pt x="880905" y="2352296"/>
                    <a:pt x="878011" y="2358085"/>
                    <a:pt x="878011" y="2358085"/>
                  </a:cubicBezTo>
                  <a:lnTo>
                    <a:pt x="874151" y="2358085"/>
                  </a:lnTo>
                  <a:cubicBezTo>
                    <a:pt x="874151" y="2358085"/>
                    <a:pt x="872222" y="2355191"/>
                    <a:pt x="872222" y="2355191"/>
                  </a:cubicBezTo>
                  <a:lnTo>
                    <a:pt x="869327" y="2357121"/>
                  </a:lnTo>
                  <a:lnTo>
                    <a:pt x="865468" y="2357121"/>
                  </a:lnTo>
                  <a:cubicBezTo>
                    <a:pt x="865468" y="2357121"/>
                    <a:pt x="858714" y="2353261"/>
                    <a:pt x="858714" y="2353261"/>
                  </a:cubicBezTo>
                  <a:lnTo>
                    <a:pt x="858714" y="2351331"/>
                  </a:lnTo>
                  <a:cubicBezTo>
                    <a:pt x="858714" y="2351331"/>
                    <a:pt x="852925" y="2351331"/>
                    <a:pt x="852925" y="2351331"/>
                  </a:cubicBezTo>
                  <a:lnTo>
                    <a:pt x="847136" y="2351331"/>
                  </a:lnTo>
                  <a:cubicBezTo>
                    <a:pt x="847136" y="2351331"/>
                    <a:pt x="836522" y="2351331"/>
                    <a:pt x="836522" y="2351331"/>
                  </a:cubicBezTo>
                  <a:lnTo>
                    <a:pt x="833628" y="2348437"/>
                  </a:lnTo>
                  <a:lnTo>
                    <a:pt x="828803" y="2348437"/>
                  </a:lnTo>
                  <a:cubicBezTo>
                    <a:pt x="828803" y="2348437"/>
                    <a:pt x="823979" y="2353261"/>
                    <a:pt x="823979" y="2353261"/>
                  </a:cubicBezTo>
                  <a:lnTo>
                    <a:pt x="821085" y="2353261"/>
                  </a:lnTo>
                  <a:cubicBezTo>
                    <a:pt x="821085" y="2353261"/>
                    <a:pt x="822049" y="2358085"/>
                    <a:pt x="822049" y="2358085"/>
                  </a:cubicBezTo>
                  <a:lnTo>
                    <a:pt x="809507" y="2362909"/>
                  </a:lnTo>
                  <a:lnTo>
                    <a:pt x="803718" y="2362909"/>
                  </a:lnTo>
                  <a:cubicBezTo>
                    <a:pt x="803718" y="2362909"/>
                    <a:pt x="801788" y="2360980"/>
                    <a:pt x="801788" y="2360980"/>
                  </a:cubicBezTo>
                  <a:lnTo>
                    <a:pt x="795999" y="2360980"/>
                  </a:lnTo>
                  <a:cubicBezTo>
                    <a:pt x="795999" y="2360980"/>
                    <a:pt x="791174" y="2363875"/>
                    <a:pt x="791174" y="2363875"/>
                  </a:cubicBezTo>
                  <a:lnTo>
                    <a:pt x="787315" y="2368699"/>
                  </a:lnTo>
                  <a:lnTo>
                    <a:pt x="787315" y="2371593"/>
                  </a:lnTo>
                  <a:cubicBezTo>
                    <a:pt x="787315" y="2371593"/>
                    <a:pt x="783456" y="2379312"/>
                    <a:pt x="783456" y="2379312"/>
                  </a:cubicBezTo>
                  <a:lnTo>
                    <a:pt x="777667" y="2379312"/>
                  </a:lnTo>
                  <a:cubicBezTo>
                    <a:pt x="777667" y="2379312"/>
                    <a:pt x="772842" y="2376417"/>
                    <a:pt x="772842" y="2376417"/>
                  </a:cubicBezTo>
                  <a:lnTo>
                    <a:pt x="768018" y="2379312"/>
                  </a:lnTo>
                  <a:lnTo>
                    <a:pt x="764159" y="2379312"/>
                  </a:lnTo>
                  <a:cubicBezTo>
                    <a:pt x="764159" y="2379312"/>
                    <a:pt x="757405" y="2385101"/>
                    <a:pt x="757405" y="2385101"/>
                  </a:cubicBezTo>
                  <a:lnTo>
                    <a:pt x="757405" y="2382206"/>
                  </a:lnTo>
                  <a:cubicBezTo>
                    <a:pt x="757405" y="2382206"/>
                    <a:pt x="750651" y="2385101"/>
                    <a:pt x="750651" y="2385101"/>
                  </a:cubicBezTo>
                  <a:lnTo>
                    <a:pt x="748721" y="2383171"/>
                  </a:lnTo>
                  <a:lnTo>
                    <a:pt x="748721" y="2380277"/>
                  </a:lnTo>
                  <a:cubicBezTo>
                    <a:pt x="748721" y="2380277"/>
                    <a:pt x="744862" y="2382206"/>
                    <a:pt x="744862" y="2382206"/>
                  </a:cubicBezTo>
                  <a:lnTo>
                    <a:pt x="740038" y="2382206"/>
                  </a:lnTo>
                  <a:cubicBezTo>
                    <a:pt x="740038" y="2382206"/>
                    <a:pt x="740038" y="2379312"/>
                    <a:pt x="740038" y="2379312"/>
                  </a:cubicBezTo>
                  <a:lnTo>
                    <a:pt x="737143" y="2379312"/>
                  </a:lnTo>
                  <a:cubicBezTo>
                    <a:pt x="737143" y="2379312"/>
                    <a:pt x="734248" y="2379312"/>
                    <a:pt x="734248" y="2379312"/>
                  </a:cubicBezTo>
                  <a:lnTo>
                    <a:pt x="732319" y="2379312"/>
                  </a:lnTo>
                  <a:cubicBezTo>
                    <a:pt x="732319" y="2379312"/>
                    <a:pt x="731354" y="2373523"/>
                    <a:pt x="731354" y="2373523"/>
                  </a:cubicBezTo>
                  <a:lnTo>
                    <a:pt x="728460" y="2371593"/>
                  </a:lnTo>
                  <a:lnTo>
                    <a:pt x="724600" y="2371593"/>
                  </a:lnTo>
                  <a:cubicBezTo>
                    <a:pt x="724600" y="2371593"/>
                    <a:pt x="720741" y="2368699"/>
                    <a:pt x="720741" y="2368699"/>
                  </a:cubicBezTo>
                  <a:lnTo>
                    <a:pt x="720741" y="2366769"/>
                  </a:lnTo>
                  <a:cubicBezTo>
                    <a:pt x="720741" y="2366769"/>
                    <a:pt x="708198" y="2359050"/>
                    <a:pt x="708198" y="2359050"/>
                  </a:cubicBezTo>
                  <a:lnTo>
                    <a:pt x="703373" y="2359050"/>
                  </a:lnTo>
                  <a:cubicBezTo>
                    <a:pt x="703373" y="2359050"/>
                    <a:pt x="701444" y="2356156"/>
                    <a:pt x="701444" y="2356156"/>
                  </a:cubicBezTo>
                  <a:lnTo>
                    <a:pt x="695655" y="2356156"/>
                  </a:lnTo>
                  <a:cubicBezTo>
                    <a:pt x="695655" y="2356156"/>
                    <a:pt x="693725" y="2353261"/>
                    <a:pt x="693725" y="2353261"/>
                  </a:cubicBezTo>
                  <a:lnTo>
                    <a:pt x="695655" y="2347472"/>
                  </a:lnTo>
                  <a:lnTo>
                    <a:pt x="699514" y="2343612"/>
                  </a:lnTo>
                  <a:lnTo>
                    <a:pt x="699514" y="2340718"/>
                  </a:lnTo>
                  <a:cubicBezTo>
                    <a:pt x="699514" y="2340718"/>
                    <a:pt x="711092" y="2340718"/>
                    <a:pt x="711092" y="2340718"/>
                  </a:cubicBezTo>
                  <a:lnTo>
                    <a:pt x="715916" y="2334929"/>
                  </a:lnTo>
                  <a:lnTo>
                    <a:pt x="719776" y="2334929"/>
                  </a:lnTo>
                  <a:lnTo>
                    <a:pt x="726530" y="2340718"/>
                  </a:lnTo>
                  <a:lnTo>
                    <a:pt x="731354" y="2340718"/>
                  </a:lnTo>
                  <a:cubicBezTo>
                    <a:pt x="731354" y="2340718"/>
                    <a:pt x="729424" y="2336859"/>
                    <a:pt x="729424" y="2336859"/>
                  </a:cubicBezTo>
                  <a:lnTo>
                    <a:pt x="724600" y="2336859"/>
                  </a:lnTo>
                  <a:cubicBezTo>
                    <a:pt x="724600" y="2336859"/>
                    <a:pt x="720741" y="2332034"/>
                    <a:pt x="720741" y="2332034"/>
                  </a:cubicBezTo>
                  <a:lnTo>
                    <a:pt x="713987" y="2332034"/>
                  </a:lnTo>
                  <a:cubicBezTo>
                    <a:pt x="713987" y="2332034"/>
                    <a:pt x="708198" y="2333964"/>
                    <a:pt x="708198" y="2333964"/>
                  </a:cubicBezTo>
                  <a:lnTo>
                    <a:pt x="705303" y="2333964"/>
                  </a:lnTo>
                  <a:cubicBezTo>
                    <a:pt x="705303" y="2333964"/>
                    <a:pt x="703373" y="2329140"/>
                    <a:pt x="703373" y="2329140"/>
                  </a:cubicBezTo>
                  <a:lnTo>
                    <a:pt x="698549" y="2327210"/>
                  </a:lnTo>
                  <a:lnTo>
                    <a:pt x="692760" y="2324316"/>
                  </a:lnTo>
                  <a:lnTo>
                    <a:pt x="688901" y="2324316"/>
                  </a:lnTo>
                  <a:cubicBezTo>
                    <a:pt x="688901" y="2324316"/>
                    <a:pt x="681182" y="2329140"/>
                    <a:pt x="681182" y="2329140"/>
                  </a:cubicBezTo>
                  <a:lnTo>
                    <a:pt x="681182" y="2324316"/>
                  </a:lnTo>
                  <a:cubicBezTo>
                    <a:pt x="681182" y="2324316"/>
                    <a:pt x="679252" y="2321421"/>
                    <a:pt x="679252" y="2321421"/>
                  </a:cubicBezTo>
                  <a:lnTo>
                    <a:pt x="676358" y="2324316"/>
                  </a:lnTo>
                  <a:lnTo>
                    <a:pt x="671534" y="2324316"/>
                  </a:lnTo>
                  <a:cubicBezTo>
                    <a:pt x="671534" y="2324316"/>
                    <a:pt x="667674" y="2324316"/>
                    <a:pt x="667674" y="2324316"/>
                  </a:cubicBezTo>
                  <a:lnTo>
                    <a:pt x="664780" y="2324316"/>
                  </a:lnTo>
                  <a:cubicBezTo>
                    <a:pt x="664780" y="2324316"/>
                    <a:pt x="659955" y="2324316"/>
                    <a:pt x="659955" y="2324316"/>
                  </a:cubicBezTo>
                  <a:lnTo>
                    <a:pt x="653201" y="2324316"/>
                  </a:lnTo>
                  <a:cubicBezTo>
                    <a:pt x="653201" y="2324316"/>
                    <a:pt x="651272" y="2326246"/>
                    <a:pt x="651272" y="2326246"/>
                  </a:cubicBezTo>
                  <a:lnTo>
                    <a:pt x="651272" y="2331070"/>
                  </a:lnTo>
                  <a:cubicBezTo>
                    <a:pt x="651272" y="2331070"/>
                    <a:pt x="647412" y="2332999"/>
                    <a:pt x="647412" y="2332999"/>
                  </a:cubicBezTo>
                  <a:lnTo>
                    <a:pt x="642588" y="2331070"/>
                  </a:lnTo>
                  <a:lnTo>
                    <a:pt x="640659" y="2327210"/>
                  </a:lnTo>
                  <a:lnTo>
                    <a:pt x="637764" y="2327210"/>
                  </a:lnTo>
                  <a:cubicBezTo>
                    <a:pt x="637764" y="2327210"/>
                    <a:pt x="637764" y="2324316"/>
                    <a:pt x="637764" y="2324316"/>
                  </a:cubicBezTo>
                  <a:lnTo>
                    <a:pt x="633905" y="2324316"/>
                  </a:lnTo>
                  <a:cubicBezTo>
                    <a:pt x="633905" y="2324316"/>
                    <a:pt x="635834" y="2316597"/>
                    <a:pt x="635834" y="2316597"/>
                  </a:cubicBezTo>
                  <a:lnTo>
                    <a:pt x="628115" y="2316597"/>
                  </a:lnTo>
                  <a:cubicBezTo>
                    <a:pt x="628115" y="2316597"/>
                    <a:pt x="623291" y="2312737"/>
                    <a:pt x="623291" y="2312737"/>
                  </a:cubicBezTo>
                  <a:lnTo>
                    <a:pt x="620396" y="2301159"/>
                  </a:lnTo>
                  <a:lnTo>
                    <a:pt x="620396" y="2297300"/>
                  </a:lnTo>
                  <a:cubicBezTo>
                    <a:pt x="620396" y="2297300"/>
                    <a:pt x="619432" y="2295370"/>
                    <a:pt x="619432" y="2295370"/>
                  </a:cubicBezTo>
                  <a:lnTo>
                    <a:pt x="619432" y="2292476"/>
                  </a:lnTo>
                  <a:cubicBezTo>
                    <a:pt x="619432" y="2292476"/>
                    <a:pt x="621362" y="2290546"/>
                    <a:pt x="621362" y="2290546"/>
                  </a:cubicBezTo>
                  <a:lnTo>
                    <a:pt x="625221" y="2290546"/>
                  </a:lnTo>
                  <a:cubicBezTo>
                    <a:pt x="625221" y="2290546"/>
                    <a:pt x="627150" y="2286686"/>
                    <a:pt x="627150" y="2286686"/>
                  </a:cubicBezTo>
                  <a:lnTo>
                    <a:pt x="625221" y="2281862"/>
                  </a:lnTo>
                  <a:lnTo>
                    <a:pt x="623291" y="2279933"/>
                  </a:lnTo>
                  <a:lnTo>
                    <a:pt x="623291" y="2273179"/>
                  </a:lnTo>
                  <a:cubicBezTo>
                    <a:pt x="623291" y="2273179"/>
                    <a:pt x="621362" y="2272214"/>
                    <a:pt x="621362" y="2272214"/>
                  </a:cubicBezTo>
                  <a:lnTo>
                    <a:pt x="618467" y="2272214"/>
                  </a:lnTo>
                  <a:cubicBezTo>
                    <a:pt x="618467" y="2272214"/>
                    <a:pt x="614608" y="2272214"/>
                    <a:pt x="614608" y="2272214"/>
                  </a:cubicBezTo>
                  <a:lnTo>
                    <a:pt x="616537" y="2266425"/>
                  </a:lnTo>
                  <a:lnTo>
                    <a:pt x="613643" y="2262565"/>
                  </a:lnTo>
                  <a:lnTo>
                    <a:pt x="613643" y="2253882"/>
                  </a:lnTo>
                  <a:cubicBezTo>
                    <a:pt x="613643" y="2253882"/>
                    <a:pt x="620396" y="2250023"/>
                    <a:pt x="620396" y="2250023"/>
                  </a:cubicBezTo>
                  <a:lnTo>
                    <a:pt x="623291" y="2246163"/>
                  </a:lnTo>
                  <a:lnTo>
                    <a:pt x="629080" y="2250023"/>
                  </a:lnTo>
                  <a:lnTo>
                    <a:pt x="633905" y="2250023"/>
                  </a:lnTo>
                  <a:cubicBezTo>
                    <a:pt x="633905" y="2250023"/>
                    <a:pt x="636799" y="2251952"/>
                    <a:pt x="636799" y="2251952"/>
                  </a:cubicBezTo>
                  <a:lnTo>
                    <a:pt x="639693" y="2251952"/>
                  </a:lnTo>
                  <a:cubicBezTo>
                    <a:pt x="639693" y="2251952"/>
                    <a:pt x="648377" y="2249058"/>
                    <a:pt x="648377" y="2249058"/>
                  </a:cubicBezTo>
                  <a:lnTo>
                    <a:pt x="653201" y="2249058"/>
                  </a:lnTo>
                  <a:cubicBezTo>
                    <a:pt x="653201" y="2249058"/>
                    <a:pt x="660920" y="2252917"/>
                    <a:pt x="660920" y="2252917"/>
                  </a:cubicBezTo>
                  <a:lnTo>
                    <a:pt x="663815" y="2252917"/>
                  </a:lnTo>
                  <a:cubicBezTo>
                    <a:pt x="663815" y="2252917"/>
                    <a:pt x="673463" y="2257741"/>
                    <a:pt x="673463" y="2257741"/>
                  </a:cubicBezTo>
                  <a:lnTo>
                    <a:pt x="677322" y="2260636"/>
                  </a:lnTo>
                  <a:lnTo>
                    <a:pt x="679252" y="2256776"/>
                  </a:lnTo>
                  <a:lnTo>
                    <a:pt x="684076" y="2256776"/>
                  </a:lnTo>
                  <a:cubicBezTo>
                    <a:pt x="684076" y="2256776"/>
                    <a:pt x="687936" y="2251952"/>
                    <a:pt x="687936" y="2251952"/>
                  </a:cubicBezTo>
                  <a:lnTo>
                    <a:pt x="690830" y="2248093"/>
                  </a:lnTo>
                  <a:lnTo>
                    <a:pt x="694690" y="2238444"/>
                  </a:lnTo>
                  <a:lnTo>
                    <a:pt x="706268" y="2232655"/>
                  </a:lnTo>
                  <a:lnTo>
                    <a:pt x="706268" y="2230726"/>
                  </a:lnTo>
                  <a:cubicBezTo>
                    <a:pt x="706268" y="2230726"/>
                    <a:pt x="717846" y="2225901"/>
                    <a:pt x="717846" y="2225901"/>
                  </a:cubicBezTo>
                  <a:lnTo>
                    <a:pt x="723635" y="2223007"/>
                  </a:lnTo>
                  <a:lnTo>
                    <a:pt x="727495" y="2223007"/>
                  </a:lnTo>
                  <a:cubicBezTo>
                    <a:pt x="727495" y="2223007"/>
                    <a:pt x="729424" y="2224936"/>
                    <a:pt x="729424" y="2224936"/>
                  </a:cubicBezTo>
                  <a:lnTo>
                    <a:pt x="732319" y="2220112"/>
                  </a:lnTo>
                  <a:lnTo>
                    <a:pt x="737143" y="2222042"/>
                  </a:lnTo>
                  <a:lnTo>
                    <a:pt x="742932" y="2220112"/>
                  </a:lnTo>
                  <a:lnTo>
                    <a:pt x="741002" y="2214323"/>
                  </a:lnTo>
                  <a:lnTo>
                    <a:pt x="743897" y="2211429"/>
                  </a:lnTo>
                  <a:lnTo>
                    <a:pt x="743897" y="2207569"/>
                  </a:lnTo>
                  <a:cubicBezTo>
                    <a:pt x="743897" y="2207569"/>
                    <a:pt x="742932" y="2204675"/>
                    <a:pt x="742932" y="2204675"/>
                  </a:cubicBezTo>
                  <a:lnTo>
                    <a:pt x="736178" y="2195026"/>
                  </a:lnTo>
                  <a:lnTo>
                    <a:pt x="736178" y="2192132"/>
                  </a:lnTo>
                  <a:cubicBezTo>
                    <a:pt x="736178" y="2192132"/>
                    <a:pt x="743897" y="2179589"/>
                    <a:pt x="743897" y="2179589"/>
                  </a:cubicBezTo>
                  <a:lnTo>
                    <a:pt x="743897" y="2172835"/>
                  </a:lnTo>
                  <a:cubicBezTo>
                    <a:pt x="743897" y="2172835"/>
                    <a:pt x="749686" y="2172835"/>
                    <a:pt x="749686" y="2172835"/>
                  </a:cubicBezTo>
                  <a:lnTo>
                    <a:pt x="758370" y="2174764"/>
                  </a:lnTo>
                  <a:lnTo>
                    <a:pt x="766089" y="2174764"/>
                  </a:lnTo>
                  <a:cubicBezTo>
                    <a:pt x="766089" y="2174764"/>
                    <a:pt x="774772" y="2173800"/>
                    <a:pt x="774772" y="2173800"/>
                  </a:cubicBezTo>
                  <a:lnTo>
                    <a:pt x="782491" y="2170905"/>
                  </a:lnTo>
                  <a:lnTo>
                    <a:pt x="786350" y="2166081"/>
                  </a:lnTo>
                  <a:lnTo>
                    <a:pt x="784421" y="2161257"/>
                  </a:lnTo>
                  <a:lnTo>
                    <a:pt x="794069" y="2150643"/>
                  </a:lnTo>
                  <a:lnTo>
                    <a:pt x="794069" y="2147749"/>
                  </a:lnTo>
                  <a:cubicBezTo>
                    <a:pt x="794069" y="2147749"/>
                    <a:pt x="792139" y="2139065"/>
                    <a:pt x="792139" y="2139065"/>
                  </a:cubicBezTo>
                  <a:lnTo>
                    <a:pt x="780561" y="2139065"/>
                  </a:lnTo>
                  <a:cubicBezTo>
                    <a:pt x="780561" y="2139065"/>
                    <a:pt x="782491" y="2133276"/>
                    <a:pt x="782491" y="2133276"/>
                  </a:cubicBezTo>
                  <a:lnTo>
                    <a:pt x="776702" y="2131346"/>
                  </a:lnTo>
                  <a:lnTo>
                    <a:pt x="778632" y="2125557"/>
                  </a:lnTo>
                  <a:lnTo>
                    <a:pt x="771877" y="2125557"/>
                  </a:lnTo>
                  <a:cubicBezTo>
                    <a:pt x="771877" y="2125557"/>
                    <a:pt x="766089" y="2124593"/>
                    <a:pt x="766089" y="2124593"/>
                  </a:cubicBezTo>
                  <a:lnTo>
                    <a:pt x="760299" y="2122663"/>
                  </a:lnTo>
                  <a:lnTo>
                    <a:pt x="763194" y="2115909"/>
                  </a:lnTo>
                  <a:lnTo>
                    <a:pt x="763194" y="2113979"/>
                  </a:lnTo>
                  <a:cubicBezTo>
                    <a:pt x="763194" y="2113979"/>
                    <a:pt x="754510" y="2113979"/>
                    <a:pt x="754510" y="2113979"/>
                  </a:cubicBezTo>
                  <a:lnTo>
                    <a:pt x="751616" y="2112049"/>
                  </a:lnTo>
                  <a:lnTo>
                    <a:pt x="747756" y="2112049"/>
                  </a:lnTo>
                  <a:cubicBezTo>
                    <a:pt x="747756" y="2112049"/>
                    <a:pt x="741967" y="2110120"/>
                    <a:pt x="741967" y="2110120"/>
                  </a:cubicBezTo>
                  <a:lnTo>
                    <a:pt x="741967" y="2113014"/>
                  </a:lnTo>
                  <a:cubicBezTo>
                    <a:pt x="741967" y="2113014"/>
                    <a:pt x="737143" y="2113014"/>
                    <a:pt x="737143" y="2113014"/>
                  </a:cubicBezTo>
                  <a:lnTo>
                    <a:pt x="735213" y="2109155"/>
                  </a:lnTo>
                  <a:lnTo>
                    <a:pt x="730389" y="2112049"/>
                  </a:lnTo>
                  <a:lnTo>
                    <a:pt x="721706" y="2112049"/>
                  </a:lnTo>
                  <a:cubicBezTo>
                    <a:pt x="721706" y="2112049"/>
                    <a:pt x="711092" y="2110120"/>
                    <a:pt x="711092" y="2110120"/>
                  </a:cubicBezTo>
                  <a:lnTo>
                    <a:pt x="711092" y="2103366"/>
                  </a:lnTo>
                  <a:cubicBezTo>
                    <a:pt x="711092" y="2103366"/>
                    <a:pt x="710127" y="2097577"/>
                    <a:pt x="710127" y="2097577"/>
                  </a:cubicBezTo>
                  <a:lnTo>
                    <a:pt x="707233" y="2094682"/>
                  </a:lnTo>
                  <a:lnTo>
                    <a:pt x="702409" y="2094682"/>
                  </a:lnTo>
                  <a:cubicBezTo>
                    <a:pt x="702409" y="2094682"/>
                    <a:pt x="700479" y="2090823"/>
                    <a:pt x="700479" y="2090823"/>
                  </a:cubicBezTo>
                  <a:lnTo>
                    <a:pt x="703373" y="2085034"/>
                  </a:lnTo>
                  <a:lnTo>
                    <a:pt x="703373" y="2080209"/>
                  </a:lnTo>
                  <a:cubicBezTo>
                    <a:pt x="703373" y="2080209"/>
                    <a:pt x="698549" y="2077315"/>
                    <a:pt x="698549" y="2077315"/>
                  </a:cubicBezTo>
                  <a:lnTo>
                    <a:pt x="698549" y="2074420"/>
                  </a:lnTo>
                  <a:cubicBezTo>
                    <a:pt x="698549" y="2074420"/>
                    <a:pt x="700479" y="2067667"/>
                    <a:pt x="700479" y="2067667"/>
                  </a:cubicBezTo>
                  <a:lnTo>
                    <a:pt x="698549" y="2065737"/>
                  </a:lnTo>
                  <a:lnTo>
                    <a:pt x="695655" y="2059948"/>
                  </a:lnTo>
                  <a:lnTo>
                    <a:pt x="695655" y="2054158"/>
                  </a:lnTo>
                  <a:cubicBezTo>
                    <a:pt x="695655" y="2054158"/>
                    <a:pt x="690830" y="2050299"/>
                    <a:pt x="690830" y="2050299"/>
                  </a:cubicBezTo>
                  <a:lnTo>
                    <a:pt x="688901" y="2050299"/>
                  </a:lnTo>
                  <a:cubicBezTo>
                    <a:pt x="688901" y="2050299"/>
                    <a:pt x="685041" y="2048370"/>
                    <a:pt x="685041" y="2048370"/>
                  </a:cubicBezTo>
                  <a:lnTo>
                    <a:pt x="678288" y="2048370"/>
                  </a:lnTo>
                  <a:cubicBezTo>
                    <a:pt x="678288" y="2048370"/>
                    <a:pt x="676358" y="2045475"/>
                    <a:pt x="676358" y="2045475"/>
                  </a:cubicBezTo>
                  <a:lnTo>
                    <a:pt x="670569" y="2043545"/>
                  </a:lnTo>
                  <a:lnTo>
                    <a:pt x="668639" y="2040651"/>
                  </a:lnTo>
                  <a:lnTo>
                    <a:pt x="664780" y="2038721"/>
                  </a:lnTo>
                  <a:lnTo>
                    <a:pt x="657061" y="2038721"/>
                  </a:lnTo>
                  <a:cubicBezTo>
                    <a:pt x="657061" y="2038721"/>
                    <a:pt x="654166" y="2032932"/>
                    <a:pt x="654166" y="2032932"/>
                  </a:cubicBezTo>
                  <a:lnTo>
                    <a:pt x="654166" y="2030037"/>
                  </a:lnTo>
                  <a:cubicBezTo>
                    <a:pt x="654166" y="2030037"/>
                    <a:pt x="657061" y="2027143"/>
                    <a:pt x="657061" y="2027143"/>
                  </a:cubicBezTo>
                  <a:lnTo>
                    <a:pt x="657061" y="2025213"/>
                  </a:lnTo>
                  <a:cubicBezTo>
                    <a:pt x="657061" y="2025213"/>
                    <a:pt x="657061" y="2018459"/>
                    <a:pt x="657061" y="2018459"/>
                  </a:cubicBezTo>
                  <a:lnTo>
                    <a:pt x="653201" y="2018459"/>
                  </a:lnTo>
                  <a:lnTo>
                    <a:pt x="651272" y="2008811"/>
                  </a:lnTo>
                  <a:lnTo>
                    <a:pt x="646447" y="2003987"/>
                  </a:lnTo>
                  <a:lnTo>
                    <a:pt x="641623" y="2006881"/>
                  </a:lnTo>
                  <a:lnTo>
                    <a:pt x="631010" y="2011705"/>
                  </a:lnTo>
                  <a:lnTo>
                    <a:pt x="627150" y="2018459"/>
                  </a:lnTo>
                  <a:lnTo>
                    <a:pt x="627150" y="2023283"/>
                  </a:lnTo>
                  <a:cubicBezTo>
                    <a:pt x="627150" y="2023283"/>
                    <a:pt x="615572" y="2029073"/>
                    <a:pt x="615572" y="2029073"/>
                  </a:cubicBezTo>
                  <a:lnTo>
                    <a:pt x="608818" y="2031002"/>
                  </a:lnTo>
                  <a:lnTo>
                    <a:pt x="603994" y="2029073"/>
                  </a:lnTo>
                  <a:lnTo>
                    <a:pt x="600135" y="2029073"/>
                  </a:lnTo>
                  <a:cubicBezTo>
                    <a:pt x="600135" y="2029073"/>
                    <a:pt x="591451" y="2033897"/>
                    <a:pt x="591451" y="2033897"/>
                  </a:cubicBezTo>
                  <a:lnTo>
                    <a:pt x="588557" y="2029073"/>
                  </a:lnTo>
                  <a:lnTo>
                    <a:pt x="584697" y="2027143"/>
                  </a:lnTo>
                  <a:lnTo>
                    <a:pt x="584697" y="2019424"/>
                  </a:lnTo>
                  <a:lnTo>
                    <a:pt x="576979" y="2019424"/>
                  </a:lnTo>
                  <a:cubicBezTo>
                    <a:pt x="576979" y="2019424"/>
                    <a:pt x="576979" y="2026178"/>
                    <a:pt x="576979" y="2026178"/>
                  </a:cubicBezTo>
                  <a:lnTo>
                    <a:pt x="570224" y="2032932"/>
                  </a:lnTo>
                  <a:lnTo>
                    <a:pt x="562506" y="2035826"/>
                  </a:lnTo>
                  <a:lnTo>
                    <a:pt x="564436" y="2041616"/>
                  </a:lnTo>
                  <a:lnTo>
                    <a:pt x="561541" y="2048370"/>
                  </a:lnTo>
                  <a:lnTo>
                    <a:pt x="554787" y="2053194"/>
                  </a:lnTo>
                  <a:lnTo>
                    <a:pt x="552858" y="2050299"/>
                  </a:lnTo>
                  <a:lnTo>
                    <a:pt x="543209" y="2054158"/>
                  </a:lnTo>
                  <a:lnTo>
                    <a:pt x="538385" y="2052229"/>
                  </a:lnTo>
                  <a:lnTo>
                    <a:pt x="538385" y="2048370"/>
                  </a:lnTo>
                  <a:cubicBezTo>
                    <a:pt x="538385" y="2048370"/>
                    <a:pt x="532595" y="2046440"/>
                    <a:pt x="532595" y="2046440"/>
                  </a:cubicBezTo>
                  <a:lnTo>
                    <a:pt x="528736" y="2049334"/>
                  </a:lnTo>
                  <a:lnTo>
                    <a:pt x="524877" y="2047405"/>
                  </a:lnTo>
                  <a:lnTo>
                    <a:pt x="524877" y="2042580"/>
                  </a:lnTo>
                  <a:cubicBezTo>
                    <a:pt x="524877" y="2042580"/>
                    <a:pt x="520053" y="2037756"/>
                    <a:pt x="520053" y="2037756"/>
                  </a:cubicBezTo>
                  <a:lnTo>
                    <a:pt x="508474" y="2034862"/>
                  </a:lnTo>
                  <a:lnTo>
                    <a:pt x="508474" y="2031002"/>
                  </a:lnTo>
                  <a:cubicBezTo>
                    <a:pt x="508474" y="2031002"/>
                    <a:pt x="509439" y="2027143"/>
                    <a:pt x="509439" y="2027143"/>
                  </a:cubicBezTo>
                  <a:lnTo>
                    <a:pt x="511369" y="2020389"/>
                  </a:lnTo>
                  <a:lnTo>
                    <a:pt x="511369" y="2015565"/>
                  </a:lnTo>
                  <a:cubicBezTo>
                    <a:pt x="511369" y="2015565"/>
                    <a:pt x="509439" y="2007846"/>
                    <a:pt x="509439" y="2007846"/>
                  </a:cubicBezTo>
                  <a:lnTo>
                    <a:pt x="503650" y="1998197"/>
                  </a:lnTo>
                  <a:lnTo>
                    <a:pt x="498826" y="1992408"/>
                  </a:lnTo>
                  <a:lnTo>
                    <a:pt x="496896" y="1988549"/>
                  </a:lnTo>
                  <a:lnTo>
                    <a:pt x="496896" y="1980830"/>
                  </a:lnTo>
                  <a:cubicBezTo>
                    <a:pt x="496896" y="1980830"/>
                    <a:pt x="496896" y="1972147"/>
                    <a:pt x="496896" y="1972147"/>
                  </a:cubicBezTo>
                  <a:lnTo>
                    <a:pt x="496896" y="1965393"/>
                  </a:lnTo>
                  <a:cubicBezTo>
                    <a:pt x="496896" y="1965393"/>
                    <a:pt x="494002" y="1960569"/>
                    <a:pt x="494002" y="1960569"/>
                  </a:cubicBezTo>
                  <a:lnTo>
                    <a:pt x="483388" y="1938377"/>
                  </a:lnTo>
                  <a:lnTo>
                    <a:pt x="481459" y="1935482"/>
                  </a:lnTo>
                  <a:lnTo>
                    <a:pt x="476635" y="1933553"/>
                  </a:lnTo>
                  <a:lnTo>
                    <a:pt x="472775" y="1933553"/>
                  </a:lnTo>
                  <a:cubicBezTo>
                    <a:pt x="472775" y="1933553"/>
                    <a:pt x="469881" y="1937412"/>
                    <a:pt x="469881" y="1937412"/>
                  </a:cubicBezTo>
                  <a:lnTo>
                    <a:pt x="466986" y="1945131"/>
                  </a:lnTo>
                  <a:lnTo>
                    <a:pt x="466986" y="1954779"/>
                  </a:lnTo>
                  <a:cubicBezTo>
                    <a:pt x="466986" y="1954779"/>
                    <a:pt x="465056" y="1958639"/>
                    <a:pt x="465056" y="1958639"/>
                  </a:cubicBezTo>
                  <a:lnTo>
                    <a:pt x="460232" y="1963463"/>
                  </a:lnTo>
                  <a:lnTo>
                    <a:pt x="458302" y="1963463"/>
                  </a:lnTo>
                  <a:lnTo>
                    <a:pt x="452513" y="1960569"/>
                  </a:lnTo>
                  <a:lnTo>
                    <a:pt x="448654" y="1957674"/>
                  </a:lnTo>
                  <a:lnTo>
                    <a:pt x="445759" y="1951885"/>
                  </a:lnTo>
                  <a:lnTo>
                    <a:pt x="445759" y="1946096"/>
                  </a:lnTo>
                  <a:cubicBezTo>
                    <a:pt x="445759" y="1946096"/>
                    <a:pt x="446724" y="1938377"/>
                    <a:pt x="446724" y="1938377"/>
                  </a:cubicBezTo>
                  <a:lnTo>
                    <a:pt x="448654" y="1935482"/>
                  </a:lnTo>
                  <a:lnTo>
                    <a:pt x="453478" y="1930658"/>
                  </a:lnTo>
                  <a:lnTo>
                    <a:pt x="474705" y="1918115"/>
                  </a:lnTo>
                  <a:lnTo>
                    <a:pt x="478564" y="1914256"/>
                  </a:lnTo>
                  <a:lnTo>
                    <a:pt x="478564" y="1911361"/>
                  </a:lnTo>
                  <a:cubicBezTo>
                    <a:pt x="478564" y="1911361"/>
                    <a:pt x="480494" y="1896889"/>
                    <a:pt x="480494" y="1896889"/>
                  </a:cubicBezTo>
                  <a:lnTo>
                    <a:pt x="478564" y="1891099"/>
                  </a:lnTo>
                  <a:lnTo>
                    <a:pt x="474705" y="1886275"/>
                  </a:lnTo>
                  <a:lnTo>
                    <a:pt x="471810" y="1879521"/>
                  </a:lnTo>
                  <a:lnTo>
                    <a:pt x="471810" y="1877592"/>
                  </a:lnTo>
                  <a:cubicBezTo>
                    <a:pt x="471810" y="1877592"/>
                    <a:pt x="476635" y="1869873"/>
                    <a:pt x="476635" y="1869873"/>
                  </a:cubicBezTo>
                  <a:lnTo>
                    <a:pt x="476635" y="1864084"/>
                  </a:lnTo>
                  <a:cubicBezTo>
                    <a:pt x="476635" y="1864084"/>
                    <a:pt x="476635" y="1859260"/>
                    <a:pt x="476635" y="1859260"/>
                  </a:cubicBezTo>
                  <a:lnTo>
                    <a:pt x="476635" y="1856365"/>
                  </a:lnTo>
                  <a:cubicBezTo>
                    <a:pt x="476635" y="1856365"/>
                    <a:pt x="480494" y="1856365"/>
                    <a:pt x="480494" y="1856365"/>
                  </a:cubicBezTo>
                  <a:lnTo>
                    <a:pt x="492072" y="1860224"/>
                  </a:lnTo>
                  <a:lnTo>
                    <a:pt x="498826" y="1864084"/>
                  </a:lnTo>
                  <a:lnTo>
                    <a:pt x="504615" y="1871802"/>
                  </a:lnTo>
                  <a:lnTo>
                    <a:pt x="512334" y="1871802"/>
                  </a:lnTo>
                  <a:cubicBezTo>
                    <a:pt x="512334" y="1871802"/>
                    <a:pt x="518123" y="1869873"/>
                    <a:pt x="518123" y="1869873"/>
                  </a:cubicBezTo>
                  <a:lnTo>
                    <a:pt x="520053" y="1866014"/>
                  </a:lnTo>
                  <a:lnTo>
                    <a:pt x="520053" y="1862154"/>
                  </a:lnTo>
                  <a:lnTo>
                    <a:pt x="518123" y="1858295"/>
                  </a:lnTo>
                  <a:lnTo>
                    <a:pt x="521017" y="1855400"/>
                  </a:lnTo>
                  <a:lnTo>
                    <a:pt x="525842" y="1857330"/>
                  </a:lnTo>
                  <a:lnTo>
                    <a:pt x="533561" y="1854435"/>
                  </a:lnTo>
                  <a:lnTo>
                    <a:pt x="538385" y="1854435"/>
                  </a:lnTo>
                  <a:cubicBezTo>
                    <a:pt x="538385" y="1854435"/>
                    <a:pt x="542244" y="1850576"/>
                    <a:pt x="542244" y="1850576"/>
                  </a:cubicBezTo>
                  <a:lnTo>
                    <a:pt x="542244" y="1845752"/>
                  </a:lnTo>
                  <a:cubicBezTo>
                    <a:pt x="542244" y="1845752"/>
                    <a:pt x="537420" y="1833209"/>
                    <a:pt x="537420" y="1833209"/>
                  </a:cubicBezTo>
                  <a:lnTo>
                    <a:pt x="534525" y="1833209"/>
                  </a:lnTo>
                  <a:cubicBezTo>
                    <a:pt x="534525" y="1833209"/>
                    <a:pt x="530666" y="1833209"/>
                    <a:pt x="530666" y="1833209"/>
                  </a:cubicBezTo>
                  <a:lnTo>
                    <a:pt x="525842" y="1836103"/>
                  </a:lnTo>
                  <a:lnTo>
                    <a:pt x="521982" y="1843822"/>
                  </a:lnTo>
                  <a:lnTo>
                    <a:pt x="520053" y="1846717"/>
                  </a:lnTo>
                  <a:lnTo>
                    <a:pt x="513299" y="1846717"/>
                  </a:lnTo>
                  <a:cubicBezTo>
                    <a:pt x="513299" y="1846717"/>
                    <a:pt x="507510" y="1846717"/>
                    <a:pt x="507510" y="1846717"/>
                  </a:cubicBezTo>
                  <a:lnTo>
                    <a:pt x="505580" y="1846717"/>
                  </a:lnTo>
                  <a:cubicBezTo>
                    <a:pt x="505580" y="1846717"/>
                    <a:pt x="505580" y="1840927"/>
                    <a:pt x="505580" y="1840927"/>
                  </a:cubicBezTo>
                  <a:lnTo>
                    <a:pt x="507510" y="1835139"/>
                  </a:lnTo>
                  <a:lnTo>
                    <a:pt x="507510" y="1831279"/>
                  </a:lnTo>
                  <a:cubicBezTo>
                    <a:pt x="507510" y="1831279"/>
                    <a:pt x="509439" y="1822595"/>
                    <a:pt x="509439" y="1822595"/>
                  </a:cubicBezTo>
                  <a:lnTo>
                    <a:pt x="507510" y="1819701"/>
                  </a:lnTo>
                  <a:lnTo>
                    <a:pt x="498826" y="1819701"/>
                  </a:lnTo>
                  <a:cubicBezTo>
                    <a:pt x="498826" y="1819701"/>
                    <a:pt x="496896" y="1817771"/>
                    <a:pt x="496896" y="1817771"/>
                  </a:cubicBezTo>
                  <a:lnTo>
                    <a:pt x="496896" y="1814876"/>
                  </a:lnTo>
                  <a:cubicBezTo>
                    <a:pt x="496896" y="1814876"/>
                    <a:pt x="502685" y="1809088"/>
                    <a:pt x="502685" y="1809088"/>
                  </a:cubicBezTo>
                  <a:lnTo>
                    <a:pt x="502685" y="1803298"/>
                  </a:lnTo>
                  <a:cubicBezTo>
                    <a:pt x="502685" y="1803298"/>
                    <a:pt x="501720" y="1799439"/>
                    <a:pt x="501720" y="1799439"/>
                  </a:cubicBezTo>
                  <a:lnTo>
                    <a:pt x="495932" y="1789791"/>
                  </a:lnTo>
                  <a:lnTo>
                    <a:pt x="495932" y="1781107"/>
                  </a:lnTo>
                  <a:cubicBezTo>
                    <a:pt x="495932" y="1781107"/>
                    <a:pt x="495932" y="1778213"/>
                    <a:pt x="495932" y="1778213"/>
                  </a:cubicBezTo>
                  <a:lnTo>
                    <a:pt x="502685" y="1771459"/>
                  </a:lnTo>
                  <a:lnTo>
                    <a:pt x="491107" y="1766634"/>
                  </a:lnTo>
                  <a:lnTo>
                    <a:pt x="483388" y="1772423"/>
                  </a:lnTo>
                  <a:lnTo>
                    <a:pt x="472775" y="1778213"/>
                  </a:lnTo>
                  <a:lnTo>
                    <a:pt x="466986" y="1775318"/>
                  </a:lnTo>
                  <a:lnTo>
                    <a:pt x="463127" y="1775318"/>
                  </a:lnTo>
                  <a:cubicBezTo>
                    <a:pt x="463127" y="1775318"/>
                    <a:pt x="459267" y="1773388"/>
                    <a:pt x="459267" y="1773388"/>
                  </a:cubicBezTo>
                  <a:lnTo>
                    <a:pt x="456373" y="1769529"/>
                  </a:lnTo>
                  <a:lnTo>
                    <a:pt x="454443" y="1764704"/>
                  </a:lnTo>
                  <a:lnTo>
                    <a:pt x="452513" y="1755056"/>
                  </a:lnTo>
                  <a:lnTo>
                    <a:pt x="450584" y="1748302"/>
                  </a:lnTo>
                  <a:lnTo>
                    <a:pt x="447689" y="1744443"/>
                  </a:lnTo>
                  <a:lnTo>
                    <a:pt x="443830" y="1742513"/>
                  </a:lnTo>
                  <a:lnTo>
                    <a:pt x="435146" y="1742513"/>
                  </a:lnTo>
                  <a:cubicBezTo>
                    <a:pt x="435146" y="1742513"/>
                    <a:pt x="429357" y="1742513"/>
                    <a:pt x="429357" y="1742513"/>
                  </a:cubicBezTo>
                  <a:lnTo>
                    <a:pt x="427427" y="1742513"/>
                  </a:lnTo>
                  <a:cubicBezTo>
                    <a:pt x="427427" y="1742513"/>
                    <a:pt x="425497" y="1750232"/>
                    <a:pt x="425497" y="1750232"/>
                  </a:cubicBezTo>
                  <a:lnTo>
                    <a:pt x="421638" y="1755056"/>
                  </a:lnTo>
                  <a:lnTo>
                    <a:pt x="412955" y="1761810"/>
                  </a:lnTo>
                  <a:lnTo>
                    <a:pt x="403306" y="1763740"/>
                  </a:lnTo>
                  <a:lnTo>
                    <a:pt x="399447" y="1760845"/>
                  </a:lnTo>
                  <a:lnTo>
                    <a:pt x="399447" y="1754091"/>
                  </a:lnTo>
                  <a:cubicBezTo>
                    <a:pt x="399447" y="1754091"/>
                    <a:pt x="407165" y="1746372"/>
                    <a:pt x="407165" y="1746372"/>
                  </a:cubicBezTo>
                  <a:lnTo>
                    <a:pt x="410060" y="1744443"/>
                  </a:lnTo>
                  <a:lnTo>
                    <a:pt x="416814" y="1742513"/>
                  </a:lnTo>
                  <a:lnTo>
                    <a:pt x="419709" y="1737689"/>
                  </a:lnTo>
                  <a:lnTo>
                    <a:pt x="419709" y="1731900"/>
                  </a:lnTo>
                  <a:cubicBezTo>
                    <a:pt x="419709" y="1731900"/>
                    <a:pt x="419709" y="1727075"/>
                    <a:pt x="419709" y="1727075"/>
                  </a:cubicBezTo>
                  <a:lnTo>
                    <a:pt x="419709" y="1721287"/>
                  </a:lnTo>
                  <a:cubicBezTo>
                    <a:pt x="419709" y="1721287"/>
                    <a:pt x="416814" y="1714533"/>
                    <a:pt x="416814" y="1714533"/>
                  </a:cubicBezTo>
                  <a:lnTo>
                    <a:pt x="412955" y="1707778"/>
                  </a:lnTo>
                  <a:lnTo>
                    <a:pt x="408130" y="1702954"/>
                  </a:lnTo>
                  <a:lnTo>
                    <a:pt x="401376" y="1699095"/>
                  </a:lnTo>
                  <a:lnTo>
                    <a:pt x="398482" y="1695236"/>
                  </a:lnTo>
                  <a:lnTo>
                    <a:pt x="398482" y="1689447"/>
                  </a:lnTo>
                  <a:cubicBezTo>
                    <a:pt x="398482" y="1689447"/>
                    <a:pt x="396552" y="1685587"/>
                    <a:pt x="396552" y="1685587"/>
                  </a:cubicBezTo>
                  <a:lnTo>
                    <a:pt x="388833" y="1676903"/>
                  </a:lnTo>
                  <a:lnTo>
                    <a:pt x="391728" y="1664361"/>
                  </a:lnTo>
                  <a:lnTo>
                    <a:pt x="393658" y="1662431"/>
                  </a:lnTo>
                  <a:lnTo>
                    <a:pt x="400412" y="1657607"/>
                  </a:lnTo>
                  <a:lnTo>
                    <a:pt x="406201" y="1652782"/>
                  </a:lnTo>
                  <a:lnTo>
                    <a:pt x="404271" y="1645064"/>
                  </a:lnTo>
                  <a:lnTo>
                    <a:pt x="402341" y="1643134"/>
                  </a:lnTo>
                  <a:lnTo>
                    <a:pt x="387868" y="1640239"/>
                  </a:lnTo>
                  <a:lnTo>
                    <a:pt x="381115" y="1638310"/>
                  </a:lnTo>
                  <a:lnTo>
                    <a:pt x="379185" y="1640239"/>
                  </a:lnTo>
                  <a:lnTo>
                    <a:pt x="381115" y="1646028"/>
                  </a:lnTo>
                  <a:lnTo>
                    <a:pt x="385939" y="1653747"/>
                  </a:lnTo>
                  <a:lnTo>
                    <a:pt x="385939" y="1658571"/>
                  </a:lnTo>
                  <a:cubicBezTo>
                    <a:pt x="385939" y="1658571"/>
                    <a:pt x="385939" y="1660501"/>
                    <a:pt x="385939" y="1660501"/>
                  </a:cubicBezTo>
                  <a:lnTo>
                    <a:pt x="381115" y="1663396"/>
                  </a:lnTo>
                  <a:lnTo>
                    <a:pt x="376290" y="1661466"/>
                  </a:lnTo>
                  <a:lnTo>
                    <a:pt x="374361" y="1658571"/>
                  </a:lnTo>
                  <a:lnTo>
                    <a:pt x="374361" y="1647958"/>
                  </a:lnTo>
                  <a:lnTo>
                    <a:pt x="372431" y="1642169"/>
                  </a:lnTo>
                  <a:lnTo>
                    <a:pt x="369536" y="1642169"/>
                  </a:lnTo>
                  <a:cubicBezTo>
                    <a:pt x="369536" y="1642169"/>
                    <a:pt x="365677" y="1640239"/>
                    <a:pt x="365677" y="1640239"/>
                  </a:cubicBezTo>
                  <a:lnTo>
                    <a:pt x="360853" y="1640239"/>
                  </a:lnTo>
                  <a:cubicBezTo>
                    <a:pt x="360853" y="1640239"/>
                    <a:pt x="349275" y="1652782"/>
                    <a:pt x="349275" y="1652782"/>
                  </a:cubicBezTo>
                  <a:lnTo>
                    <a:pt x="344451" y="1652782"/>
                  </a:lnTo>
                  <a:lnTo>
                    <a:pt x="344451" y="1646028"/>
                  </a:lnTo>
                  <a:lnTo>
                    <a:pt x="339626" y="1638310"/>
                  </a:lnTo>
                  <a:lnTo>
                    <a:pt x="339626" y="1626732"/>
                  </a:lnTo>
                  <a:cubicBezTo>
                    <a:pt x="339626" y="1626732"/>
                    <a:pt x="339626" y="1620942"/>
                    <a:pt x="339626" y="1620942"/>
                  </a:cubicBezTo>
                  <a:lnTo>
                    <a:pt x="347345" y="1615153"/>
                  </a:lnTo>
                  <a:lnTo>
                    <a:pt x="347345" y="1612259"/>
                  </a:lnTo>
                  <a:cubicBezTo>
                    <a:pt x="347345" y="1612259"/>
                    <a:pt x="347345" y="1599716"/>
                    <a:pt x="347345" y="1599716"/>
                  </a:cubicBezTo>
                  <a:lnTo>
                    <a:pt x="345415" y="1592962"/>
                  </a:lnTo>
                  <a:lnTo>
                    <a:pt x="347345" y="1589102"/>
                  </a:lnTo>
                  <a:lnTo>
                    <a:pt x="349275" y="1581384"/>
                  </a:lnTo>
                  <a:lnTo>
                    <a:pt x="353134" y="1570770"/>
                  </a:lnTo>
                  <a:lnTo>
                    <a:pt x="349275" y="1564981"/>
                  </a:lnTo>
                  <a:lnTo>
                    <a:pt x="349275" y="1559192"/>
                  </a:lnTo>
                  <a:cubicBezTo>
                    <a:pt x="349275" y="1559192"/>
                    <a:pt x="347345" y="1553403"/>
                    <a:pt x="347345" y="1553403"/>
                  </a:cubicBezTo>
                  <a:lnTo>
                    <a:pt x="347345" y="1548579"/>
                  </a:lnTo>
                  <a:cubicBezTo>
                    <a:pt x="347345" y="1548579"/>
                    <a:pt x="349275" y="1546649"/>
                    <a:pt x="349275" y="1546649"/>
                  </a:cubicBezTo>
                  <a:lnTo>
                    <a:pt x="356029" y="1535071"/>
                  </a:lnTo>
                  <a:lnTo>
                    <a:pt x="356029" y="1530247"/>
                  </a:lnTo>
                  <a:cubicBezTo>
                    <a:pt x="356029" y="1530247"/>
                    <a:pt x="356029" y="1526388"/>
                    <a:pt x="356029" y="1526388"/>
                  </a:cubicBezTo>
                  <a:lnTo>
                    <a:pt x="357958" y="1520598"/>
                  </a:lnTo>
                  <a:lnTo>
                    <a:pt x="360853" y="1515774"/>
                  </a:lnTo>
                  <a:lnTo>
                    <a:pt x="357958" y="1509985"/>
                  </a:lnTo>
                  <a:lnTo>
                    <a:pt x="355064" y="1508055"/>
                  </a:lnTo>
                  <a:lnTo>
                    <a:pt x="349275" y="1508055"/>
                  </a:lnTo>
                  <a:cubicBezTo>
                    <a:pt x="349275" y="1508055"/>
                    <a:pt x="345415" y="1508055"/>
                    <a:pt x="345415" y="1508055"/>
                  </a:cubicBezTo>
                  <a:lnTo>
                    <a:pt x="345415" y="1506126"/>
                  </a:lnTo>
                  <a:cubicBezTo>
                    <a:pt x="345415" y="1506126"/>
                    <a:pt x="338661" y="1509020"/>
                    <a:pt x="338661" y="1509020"/>
                  </a:cubicBezTo>
                  <a:lnTo>
                    <a:pt x="330942" y="1509020"/>
                  </a:lnTo>
                  <a:cubicBezTo>
                    <a:pt x="330942" y="1509020"/>
                    <a:pt x="322259" y="1504196"/>
                    <a:pt x="322259" y="1504196"/>
                  </a:cubicBezTo>
                  <a:lnTo>
                    <a:pt x="322259" y="1502266"/>
                  </a:lnTo>
                  <a:cubicBezTo>
                    <a:pt x="322259" y="1502266"/>
                    <a:pt x="322259" y="1497442"/>
                    <a:pt x="322259" y="1497442"/>
                  </a:cubicBezTo>
                  <a:lnTo>
                    <a:pt x="318400" y="1497442"/>
                  </a:lnTo>
                  <a:cubicBezTo>
                    <a:pt x="318400" y="1497442"/>
                    <a:pt x="316470" y="1497442"/>
                    <a:pt x="316470" y="1497442"/>
                  </a:cubicBezTo>
                  <a:lnTo>
                    <a:pt x="311646" y="1495512"/>
                  </a:lnTo>
                  <a:lnTo>
                    <a:pt x="311646" y="1493583"/>
                  </a:lnTo>
                  <a:cubicBezTo>
                    <a:pt x="311646" y="1493583"/>
                    <a:pt x="311646" y="1489723"/>
                    <a:pt x="311646" y="1489723"/>
                  </a:cubicBezTo>
                  <a:lnTo>
                    <a:pt x="308751" y="1481040"/>
                  </a:lnTo>
                  <a:lnTo>
                    <a:pt x="308751" y="1474286"/>
                  </a:lnTo>
                  <a:cubicBezTo>
                    <a:pt x="308751" y="1474286"/>
                    <a:pt x="307786" y="1466567"/>
                    <a:pt x="307786" y="1466567"/>
                  </a:cubicBezTo>
                  <a:lnTo>
                    <a:pt x="307786" y="1461743"/>
                  </a:lnTo>
                  <a:cubicBezTo>
                    <a:pt x="307786" y="1461743"/>
                    <a:pt x="309716" y="1458848"/>
                    <a:pt x="309716" y="1458848"/>
                  </a:cubicBezTo>
                  <a:lnTo>
                    <a:pt x="304892" y="1453059"/>
                  </a:lnTo>
                  <a:lnTo>
                    <a:pt x="302962" y="1450165"/>
                  </a:lnTo>
                  <a:lnTo>
                    <a:pt x="304892" y="1444375"/>
                  </a:lnTo>
                  <a:lnTo>
                    <a:pt x="298138" y="1442446"/>
                  </a:lnTo>
                  <a:lnTo>
                    <a:pt x="296208" y="1439551"/>
                  </a:lnTo>
                  <a:lnTo>
                    <a:pt x="294279" y="1427008"/>
                  </a:lnTo>
                  <a:lnTo>
                    <a:pt x="297173" y="1418324"/>
                  </a:lnTo>
                  <a:lnTo>
                    <a:pt x="293314" y="1414465"/>
                  </a:lnTo>
                  <a:lnTo>
                    <a:pt x="297173" y="1407711"/>
                  </a:lnTo>
                  <a:lnTo>
                    <a:pt x="297173" y="1404817"/>
                  </a:lnTo>
                  <a:cubicBezTo>
                    <a:pt x="297173" y="1404817"/>
                    <a:pt x="297173" y="1401922"/>
                    <a:pt x="297173" y="1401922"/>
                  </a:cubicBezTo>
                  <a:lnTo>
                    <a:pt x="297173" y="1396133"/>
                  </a:lnTo>
                  <a:lnTo>
                    <a:pt x="295243" y="1396133"/>
                  </a:lnTo>
                  <a:cubicBezTo>
                    <a:pt x="295243" y="1396133"/>
                    <a:pt x="296208" y="1391309"/>
                    <a:pt x="296208" y="1391309"/>
                  </a:cubicBezTo>
                  <a:lnTo>
                    <a:pt x="292349" y="1388414"/>
                  </a:lnTo>
                  <a:lnTo>
                    <a:pt x="292349" y="1382625"/>
                  </a:lnTo>
                  <a:cubicBezTo>
                    <a:pt x="292349" y="1382625"/>
                    <a:pt x="292349" y="1374907"/>
                    <a:pt x="292349" y="1374907"/>
                  </a:cubicBezTo>
                  <a:lnTo>
                    <a:pt x="289454" y="1370082"/>
                  </a:lnTo>
                  <a:lnTo>
                    <a:pt x="285595" y="1370082"/>
                  </a:lnTo>
                  <a:cubicBezTo>
                    <a:pt x="285595" y="1370082"/>
                    <a:pt x="285595" y="1366223"/>
                    <a:pt x="285595" y="1366223"/>
                  </a:cubicBezTo>
                  <a:lnTo>
                    <a:pt x="287525" y="1364293"/>
                  </a:lnTo>
                  <a:lnTo>
                    <a:pt x="284630" y="1361399"/>
                  </a:lnTo>
                  <a:lnTo>
                    <a:pt x="276911" y="1358504"/>
                  </a:lnTo>
                  <a:lnTo>
                    <a:pt x="272087" y="1358504"/>
                  </a:lnTo>
                  <a:cubicBezTo>
                    <a:pt x="272087" y="1358504"/>
                    <a:pt x="272087" y="1355610"/>
                    <a:pt x="272087" y="1355610"/>
                  </a:cubicBezTo>
                  <a:lnTo>
                    <a:pt x="269192" y="1352715"/>
                  </a:lnTo>
                  <a:lnTo>
                    <a:pt x="265333" y="1352715"/>
                  </a:lnTo>
                  <a:cubicBezTo>
                    <a:pt x="265333" y="1352715"/>
                    <a:pt x="266298" y="1345961"/>
                    <a:pt x="266298" y="1345961"/>
                  </a:cubicBezTo>
                  <a:lnTo>
                    <a:pt x="266298" y="1343067"/>
                  </a:lnTo>
                  <a:cubicBezTo>
                    <a:pt x="266298" y="1343067"/>
                    <a:pt x="261474" y="1340172"/>
                    <a:pt x="261474" y="1340172"/>
                  </a:cubicBezTo>
                  <a:lnTo>
                    <a:pt x="265333" y="1336313"/>
                  </a:lnTo>
                  <a:lnTo>
                    <a:pt x="262438" y="1330523"/>
                  </a:lnTo>
                  <a:lnTo>
                    <a:pt x="265333" y="1327629"/>
                  </a:lnTo>
                  <a:lnTo>
                    <a:pt x="263403" y="1323770"/>
                  </a:lnTo>
                  <a:lnTo>
                    <a:pt x="267263" y="1317981"/>
                  </a:lnTo>
                  <a:lnTo>
                    <a:pt x="270157" y="1316051"/>
                  </a:lnTo>
                  <a:lnTo>
                    <a:pt x="270157" y="1311227"/>
                  </a:lnTo>
                  <a:lnTo>
                    <a:pt x="272087" y="1309297"/>
                  </a:lnTo>
                  <a:lnTo>
                    <a:pt x="272087" y="1306402"/>
                  </a:lnTo>
                  <a:cubicBezTo>
                    <a:pt x="272087" y="1306402"/>
                    <a:pt x="274016" y="1299648"/>
                    <a:pt x="274016" y="1299648"/>
                  </a:cubicBezTo>
                  <a:lnTo>
                    <a:pt x="272087" y="1291930"/>
                  </a:lnTo>
                  <a:lnTo>
                    <a:pt x="266298" y="1286141"/>
                  </a:lnTo>
                  <a:lnTo>
                    <a:pt x="264368" y="1286141"/>
                  </a:lnTo>
                  <a:cubicBezTo>
                    <a:pt x="264368" y="1286141"/>
                    <a:pt x="263403" y="1279387"/>
                    <a:pt x="263403" y="1279387"/>
                  </a:cubicBezTo>
                  <a:lnTo>
                    <a:pt x="261474" y="1276492"/>
                  </a:lnTo>
                  <a:lnTo>
                    <a:pt x="261474" y="1270703"/>
                  </a:lnTo>
                  <a:cubicBezTo>
                    <a:pt x="261474" y="1270703"/>
                    <a:pt x="259544" y="1267809"/>
                    <a:pt x="259544" y="1267809"/>
                  </a:cubicBezTo>
                  <a:lnTo>
                    <a:pt x="261474" y="1262019"/>
                  </a:lnTo>
                  <a:lnTo>
                    <a:pt x="258579" y="1256231"/>
                  </a:lnTo>
                  <a:lnTo>
                    <a:pt x="258579" y="1248512"/>
                  </a:lnTo>
                  <a:cubicBezTo>
                    <a:pt x="258579" y="1248512"/>
                    <a:pt x="255685" y="1245617"/>
                    <a:pt x="255685" y="1245617"/>
                  </a:cubicBezTo>
                  <a:lnTo>
                    <a:pt x="251825" y="1243687"/>
                  </a:lnTo>
                  <a:lnTo>
                    <a:pt x="248931" y="1239828"/>
                  </a:lnTo>
                  <a:lnTo>
                    <a:pt x="248931" y="1236934"/>
                  </a:lnTo>
                  <a:cubicBezTo>
                    <a:pt x="248931" y="1236934"/>
                    <a:pt x="248931" y="1232109"/>
                    <a:pt x="248931" y="1232109"/>
                  </a:cubicBezTo>
                  <a:lnTo>
                    <a:pt x="245071" y="1230180"/>
                  </a:lnTo>
                  <a:lnTo>
                    <a:pt x="245071" y="1227285"/>
                  </a:lnTo>
                  <a:cubicBezTo>
                    <a:pt x="245071" y="1227285"/>
                    <a:pt x="240247" y="1222461"/>
                    <a:pt x="240247" y="1222461"/>
                  </a:cubicBezTo>
                  <a:lnTo>
                    <a:pt x="240247" y="1220531"/>
                  </a:lnTo>
                  <a:cubicBezTo>
                    <a:pt x="240247" y="1220531"/>
                    <a:pt x="243141" y="1213777"/>
                    <a:pt x="243141" y="1213777"/>
                  </a:cubicBezTo>
                  <a:lnTo>
                    <a:pt x="243141" y="1211847"/>
                  </a:lnTo>
                  <a:cubicBezTo>
                    <a:pt x="243141" y="1211847"/>
                    <a:pt x="246036" y="1208953"/>
                    <a:pt x="246036" y="1208953"/>
                  </a:cubicBezTo>
                  <a:lnTo>
                    <a:pt x="247966" y="1204129"/>
                  </a:lnTo>
                  <a:lnTo>
                    <a:pt x="247966" y="1201234"/>
                  </a:lnTo>
                  <a:cubicBezTo>
                    <a:pt x="247966" y="1201234"/>
                    <a:pt x="241212" y="1198340"/>
                    <a:pt x="241212" y="1198340"/>
                  </a:cubicBezTo>
                  <a:lnTo>
                    <a:pt x="237353" y="1198340"/>
                  </a:lnTo>
                  <a:cubicBezTo>
                    <a:pt x="237353" y="1198340"/>
                    <a:pt x="240247" y="1183867"/>
                    <a:pt x="240247" y="1183867"/>
                  </a:cubicBezTo>
                  <a:lnTo>
                    <a:pt x="240247" y="1180972"/>
                  </a:lnTo>
                  <a:cubicBezTo>
                    <a:pt x="240247" y="1180972"/>
                    <a:pt x="243141" y="1180972"/>
                    <a:pt x="243141" y="1180972"/>
                  </a:cubicBezTo>
                  <a:lnTo>
                    <a:pt x="245071" y="1175183"/>
                  </a:lnTo>
                  <a:lnTo>
                    <a:pt x="251825" y="1170359"/>
                  </a:lnTo>
                  <a:lnTo>
                    <a:pt x="246036" y="1165535"/>
                  </a:lnTo>
                  <a:lnTo>
                    <a:pt x="242177" y="1159746"/>
                  </a:lnTo>
                  <a:lnTo>
                    <a:pt x="238317" y="1156851"/>
                  </a:lnTo>
                  <a:lnTo>
                    <a:pt x="231563" y="1148167"/>
                  </a:lnTo>
                  <a:lnTo>
                    <a:pt x="221915" y="1151062"/>
                  </a:lnTo>
                  <a:lnTo>
                    <a:pt x="210337" y="1152992"/>
                  </a:lnTo>
                  <a:lnTo>
                    <a:pt x="199724" y="1152992"/>
                  </a:lnTo>
                  <a:cubicBezTo>
                    <a:pt x="199724" y="1152992"/>
                    <a:pt x="196829" y="1156851"/>
                    <a:pt x="196829" y="1156851"/>
                  </a:cubicBezTo>
                  <a:lnTo>
                    <a:pt x="198759" y="1162640"/>
                  </a:lnTo>
                  <a:lnTo>
                    <a:pt x="201653" y="1167465"/>
                  </a:lnTo>
                  <a:lnTo>
                    <a:pt x="203583" y="1167465"/>
                  </a:lnTo>
                  <a:cubicBezTo>
                    <a:pt x="203583" y="1167465"/>
                    <a:pt x="204548" y="1172289"/>
                    <a:pt x="204548" y="1172289"/>
                  </a:cubicBezTo>
                  <a:lnTo>
                    <a:pt x="204548" y="1174218"/>
                  </a:lnTo>
                  <a:cubicBezTo>
                    <a:pt x="204548" y="1174218"/>
                    <a:pt x="204548" y="1180008"/>
                    <a:pt x="204548" y="1180008"/>
                  </a:cubicBezTo>
                  <a:lnTo>
                    <a:pt x="204548" y="1184832"/>
                  </a:lnTo>
                  <a:cubicBezTo>
                    <a:pt x="204548" y="1184832"/>
                    <a:pt x="196829" y="1180972"/>
                    <a:pt x="196829" y="1180972"/>
                  </a:cubicBezTo>
                  <a:lnTo>
                    <a:pt x="192969" y="1180972"/>
                  </a:lnTo>
                  <a:cubicBezTo>
                    <a:pt x="192969" y="1180972"/>
                    <a:pt x="192005" y="1179043"/>
                    <a:pt x="192005" y="1179043"/>
                  </a:cubicBezTo>
                  <a:lnTo>
                    <a:pt x="184286" y="1180972"/>
                  </a:lnTo>
                  <a:lnTo>
                    <a:pt x="179462" y="1178078"/>
                  </a:lnTo>
                  <a:lnTo>
                    <a:pt x="176567" y="1173254"/>
                  </a:lnTo>
                  <a:lnTo>
                    <a:pt x="176567" y="1169394"/>
                  </a:lnTo>
                  <a:lnTo>
                    <a:pt x="169813" y="1169394"/>
                  </a:lnTo>
                  <a:lnTo>
                    <a:pt x="165954" y="1166500"/>
                  </a:lnTo>
                  <a:lnTo>
                    <a:pt x="165954" y="1164570"/>
                  </a:lnTo>
                  <a:cubicBezTo>
                    <a:pt x="165954" y="1164570"/>
                    <a:pt x="161130" y="1155886"/>
                    <a:pt x="161130" y="1155886"/>
                  </a:cubicBezTo>
                  <a:lnTo>
                    <a:pt x="157270" y="1152992"/>
                  </a:lnTo>
                  <a:lnTo>
                    <a:pt x="153411" y="1152992"/>
                  </a:lnTo>
                  <a:cubicBezTo>
                    <a:pt x="153411" y="1152992"/>
                    <a:pt x="147622" y="1150097"/>
                    <a:pt x="147622" y="1150097"/>
                  </a:cubicBezTo>
                  <a:lnTo>
                    <a:pt x="147622" y="1143343"/>
                  </a:lnTo>
                  <a:cubicBezTo>
                    <a:pt x="147622" y="1143343"/>
                    <a:pt x="147622" y="1139484"/>
                    <a:pt x="147622" y="1139484"/>
                  </a:cubicBezTo>
                  <a:lnTo>
                    <a:pt x="143762" y="1133695"/>
                  </a:lnTo>
                  <a:lnTo>
                    <a:pt x="143762" y="1130800"/>
                  </a:lnTo>
                  <a:cubicBezTo>
                    <a:pt x="143762" y="1130800"/>
                    <a:pt x="139903" y="1125976"/>
                    <a:pt x="139903" y="1125976"/>
                  </a:cubicBezTo>
                  <a:lnTo>
                    <a:pt x="132184" y="1130800"/>
                  </a:lnTo>
                  <a:lnTo>
                    <a:pt x="120606" y="1130800"/>
                  </a:lnTo>
                  <a:cubicBezTo>
                    <a:pt x="120606" y="1130800"/>
                    <a:pt x="114817" y="1126941"/>
                    <a:pt x="114817" y="1126941"/>
                  </a:cubicBezTo>
                  <a:lnTo>
                    <a:pt x="104204" y="1126941"/>
                  </a:lnTo>
                  <a:cubicBezTo>
                    <a:pt x="104204" y="1126941"/>
                    <a:pt x="101309" y="1125011"/>
                    <a:pt x="101309" y="1125011"/>
                  </a:cubicBezTo>
                  <a:lnTo>
                    <a:pt x="99379" y="1119222"/>
                  </a:lnTo>
                  <a:lnTo>
                    <a:pt x="99379" y="1115363"/>
                  </a:lnTo>
                  <a:cubicBezTo>
                    <a:pt x="99379" y="1115363"/>
                    <a:pt x="97450" y="1113433"/>
                    <a:pt x="97450" y="1113433"/>
                  </a:cubicBezTo>
                  <a:lnTo>
                    <a:pt x="89731" y="1109574"/>
                  </a:lnTo>
                  <a:lnTo>
                    <a:pt x="80082" y="1109574"/>
                  </a:lnTo>
                  <a:lnTo>
                    <a:pt x="73329" y="1106679"/>
                  </a:lnTo>
                  <a:lnTo>
                    <a:pt x="73329" y="1104749"/>
                  </a:lnTo>
                  <a:cubicBezTo>
                    <a:pt x="73329" y="1104749"/>
                    <a:pt x="79118" y="1099925"/>
                    <a:pt x="79118" y="1099925"/>
                  </a:cubicBezTo>
                  <a:lnTo>
                    <a:pt x="79118" y="1097031"/>
                  </a:lnTo>
                  <a:cubicBezTo>
                    <a:pt x="79118" y="1097031"/>
                    <a:pt x="96485" y="1097031"/>
                    <a:pt x="96485" y="1097031"/>
                  </a:cubicBezTo>
                  <a:lnTo>
                    <a:pt x="103239" y="1095101"/>
                  </a:lnTo>
                  <a:lnTo>
                    <a:pt x="99379" y="1089312"/>
                  </a:lnTo>
                  <a:lnTo>
                    <a:pt x="106133" y="1087382"/>
                  </a:lnTo>
                  <a:lnTo>
                    <a:pt x="103239" y="1083523"/>
                  </a:lnTo>
                  <a:lnTo>
                    <a:pt x="107098" y="1083523"/>
                  </a:lnTo>
                  <a:cubicBezTo>
                    <a:pt x="107098" y="1083523"/>
                    <a:pt x="109993" y="1085453"/>
                    <a:pt x="109993" y="1085453"/>
                  </a:cubicBezTo>
                  <a:lnTo>
                    <a:pt x="119641" y="1085453"/>
                  </a:lnTo>
                  <a:cubicBezTo>
                    <a:pt x="119641" y="1085453"/>
                    <a:pt x="125430" y="1080628"/>
                    <a:pt x="125430" y="1080628"/>
                  </a:cubicBezTo>
                  <a:lnTo>
                    <a:pt x="130255" y="1078699"/>
                  </a:lnTo>
                  <a:lnTo>
                    <a:pt x="136043" y="1078699"/>
                  </a:lnTo>
                  <a:cubicBezTo>
                    <a:pt x="136043" y="1078699"/>
                    <a:pt x="138938" y="1072910"/>
                    <a:pt x="138938" y="1072910"/>
                  </a:cubicBezTo>
                  <a:lnTo>
                    <a:pt x="143762" y="1070980"/>
                  </a:lnTo>
                  <a:lnTo>
                    <a:pt x="149552" y="1066156"/>
                  </a:lnTo>
                  <a:lnTo>
                    <a:pt x="151481" y="1063261"/>
                  </a:lnTo>
                  <a:lnTo>
                    <a:pt x="151481" y="1055542"/>
                  </a:lnTo>
                  <a:cubicBezTo>
                    <a:pt x="151481" y="1055542"/>
                    <a:pt x="158235" y="1042999"/>
                    <a:pt x="158235" y="1042999"/>
                  </a:cubicBezTo>
                  <a:lnTo>
                    <a:pt x="156305" y="1038175"/>
                  </a:lnTo>
                  <a:lnTo>
                    <a:pt x="159200" y="1033351"/>
                  </a:lnTo>
                  <a:lnTo>
                    <a:pt x="163059" y="1031421"/>
                  </a:lnTo>
                  <a:lnTo>
                    <a:pt x="161130" y="1024667"/>
                  </a:lnTo>
                  <a:lnTo>
                    <a:pt x="156305" y="1022737"/>
                  </a:lnTo>
                  <a:lnTo>
                    <a:pt x="154376" y="1018878"/>
                  </a:lnTo>
                  <a:lnTo>
                    <a:pt x="154376" y="1014054"/>
                  </a:lnTo>
                  <a:lnTo>
                    <a:pt x="157270" y="1008265"/>
                  </a:lnTo>
                  <a:lnTo>
                    <a:pt x="157270" y="1000546"/>
                  </a:lnTo>
                  <a:cubicBezTo>
                    <a:pt x="157270" y="1000546"/>
                    <a:pt x="157270" y="997652"/>
                    <a:pt x="157270" y="997652"/>
                  </a:cubicBezTo>
                  <a:lnTo>
                    <a:pt x="159200" y="990898"/>
                  </a:lnTo>
                  <a:lnTo>
                    <a:pt x="159200" y="986073"/>
                  </a:lnTo>
                  <a:cubicBezTo>
                    <a:pt x="159200" y="986073"/>
                    <a:pt x="161130" y="984143"/>
                    <a:pt x="161130" y="984143"/>
                  </a:cubicBezTo>
                  <a:lnTo>
                    <a:pt x="163059" y="976425"/>
                  </a:lnTo>
                  <a:lnTo>
                    <a:pt x="161130" y="974495"/>
                  </a:lnTo>
                  <a:lnTo>
                    <a:pt x="165954" y="959058"/>
                  </a:lnTo>
                  <a:lnTo>
                    <a:pt x="170778" y="955198"/>
                  </a:lnTo>
                  <a:lnTo>
                    <a:pt x="170778" y="951339"/>
                  </a:lnTo>
                  <a:cubicBezTo>
                    <a:pt x="170778" y="951339"/>
                    <a:pt x="169813" y="946515"/>
                    <a:pt x="169813" y="946515"/>
                  </a:cubicBezTo>
                  <a:lnTo>
                    <a:pt x="175602" y="937831"/>
                  </a:lnTo>
                  <a:lnTo>
                    <a:pt x="175602" y="932042"/>
                  </a:lnTo>
                  <a:cubicBezTo>
                    <a:pt x="175602" y="932042"/>
                    <a:pt x="175602" y="922393"/>
                    <a:pt x="175602" y="922393"/>
                  </a:cubicBezTo>
                  <a:lnTo>
                    <a:pt x="187181" y="922393"/>
                  </a:lnTo>
                  <a:cubicBezTo>
                    <a:pt x="187181" y="922393"/>
                    <a:pt x="195864" y="920464"/>
                    <a:pt x="195864" y="920464"/>
                  </a:cubicBezTo>
                  <a:lnTo>
                    <a:pt x="192005" y="915639"/>
                  </a:lnTo>
                  <a:lnTo>
                    <a:pt x="192005" y="909851"/>
                  </a:lnTo>
                  <a:cubicBezTo>
                    <a:pt x="192005" y="909851"/>
                    <a:pt x="187181" y="907921"/>
                    <a:pt x="187181" y="907921"/>
                  </a:cubicBezTo>
                  <a:lnTo>
                    <a:pt x="187181" y="905026"/>
                  </a:lnTo>
                  <a:cubicBezTo>
                    <a:pt x="187181" y="905026"/>
                    <a:pt x="184286" y="898272"/>
                    <a:pt x="184286" y="898272"/>
                  </a:cubicBezTo>
                  <a:lnTo>
                    <a:pt x="182356" y="893448"/>
                  </a:lnTo>
                  <a:lnTo>
                    <a:pt x="180427" y="891518"/>
                  </a:lnTo>
                  <a:lnTo>
                    <a:pt x="180427" y="887659"/>
                  </a:lnTo>
                  <a:cubicBezTo>
                    <a:pt x="180427" y="887659"/>
                    <a:pt x="172708" y="880905"/>
                    <a:pt x="172708" y="880905"/>
                  </a:cubicBezTo>
                  <a:lnTo>
                    <a:pt x="170778" y="880905"/>
                  </a:lnTo>
                  <a:cubicBezTo>
                    <a:pt x="170778" y="880905"/>
                    <a:pt x="167883" y="871257"/>
                    <a:pt x="167883" y="871257"/>
                  </a:cubicBezTo>
                  <a:lnTo>
                    <a:pt x="167883" y="866432"/>
                  </a:lnTo>
                  <a:cubicBezTo>
                    <a:pt x="167883" y="866432"/>
                    <a:pt x="159200" y="860643"/>
                    <a:pt x="159200" y="860643"/>
                  </a:cubicBezTo>
                  <a:lnTo>
                    <a:pt x="159200" y="853889"/>
                  </a:lnTo>
                  <a:cubicBezTo>
                    <a:pt x="159200" y="853889"/>
                    <a:pt x="159200" y="850995"/>
                    <a:pt x="159200" y="850995"/>
                  </a:cubicBezTo>
                  <a:lnTo>
                    <a:pt x="159200" y="843276"/>
                  </a:lnTo>
                  <a:cubicBezTo>
                    <a:pt x="159200" y="843276"/>
                    <a:pt x="159200" y="840382"/>
                    <a:pt x="159200" y="840382"/>
                  </a:cubicBezTo>
                  <a:lnTo>
                    <a:pt x="159200" y="834592"/>
                  </a:lnTo>
                  <a:cubicBezTo>
                    <a:pt x="159200" y="834592"/>
                    <a:pt x="152446" y="827838"/>
                    <a:pt x="152446" y="827838"/>
                  </a:cubicBezTo>
                  <a:lnTo>
                    <a:pt x="154376" y="822050"/>
                  </a:lnTo>
                  <a:lnTo>
                    <a:pt x="154376" y="822050"/>
                  </a:lnTo>
                  <a:cubicBezTo>
                    <a:pt x="154376" y="822050"/>
                    <a:pt x="141833" y="816260"/>
                    <a:pt x="141833" y="816260"/>
                  </a:cubicBezTo>
                  <a:lnTo>
                    <a:pt x="139903" y="808541"/>
                  </a:lnTo>
                  <a:lnTo>
                    <a:pt x="136043" y="801788"/>
                  </a:lnTo>
                  <a:lnTo>
                    <a:pt x="136043" y="794069"/>
                  </a:lnTo>
                  <a:cubicBezTo>
                    <a:pt x="136043" y="794069"/>
                    <a:pt x="137008" y="786350"/>
                    <a:pt x="137008" y="786350"/>
                  </a:cubicBezTo>
                  <a:lnTo>
                    <a:pt x="139903" y="783456"/>
                  </a:lnTo>
                  <a:lnTo>
                    <a:pt x="143762" y="774772"/>
                  </a:lnTo>
                  <a:lnTo>
                    <a:pt x="143762" y="767053"/>
                  </a:lnTo>
                  <a:cubicBezTo>
                    <a:pt x="143762" y="767053"/>
                    <a:pt x="147622" y="762229"/>
                    <a:pt x="147622" y="762229"/>
                  </a:cubicBezTo>
                  <a:lnTo>
                    <a:pt x="141833" y="759334"/>
                  </a:lnTo>
                  <a:lnTo>
                    <a:pt x="134114" y="756440"/>
                  </a:lnTo>
                  <a:lnTo>
                    <a:pt x="123501" y="756440"/>
                  </a:lnTo>
                  <a:cubicBezTo>
                    <a:pt x="123501" y="756440"/>
                    <a:pt x="108063" y="757405"/>
                    <a:pt x="108063" y="757405"/>
                  </a:cubicBezTo>
                  <a:lnTo>
                    <a:pt x="98414" y="759334"/>
                  </a:lnTo>
                  <a:lnTo>
                    <a:pt x="92626" y="759334"/>
                  </a:lnTo>
                  <a:cubicBezTo>
                    <a:pt x="92626" y="759334"/>
                    <a:pt x="86836" y="759334"/>
                    <a:pt x="86836" y="759334"/>
                  </a:cubicBezTo>
                  <a:lnTo>
                    <a:pt x="82012" y="759334"/>
                  </a:lnTo>
                  <a:cubicBezTo>
                    <a:pt x="82012" y="759334"/>
                    <a:pt x="79118" y="763194"/>
                    <a:pt x="79118" y="763194"/>
                  </a:cubicBezTo>
                  <a:lnTo>
                    <a:pt x="74293" y="763194"/>
                  </a:lnTo>
                  <a:cubicBezTo>
                    <a:pt x="74293" y="763194"/>
                    <a:pt x="70434" y="763194"/>
                    <a:pt x="70434" y="763194"/>
                  </a:cubicBezTo>
                  <a:lnTo>
                    <a:pt x="62715" y="763194"/>
                  </a:lnTo>
                  <a:cubicBezTo>
                    <a:pt x="62715" y="763194"/>
                    <a:pt x="59821" y="762229"/>
                    <a:pt x="59821" y="762229"/>
                  </a:cubicBezTo>
                  <a:lnTo>
                    <a:pt x="54032" y="762229"/>
                  </a:lnTo>
                  <a:cubicBezTo>
                    <a:pt x="54032" y="762229"/>
                    <a:pt x="51137" y="765124"/>
                    <a:pt x="51137" y="765124"/>
                  </a:cubicBezTo>
                  <a:lnTo>
                    <a:pt x="39559" y="763194"/>
                  </a:lnTo>
                  <a:lnTo>
                    <a:pt x="33770" y="763194"/>
                  </a:lnTo>
                  <a:lnTo>
                    <a:pt x="30875" y="765124"/>
                  </a:lnTo>
                  <a:lnTo>
                    <a:pt x="25086" y="765124"/>
                  </a:lnTo>
                  <a:cubicBezTo>
                    <a:pt x="25086" y="765124"/>
                    <a:pt x="12543" y="759334"/>
                    <a:pt x="12543" y="759334"/>
                  </a:cubicBezTo>
                  <a:lnTo>
                    <a:pt x="5789" y="759334"/>
                  </a:lnTo>
                  <a:cubicBezTo>
                    <a:pt x="5789" y="759334"/>
                    <a:pt x="1930" y="759334"/>
                    <a:pt x="1930" y="759334"/>
                  </a:cubicBezTo>
                  <a:lnTo>
                    <a:pt x="1930" y="756440"/>
                  </a:lnTo>
                  <a:cubicBezTo>
                    <a:pt x="1930" y="756440"/>
                    <a:pt x="3859" y="750651"/>
                    <a:pt x="3859" y="750651"/>
                  </a:cubicBezTo>
                  <a:lnTo>
                    <a:pt x="1930" y="748721"/>
                  </a:lnTo>
                  <a:lnTo>
                    <a:pt x="0" y="740037"/>
                  </a:lnTo>
                  <a:lnTo>
                    <a:pt x="0" y="730389"/>
                  </a:lnTo>
                  <a:cubicBezTo>
                    <a:pt x="0" y="730389"/>
                    <a:pt x="3859" y="727494"/>
                    <a:pt x="3859" y="727494"/>
                  </a:cubicBezTo>
                  <a:lnTo>
                    <a:pt x="3859" y="725565"/>
                  </a:lnTo>
                  <a:cubicBezTo>
                    <a:pt x="3859" y="725565"/>
                    <a:pt x="8684" y="723635"/>
                    <a:pt x="8684" y="723635"/>
                  </a:cubicBezTo>
                  <a:lnTo>
                    <a:pt x="11578" y="719776"/>
                  </a:lnTo>
                  <a:lnTo>
                    <a:pt x="11578" y="715916"/>
                  </a:lnTo>
                  <a:cubicBezTo>
                    <a:pt x="11578" y="715916"/>
                    <a:pt x="11578" y="710127"/>
                    <a:pt x="11578" y="710127"/>
                  </a:cubicBezTo>
                  <a:lnTo>
                    <a:pt x="8684" y="705303"/>
                  </a:lnTo>
                  <a:lnTo>
                    <a:pt x="8684" y="700479"/>
                  </a:lnTo>
                  <a:cubicBezTo>
                    <a:pt x="8684" y="700479"/>
                    <a:pt x="11578" y="694689"/>
                    <a:pt x="11578" y="694689"/>
                  </a:cubicBezTo>
                  <a:lnTo>
                    <a:pt x="17367" y="688901"/>
                  </a:lnTo>
                  <a:lnTo>
                    <a:pt x="19297" y="678287"/>
                  </a:lnTo>
                  <a:lnTo>
                    <a:pt x="23156" y="671533"/>
                  </a:lnTo>
                  <a:lnTo>
                    <a:pt x="25086" y="671533"/>
                  </a:lnTo>
                  <a:cubicBezTo>
                    <a:pt x="25086" y="671533"/>
                    <a:pt x="26051" y="665744"/>
                    <a:pt x="26051" y="665744"/>
                  </a:cubicBezTo>
                  <a:lnTo>
                    <a:pt x="26051" y="657061"/>
                  </a:lnTo>
                  <a:cubicBezTo>
                    <a:pt x="26051" y="657061"/>
                    <a:pt x="24121" y="652236"/>
                    <a:pt x="24121" y="652236"/>
                  </a:cubicBezTo>
                  <a:lnTo>
                    <a:pt x="27981" y="650307"/>
                  </a:lnTo>
                  <a:lnTo>
                    <a:pt x="26051" y="646447"/>
                  </a:lnTo>
                  <a:lnTo>
                    <a:pt x="27981" y="642588"/>
                  </a:lnTo>
                  <a:lnTo>
                    <a:pt x="25086" y="639693"/>
                  </a:lnTo>
                  <a:lnTo>
                    <a:pt x="25086" y="632940"/>
                  </a:lnTo>
                  <a:cubicBezTo>
                    <a:pt x="25086" y="632940"/>
                    <a:pt x="27016" y="629080"/>
                    <a:pt x="27016" y="629080"/>
                  </a:cubicBezTo>
                  <a:lnTo>
                    <a:pt x="31840" y="627150"/>
                  </a:lnTo>
                  <a:lnTo>
                    <a:pt x="28946" y="623291"/>
                  </a:lnTo>
                  <a:lnTo>
                    <a:pt x="31840" y="620396"/>
                  </a:lnTo>
                  <a:lnTo>
                    <a:pt x="31840" y="615572"/>
                  </a:lnTo>
                  <a:cubicBezTo>
                    <a:pt x="31840" y="615572"/>
                    <a:pt x="28946" y="612678"/>
                    <a:pt x="28946" y="612678"/>
                  </a:cubicBezTo>
                  <a:lnTo>
                    <a:pt x="28946" y="610748"/>
                  </a:lnTo>
                  <a:cubicBezTo>
                    <a:pt x="28946" y="610748"/>
                    <a:pt x="30875" y="608818"/>
                    <a:pt x="30875" y="608818"/>
                  </a:cubicBezTo>
                  <a:lnTo>
                    <a:pt x="27981" y="606889"/>
                  </a:lnTo>
                  <a:lnTo>
                    <a:pt x="27981" y="601100"/>
                  </a:lnTo>
                  <a:cubicBezTo>
                    <a:pt x="27981" y="601100"/>
                    <a:pt x="26051" y="598205"/>
                    <a:pt x="26051" y="598205"/>
                  </a:cubicBezTo>
                  <a:lnTo>
                    <a:pt x="27981" y="592416"/>
                  </a:lnTo>
                  <a:lnTo>
                    <a:pt x="32805" y="592416"/>
                  </a:lnTo>
                  <a:cubicBezTo>
                    <a:pt x="32805" y="592416"/>
                    <a:pt x="28946" y="577943"/>
                    <a:pt x="28946" y="577943"/>
                  </a:cubicBezTo>
                  <a:lnTo>
                    <a:pt x="32805" y="574084"/>
                  </a:lnTo>
                  <a:lnTo>
                    <a:pt x="32805" y="566365"/>
                  </a:lnTo>
                  <a:cubicBezTo>
                    <a:pt x="32805" y="566365"/>
                    <a:pt x="28946" y="563470"/>
                    <a:pt x="28946" y="563470"/>
                  </a:cubicBezTo>
                  <a:lnTo>
                    <a:pt x="28946" y="557681"/>
                  </a:lnTo>
                  <a:cubicBezTo>
                    <a:pt x="28946" y="557681"/>
                    <a:pt x="36664" y="553822"/>
                    <a:pt x="36664" y="553822"/>
                  </a:cubicBezTo>
                  <a:lnTo>
                    <a:pt x="39559" y="553822"/>
                  </a:lnTo>
                  <a:cubicBezTo>
                    <a:pt x="39559" y="553822"/>
                    <a:pt x="38594" y="549963"/>
                    <a:pt x="38594" y="549963"/>
                  </a:cubicBezTo>
                  <a:lnTo>
                    <a:pt x="41488" y="548033"/>
                  </a:lnTo>
                  <a:lnTo>
                    <a:pt x="41488" y="545139"/>
                  </a:lnTo>
                  <a:cubicBezTo>
                    <a:pt x="41488" y="545139"/>
                    <a:pt x="38594" y="542244"/>
                    <a:pt x="38594" y="542244"/>
                  </a:cubicBezTo>
                  <a:lnTo>
                    <a:pt x="38594" y="536455"/>
                  </a:lnTo>
                  <a:cubicBezTo>
                    <a:pt x="38594" y="536455"/>
                    <a:pt x="45348" y="531631"/>
                    <a:pt x="45348" y="531631"/>
                  </a:cubicBezTo>
                  <a:lnTo>
                    <a:pt x="43418" y="528736"/>
                  </a:lnTo>
                  <a:lnTo>
                    <a:pt x="46313" y="525842"/>
                  </a:lnTo>
                  <a:lnTo>
                    <a:pt x="53067" y="528736"/>
                  </a:lnTo>
                  <a:lnTo>
                    <a:pt x="57891" y="528736"/>
                  </a:lnTo>
                  <a:cubicBezTo>
                    <a:pt x="57891" y="528736"/>
                    <a:pt x="59821" y="527771"/>
                    <a:pt x="59821" y="527771"/>
                  </a:cubicBezTo>
                  <a:lnTo>
                    <a:pt x="69469" y="527771"/>
                  </a:lnTo>
                  <a:cubicBezTo>
                    <a:pt x="69469" y="527771"/>
                    <a:pt x="72364" y="530666"/>
                    <a:pt x="72364" y="530666"/>
                  </a:cubicBezTo>
                  <a:lnTo>
                    <a:pt x="78153" y="533560"/>
                  </a:lnTo>
                  <a:lnTo>
                    <a:pt x="82977" y="533560"/>
                  </a:lnTo>
                  <a:cubicBezTo>
                    <a:pt x="82977" y="533560"/>
                    <a:pt x="86836" y="533560"/>
                    <a:pt x="86836" y="533560"/>
                  </a:cubicBezTo>
                  <a:lnTo>
                    <a:pt x="89731" y="530666"/>
                  </a:lnTo>
                  <a:lnTo>
                    <a:pt x="93590" y="532595"/>
                  </a:lnTo>
                  <a:lnTo>
                    <a:pt x="101309" y="532595"/>
                  </a:lnTo>
                  <a:cubicBezTo>
                    <a:pt x="101309" y="532595"/>
                    <a:pt x="112887" y="530666"/>
                    <a:pt x="112887" y="530666"/>
                  </a:cubicBezTo>
                  <a:lnTo>
                    <a:pt x="128325" y="532595"/>
                  </a:lnTo>
                  <a:lnTo>
                    <a:pt x="132184" y="532595"/>
                  </a:lnTo>
                  <a:cubicBezTo>
                    <a:pt x="132184" y="532595"/>
                    <a:pt x="137973" y="532595"/>
                    <a:pt x="137973" y="532595"/>
                  </a:cubicBezTo>
                  <a:lnTo>
                    <a:pt x="146657" y="535490"/>
                  </a:lnTo>
                  <a:lnTo>
                    <a:pt x="149552" y="537420"/>
                  </a:lnTo>
                  <a:lnTo>
                    <a:pt x="152446" y="541279"/>
                  </a:lnTo>
                  <a:lnTo>
                    <a:pt x="164024" y="548998"/>
                  </a:lnTo>
                  <a:lnTo>
                    <a:pt x="168848" y="550928"/>
                  </a:lnTo>
                  <a:lnTo>
                    <a:pt x="177532" y="550928"/>
                  </a:lnTo>
                  <a:lnTo>
                    <a:pt x="192005" y="555752"/>
                  </a:lnTo>
                  <a:lnTo>
                    <a:pt x="199724" y="555752"/>
                  </a:lnTo>
                  <a:cubicBezTo>
                    <a:pt x="199724" y="555752"/>
                    <a:pt x="203583" y="552857"/>
                    <a:pt x="203583" y="552857"/>
                  </a:cubicBezTo>
                  <a:lnTo>
                    <a:pt x="206478" y="552857"/>
                  </a:lnTo>
                  <a:cubicBezTo>
                    <a:pt x="206478" y="552857"/>
                    <a:pt x="210337" y="558646"/>
                    <a:pt x="210337" y="558646"/>
                  </a:cubicBezTo>
                  <a:lnTo>
                    <a:pt x="214196" y="560576"/>
                  </a:lnTo>
                  <a:lnTo>
                    <a:pt x="219020" y="560576"/>
                  </a:lnTo>
                  <a:cubicBezTo>
                    <a:pt x="219020" y="560576"/>
                    <a:pt x="223845" y="566365"/>
                    <a:pt x="223845" y="566365"/>
                  </a:cubicBezTo>
                  <a:lnTo>
                    <a:pt x="228669" y="568295"/>
                  </a:lnTo>
                  <a:lnTo>
                    <a:pt x="231563" y="573119"/>
                  </a:lnTo>
                  <a:lnTo>
                    <a:pt x="235423" y="575049"/>
                  </a:lnTo>
                  <a:lnTo>
                    <a:pt x="237353" y="577943"/>
                  </a:lnTo>
                  <a:lnTo>
                    <a:pt x="242177" y="580838"/>
                  </a:lnTo>
                  <a:lnTo>
                    <a:pt x="250860" y="594346"/>
                  </a:lnTo>
                  <a:lnTo>
                    <a:pt x="252790" y="599170"/>
                  </a:lnTo>
                  <a:lnTo>
                    <a:pt x="260509" y="603994"/>
                  </a:lnTo>
                  <a:lnTo>
                    <a:pt x="274016" y="608818"/>
                  </a:lnTo>
                  <a:lnTo>
                    <a:pt x="283665" y="614607"/>
                  </a:lnTo>
                  <a:lnTo>
                    <a:pt x="286560" y="614607"/>
                  </a:lnTo>
                  <a:cubicBezTo>
                    <a:pt x="286560" y="614607"/>
                    <a:pt x="292349" y="614607"/>
                    <a:pt x="292349" y="614607"/>
                  </a:cubicBezTo>
                  <a:lnTo>
                    <a:pt x="301032" y="614607"/>
                  </a:lnTo>
                  <a:cubicBezTo>
                    <a:pt x="301032" y="614607"/>
                    <a:pt x="305857" y="614607"/>
                    <a:pt x="305857" y="614607"/>
                  </a:cubicBezTo>
                  <a:lnTo>
                    <a:pt x="315505" y="614607"/>
                  </a:lnTo>
                  <a:cubicBezTo>
                    <a:pt x="315505" y="614607"/>
                    <a:pt x="321294" y="614607"/>
                    <a:pt x="321294" y="614607"/>
                  </a:cubicBezTo>
                  <a:lnTo>
                    <a:pt x="326118" y="616537"/>
                  </a:lnTo>
                  <a:lnTo>
                    <a:pt x="330942" y="616537"/>
                  </a:lnTo>
                  <a:cubicBezTo>
                    <a:pt x="330942" y="616537"/>
                    <a:pt x="337696" y="617502"/>
                    <a:pt x="337696" y="617502"/>
                  </a:cubicBezTo>
                  <a:lnTo>
                    <a:pt x="346380" y="615572"/>
                  </a:lnTo>
                  <a:lnTo>
                    <a:pt x="348310" y="613643"/>
                  </a:lnTo>
                  <a:lnTo>
                    <a:pt x="355064" y="611713"/>
                  </a:lnTo>
                  <a:lnTo>
                    <a:pt x="359888" y="611713"/>
                  </a:lnTo>
                  <a:cubicBezTo>
                    <a:pt x="359888" y="611713"/>
                    <a:pt x="370501" y="610748"/>
                    <a:pt x="370501" y="610748"/>
                  </a:cubicBezTo>
                  <a:lnTo>
                    <a:pt x="378220" y="607854"/>
                  </a:lnTo>
                  <a:lnTo>
                    <a:pt x="380150" y="605924"/>
                  </a:lnTo>
                  <a:lnTo>
                    <a:pt x="385939" y="603994"/>
                  </a:lnTo>
                  <a:lnTo>
                    <a:pt x="390763" y="603994"/>
                  </a:lnTo>
                  <a:lnTo>
                    <a:pt x="393658" y="602064"/>
                  </a:lnTo>
                  <a:lnTo>
                    <a:pt x="403306" y="592416"/>
                  </a:lnTo>
                  <a:lnTo>
                    <a:pt x="403306" y="589521"/>
                  </a:lnTo>
                  <a:cubicBezTo>
                    <a:pt x="403306" y="589521"/>
                    <a:pt x="406201" y="586627"/>
                    <a:pt x="406201" y="586627"/>
                  </a:cubicBezTo>
                  <a:lnTo>
                    <a:pt x="409095" y="586627"/>
                  </a:lnTo>
                  <a:cubicBezTo>
                    <a:pt x="409095" y="586627"/>
                    <a:pt x="409095" y="580838"/>
                    <a:pt x="409095" y="580838"/>
                  </a:cubicBezTo>
                  <a:lnTo>
                    <a:pt x="413919" y="580838"/>
                  </a:lnTo>
                  <a:cubicBezTo>
                    <a:pt x="413919" y="580838"/>
                    <a:pt x="414884" y="576978"/>
                    <a:pt x="414884" y="576978"/>
                  </a:cubicBezTo>
                  <a:lnTo>
                    <a:pt x="418743" y="576978"/>
                  </a:lnTo>
                  <a:cubicBezTo>
                    <a:pt x="418743" y="576978"/>
                    <a:pt x="420673" y="569260"/>
                    <a:pt x="420673" y="569260"/>
                  </a:cubicBezTo>
                  <a:lnTo>
                    <a:pt x="425497" y="567330"/>
                  </a:lnTo>
                  <a:lnTo>
                    <a:pt x="425497" y="559611"/>
                  </a:lnTo>
                  <a:cubicBezTo>
                    <a:pt x="425497" y="559611"/>
                    <a:pt x="428392" y="559611"/>
                    <a:pt x="428392" y="559611"/>
                  </a:cubicBezTo>
                  <a:lnTo>
                    <a:pt x="430322" y="554787"/>
                  </a:lnTo>
                  <a:lnTo>
                    <a:pt x="433216" y="554787"/>
                  </a:lnTo>
                  <a:cubicBezTo>
                    <a:pt x="433216" y="554787"/>
                    <a:pt x="436111" y="550928"/>
                    <a:pt x="436111" y="550928"/>
                  </a:cubicBezTo>
                  <a:lnTo>
                    <a:pt x="436111" y="548033"/>
                  </a:lnTo>
                  <a:cubicBezTo>
                    <a:pt x="436111" y="548033"/>
                    <a:pt x="442865" y="540314"/>
                    <a:pt x="442865" y="540314"/>
                  </a:cubicBezTo>
                  <a:lnTo>
                    <a:pt x="444794" y="534525"/>
                  </a:lnTo>
                  <a:lnTo>
                    <a:pt x="447689" y="532595"/>
                  </a:lnTo>
                  <a:lnTo>
                    <a:pt x="447689" y="530666"/>
                  </a:lnTo>
                  <a:cubicBezTo>
                    <a:pt x="447689" y="530666"/>
                    <a:pt x="453478" y="526806"/>
                    <a:pt x="453478" y="526806"/>
                  </a:cubicBezTo>
                  <a:lnTo>
                    <a:pt x="457338" y="517158"/>
                  </a:lnTo>
                  <a:lnTo>
                    <a:pt x="459267" y="517158"/>
                  </a:lnTo>
                  <a:cubicBezTo>
                    <a:pt x="459267" y="517158"/>
                    <a:pt x="460232" y="512334"/>
                    <a:pt x="460232" y="512334"/>
                  </a:cubicBezTo>
                  <a:lnTo>
                    <a:pt x="463127" y="507509"/>
                  </a:lnTo>
                  <a:lnTo>
                    <a:pt x="463127" y="504615"/>
                  </a:lnTo>
                  <a:cubicBezTo>
                    <a:pt x="463127" y="504615"/>
                    <a:pt x="468916" y="504615"/>
                    <a:pt x="468916" y="504615"/>
                  </a:cubicBezTo>
                  <a:lnTo>
                    <a:pt x="468916" y="502685"/>
                  </a:lnTo>
                  <a:cubicBezTo>
                    <a:pt x="468916" y="502685"/>
                    <a:pt x="478564" y="494966"/>
                    <a:pt x="478564" y="494966"/>
                  </a:cubicBezTo>
                  <a:lnTo>
                    <a:pt x="492072" y="494966"/>
                  </a:lnTo>
                  <a:cubicBezTo>
                    <a:pt x="492072" y="494966"/>
                    <a:pt x="493037" y="493037"/>
                    <a:pt x="493037" y="493037"/>
                  </a:cubicBezTo>
                  <a:lnTo>
                    <a:pt x="498826" y="493037"/>
                  </a:lnTo>
                  <a:cubicBezTo>
                    <a:pt x="498826" y="493037"/>
                    <a:pt x="500756" y="491107"/>
                    <a:pt x="500756" y="491107"/>
                  </a:cubicBezTo>
                  <a:lnTo>
                    <a:pt x="500756" y="485318"/>
                  </a:lnTo>
                  <a:cubicBezTo>
                    <a:pt x="500756" y="485318"/>
                    <a:pt x="507510" y="468916"/>
                    <a:pt x="507510" y="468916"/>
                  </a:cubicBezTo>
                  <a:lnTo>
                    <a:pt x="512334" y="450583"/>
                  </a:lnTo>
                  <a:lnTo>
                    <a:pt x="512334" y="441900"/>
                  </a:lnTo>
                  <a:cubicBezTo>
                    <a:pt x="512334" y="441900"/>
                    <a:pt x="512334" y="439970"/>
                    <a:pt x="512334" y="439970"/>
                  </a:cubicBezTo>
                  <a:lnTo>
                    <a:pt x="515228" y="433216"/>
                  </a:lnTo>
                  <a:lnTo>
                    <a:pt x="515228" y="428392"/>
                  </a:lnTo>
                  <a:cubicBezTo>
                    <a:pt x="515228" y="428392"/>
                    <a:pt x="515228" y="416814"/>
                    <a:pt x="515228" y="416814"/>
                  </a:cubicBezTo>
                  <a:lnTo>
                    <a:pt x="519088" y="416814"/>
                  </a:lnTo>
                  <a:cubicBezTo>
                    <a:pt x="519088" y="416814"/>
                    <a:pt x="519088" y="411025"/>
                    <a:pt x="519088" y="411025"/>
                  </a:cubicBezTo>
                  <a:lnTo>
                    <a:pt x="513299" y="411025"/>
                  </a:lnTo>
                  <a:cubicBezTo>
                    <a:pt x="513299" y="411025"/>
                    <a:pt x="511369" y="411025"/>
                    <a:pt x="511369" y="411025"/>
                  </a:cubicBezTo>
                  <a:lnTo>
                    <a:pt x="509439" y="406201"/>
                  </a:lnTo>
                  <a:lnTo>
                    <a:pt x="511369" y="404271"/>
                  </a:lnTo>
                  <a:lnTo>
                    <a:pt x="521017" y="406201"/>
                  </a:lnTo>
                  <a:lnTo>
                    <a:pt x="526807" y="409095"/>
                  </a:lnTo>
                  <a:lnTo>
                    <a:pt x="530666" y="412954"/>
                  </a:lnTo>
                  <a:lnTo>
                    <a:pt x="535490" y="415849"/>
                  </a:lnTo>
                  <a:lnTo>
                    <a:pt x="537420" y="420673"/>
                  </a:lnTo>
                  <a:lnTo>
                    <a:pt x="540314" y="425497"/>
                  </a:lnTo>
                  <a:lnTo>
                    <a:pt x="544174" y="427427"/>
                  </a:lnTo>
                  <a:lnTo>
                    <a:pt x="549963" y="433216"/>
                  </a:lnTo>
                  <a:lnTo>
                    <a:pt x="551892" y="438040"/>
                  </a:lnTo>
                  <a:lnTo>
                    <a:pt x="556717" y="442865"/>
                  </a:lnTo>
                  <a:lnTo>
                    <a:pt x="556717" y="446724"/>
                  </a:lnTo>
                  <a:cubicBezTo>
                    <a:pt x="556717" y="446724"/>
                    <a:pt x="560576" y="450583"/>
                    <a:pt x="560576" y="450583"/>
                  </a:cubicBezTo>
                  <a:lnTo>
                    <a:pt x="564436" y="453478"/>
                  </a:lnTo>
                  <a:lnTo>
                    <a:pt x="569260" y="453478"/>
                  </a:lnTo>
                  <a:cubicBezTo>
                    <a:pt x="569260" y="453478"/>
                    <a:pt x="574084" y="453478"/>
                    <a:pt x="574084" y="453478"/>
                  </a:cubicBezTo>
                  <a:lnTo>
                    <a:pt x="574084" y="443829"/>
                  </a:lnTo>
                  <a:cubicBezTo>
                    <a:pt x="574084" y="443829"/>
                    <a:pt x="569260" y="443829"/>
                    <a:pt x="569260" y="443829"/>
                  </a:cubicBezTo>
                  <a:lnTo>
                    <a:pt x="569260" y="439005"/>
                  </a:lnTo>
                  <a:cubicBezTo>
                    <a:pt x="569260" y="439005"/>
                    <a:pt x="565400" y="437076"/>
                    <a:pt x="565400" y="437076"/>
                  </a:cubicBezTo>
                  <a:lnTo>
                    <a:pt x="562506" y="432251"/>
                  </a:lnTo>
                  <a:lnTo>
                    <a:pt x="566365" y="430322"/>
                  </a:lnTo>
                  <a:lnTo>
                    <a:pt x="560576" y="423568"/>
                  </a:lnTo>
                  <a:lnTo>
                    <a:pt x="552858" y="417779"/>
                  </a:lnTo>
                  <a:lnTo>
                    <a:pt x="548033" y="413919"/>
                  </a:lnTo>
                  <a:lnTo>
                    <a:pt x="544174" y="413919"/>
                  </a:lnTo>
                  <a:cubicBezTo>
                    <a:pt x="544174" y="413919"/>
                    <a:pt x="537420" y="408130"/>
                    <a:pt x="537420" y="408130"/>
                  </a:cubicBezTo>
                  <a:lnTo>
                    <a:pt x="530666" y="400412"/>
                  </a:lnTo>
                  <a:lnTo>
                    <a:pt x="522947" y="393657"/>
                  </a:lnTo>
                  <a:lnTo>
                    <a:pt x="520053" y="389798"/>
                  </a:lnTo>
                  <a:lnTo>
                    <a:pt x="517158" y="384009"/>
                  </a:lnTo>
                  <a:lnTo>
                    <a:pt x="517158" y="381115"/>
                  </a:lnTo>
                  <a:cubicBezTo>
                    <a:pt x="517158" y="381115"/>
                    <a:pt x="521017" y="373396"/>
                    <a:pt x="521017" y="373396"/>
                  </a:cubicBezTo>
                  <a:lnTo>
                    <a:pt x="522947" y="356028"/>
                  </a:lnTo>
                  <a:lnTo>
                    <a:pt x="524877" y="337696"/>
                  </a:lnTo>
                  <a:lnTo>
                    <a:pt x="527771" y="318400"/>
                  </a:lnTo>
                  <a:lnTo>
                    <a:pt x="527771" y="311646"/>
                  </a:lnTo>
                  <a:lnTo>
                    <a:pt x="525842" y="303927"/>
                  </a:lnTo>
                  <a:lnTo>
                    <a:pt x="510404" y="300067"/>
                  </a:lnTo>
                  <a:lnTo>
                    <a:pt x="505580" y="294278"/>
                  </a:lnTo>
                  <a:lnTo>
                    <a:pt x="500756" y="291384"/>
                  </a:lnTo>
                  <a:lnTo>
                    <a:pt x="502685" y="288489"/>
                  </a:lnTo>
                  <a:lnTo>
                    <a:pt x="504615" y="279806"/>
                  </a:lnTo>
                  <a:lnTo>
                    <a:pt x="504615" y="272087"/>
                  </a:lnTo>
                  <a:cubicBezTo>
                    <a:pt x="504615" y="272087"/>
                    <a:pt x="504615" y="263403"/>
                    <a:pt x="504615" y="263403"/>
                  </a:cubicBezTo>
                  <a:lnTo>
                    <a:pt x="497861" y="256649"/>
                  </a:lnTo>
                  <a:lnTo>
                    <a:pt x="494966" y="254720"/>
                  </a:lnTo>
                  <a:lnTo>
                    <a:pt x="494966" y="252790"/>
                  </a:lnTo>
                  <a:cubicBezTo>
                    <a:pt x="494966" y="252790"/>
                    <a:pt x="490142" y="251825"/>
                    <a:pt x="490142" y="251825"/>
                  </a:cubicBezTo>
                  <a:lnTo>
                    <a:pt x="488213" y="248930"/>
                  </a:lnTo>
                  <a:lnTo>
                    <a:pt x="486283" y="248930"/>
                  </a:lnTo>
                  <a:cubicBezTo>
                    <a:pt x="486283" y="248930"/>
                    <a:pt x="484353" y="246036"/>
                    <a:pt x="484353" y="246036"/>
                  </a:cubicBezTo>
                  <a:lnTo>
                    <a:pt x="481459" y="244106"/>
                  </a:lnTo>
                  <a:lnTo>
                    <a:pt x="478564" y="240247"/>
                  </a:lnTo>
                  <a:lnTo>
                    <a:pt x="478564" y="237352"/>
                  </a:lnTo>
                  <a:cubicBezTo>
                    <a:pt x="478564" y="237352"/>
                    <a:pt x="483388" y="236388"/>
                    <a:pt x="483388" y="236388"/>
                  </a:cubicBezTo>
                  <a:lnTo>
                    <a:pt x="486283" y="233493"/>
                  </a:lnTo>
                  <a:lnTo>
                    <a:pt x="486283" y="230598"/>
                  </a:lnTo>
                  <a:cubicBezTo>
                    <a:pt x="486283" y="230598"/>
                    <a:pt x="489178" y="230598"/>
                    <a:pt x="489178" y="230598"/>
                  </a:cubicBezTo>
                  <a:lnTo>
                    <a:pt x="498826" y="232528"/>
                  </a:lnTo>
                  <a:lnTo>
                    <a:pt x="500756" y="234458"/>
                  </a:lnTo>
                  <a:lnTo>
                    <a:pt x="503650" y="234458"/>
                  </a:lnTo>
                  <a:cubicBezTo>
                    <a:pt x="503650" y="234458"/>
                    <a:pt x="515228" y="234458"/>
                    <a:pt x="515228" y="234458"/>
                  </a:cubicBezTo>
                  <a:lnTo>
                    <a:pt x="519088" y="234458"/>
                  </a:lnTo>
                  <a:cubicBezTo>
                    <a:pt x="519088" y="234458"/>
                    <a:pt x="527771" y="234458"/>
                    <a:pt x="527771" y="234458"/>
                  </a:cubicBezTo>
                  <a:lnTo>
                    <a:pt x="534525" y="234458"/>
                  </a:lnTo>
                  <a:cubicBezTo>
                    <a:pt x="534525" y="234458"/>
                    <a:pt x="537420" y="229634"/>
                    <a:pt x="537420" y="229634"/>
                  </a:cubicBezTo>
                  <a:lnTo>
                    <a:pt x="545139" y="217090"/>
                  </a:lnTo>
                  <a:lnTo>
                    <a:pt x="550928" y="199723"/>
                  </a:lnTo>
                  <a:lnTo>
                    <a:pt x="552858" y="191040"/>
                  </a:lnTo>
                  <a:lnTo>
                    <a:pt x="552858" y="184286"/>
                  </a:lnTo>
                  <a:cubicBezTo>
                    <a:pt x="552858" y="184286"/>
                    <a:pt x="556717" y="166919"/>
                    <a:pt x="556717" y="166919"/>
                  </a:cubicBezTo>
                  <a:lnTo>
                    <a:pt x="554787" y="144727"/>
                  </a:lnTo>
                  <a:lnTo>
                    <a:pt x="545139" y="136043"/>
                  </a:lnTo>
                  <a:lnTo>
                    <a:pt x="538385" y="134114"/>
                  </a:lnTo>
                  <a:lnTo>
                    <a:pt x="538385" y="132184"/>
                  </a:lnTo>
                  <a:cubicBezTo>
                    <a:pt x="538385" y="132184"/>
                    <a:pt x="529701" y="128325"/>
                    <a:pt x="529701" y="128325"/>
                  </a:cubicBezTo>
                  <a:lnTo>
                    <a:pt x="531631" y="126395"/>
                  </a:lnTo>
                  <a:lnTo>
                    <a:pt x="535490" y="126395"/>
                  </a:lnTo>
                  <a:cubicBezTo>
                    <a:pt x="535490" y="126395"/>
                    <a:pt x="543209" y="124465"/>
                    <a:pt x="543209" y="124465"/>
                  </a:cubicBezTo>
                  <a:lnTo>
                    <a:pt x="544174" y="124465"/>
                  </a:lnTo>
                  <a:cubicBezTo>
                    <a:pt x="544174" y="124465"/>
                    <a:pt x="553822" y="122536"/>
                    <a:pt x="553822" y="122536"/>
                  </a:cubicBezTo>
                  <a:lnTo>
                    <a:pt x="559611" y="122536"/>
                  </a:lnTo>
                  <a:cubicBezTo>
                    <a:pt x="559611" y="122536"/>
                    <a:pt x="562506" y="118676"/>
                    <a:pt x="562506" y="118676"/>
                  </a:cubicBezTo>
                  <a:lnTo>
                    <a:pt x="565400" y="115782"/>
                  </a:lnTo>
                  <a:lnTo>
                    <a:pt x="565400" y="110958"/>
                  </a:lnTo>
                  <a:cubicBezTo>
                    <a:pt x="565400" y="110958"/>
                    <a:pt x="571189" y="107098"/>
                    <a:pt x="571189" y="107098"/>
                  </a:cubicBezTo>
                  <a:lnTo>
                    <a:pt x="574084" y="102274"/>
                  </a:lnTo>
                  <a:lnTo>
                    <a:pt x="576014" y="97450"/>
                  </a:lnTo>
                  <a:lnTo>
                    <a:pt x="580838" y="97450"/>
                  </a:lnTo>
                  <a:cubicBezTo>
                    <a:pt x="580838" y="97450"/>
                    <a:pt x="589521" y="100344"/>
                    <a:pt x="589521" y="100344"/>
                  </a:cubicBezTo>
                  <a:lnTo>
                    <a:pt x="593381" y="100344"/>
                  </a:lnTo>
                  <a:cubicBezTo>
                    <a:pt x="593381" y="100344"/>
                    <a:pt x="597240" y="98414"/>
                    <a:pt x="597240" y="98414"/>
                  </a:cubicBezTo>
                  <a:lnTo>
                    <a:pt x="600135" y="98414"/>
                  </a:lnTo>
                  <a:cubicBezTo>
                    <a:pt x="600135" y="98414"/>
                    <a:pt x="608818" y="98414"/>
                    <a:pt x="608818" y="98414"/>
                  </a:cubicBezTo>
                  <a:lnTo>
                    <a:pt x="611713" y="102274"/>
                  </a:lnTo>
                  <a:lnTo>
                    <a:pt x="623291" y="102274"/>
                  </a:lnTo>
                  <a:cubicBezTo>
                    <a:pt x="623291" y="102274"/>
                    <a:pt x="625221" y="98414"/>
                    <a:pt x="625221" y="98414"/>
                  </a:cubicBezTo>
                  <a:lnTo>
                    <a:pt x="629080" y="95520"/>
                  </a:lnTo>
                  <a:lnTo>
                    <a:pt x="632940" y="95520"/>
                  </a:lnTo>
                  <a:cubicBezTo>
                    <a:pt x="632940" y="95520"/>
                    <a:pt x="635834" y="92625"/>
                    <a:pt x="635834" y="92625"/>
                  </a:cubicBezTo>
                  <a:lnTo>
                    <a:pt x="642588" y="92625"/>
                  </a:lnTo>
                  <a:cubicBezTo>
                    <a:pt x="642588" y="92625"/>
                    <a:pt x="645483" y="94555"/>
                    <a:pt x="645483" y="94555"/>
                  </a:cubicBezTo>
                  <a:lnTo>
                    <a:pt x="651272" y="91661"/>
                  </a:lnTo>
                  <a:lnTo>
                    <a:pt x="657061" y="89731"/>
                  </a:lnTo>
                  <a:lnTo>
                    <a:pt x="665744" y="91661"/>
                  </a:lnTo>
                  <a:lnTo>
                    <a:pt x="670569" y="87801"/>
                  </a:lnTo>
                  <a:lnTo>
                    <a:pt x="672498" y="83942"/>
                  </a:lnTo>
                  <a:lnTo>
                    <a:pt x="676358" y="83942"/>
                  </a:lnTo>
                  <a:cubicBezTo>
                    <a:pt x="676358" y="83942"/>
                    <a:pt x="679252" y="83942"/>
                    <a:pt x="679252" y="83942"/>
                  </a:cubicBezTo>
                  <a:lnTo>
                    <a:pt x="682147" y="83942"/>
                  </a:lnTo>
                  <a:cubicBezTo>
                    <a:pt x="682147" y="83942"/>
                    <a:pt x="684076" y="80082"/>
                    <a:pt x="684076" y="80082"/>
                  </a:cubicBezTo>
                  <a:lnTo>
                    <a:pt x="689866" y="80082"/>
                  </a:lnTo>
                  <a:cubicBezTo>
                    <a:pt x="689866" y="80082"/>
                    <a:pt x="692760" y="76223"/>
                    <a:pt x="692760" y="76223"/>
                  </a:cubicBezTo>
                  <a:lnTo>
                    <a:pt x="697585" y="74293"/>
                  </a:lnTo>
                  <a:lnTo>
                    <a:pt x="699514" y="71399"/>
                  </a:lnTo>
                  <a:lnTo>
                    <a:pt x="707233" y="74293"/>
                  </a:lnTo>
                  <a:lnTo>
                    <a:pt x="711092" y="70434"/>
                  </a:lnTo>
                  <a:lnTo>
                    <a:pt x="716881" y="73328"/>
                  </a:lnTo>
                  <a:lnTo>
                    <a:pt x="718811" y="71399"/>
                  </a:lnTo>
                  <a:lnTo>
                    <a:pt x="724600" y="71399"/>
                  </a:lnTo>
                  <a:cubicBezTo>
                    <a:pt x="724600" y="71399"/>
                    <a:pt x="724600" y="77188"/>
                    <a:pt x="724600" y="77188"/>
                  </a:cubicBezTo>
                  <a:lnTo>
                    <a:pt x="736178" y="71399"/>
                  </a:lnTo>
                  <a:lnTo>
                    <a:pt x="736178" y="67539"/>
                  </a:lnTo>
                  <a:cubicBezTo>
                    <a:pt x="736178" y="67539"/>
                    <a:pt x="739073" y="67539"/>
                    <a:pt x="739073" y="67539"/>
                  </a:cubicBezTo>
                  <a:lnTo>
                    <a:pt x="742932" y="70434"/>
                  </a:lnTo>
                  <a:lnTo>
                    <a:pt x="746792" y="70434"/>
                  </a:lnTo>
                  <a:cubicBezTo>
                    <a:pt x="746792" y="70434"/>
                    <a:pt x="752581" y="66574"/>
                    <a:pt x="752581" y="66574"/>
                  </a:cubicBezTo>
                  <a:lnTo>
                    <a:pt x="755475" y="64645"/>
                  </a:lnTo>
                  <a:lnTo>
                    <a:pt x="758370" y="61750"/>
                  </a:lnTo>
                  <a:lnTo>
                    <a:pt x="760299" y="56926"/>
                  </a:lnTo>
                  <a:lnTo>
                    <a:pt x="768018" y="61750"/>
                  </a:lnTo>
                  <a:lnTo>
                    <a:pt x="769948" y="58856"/>
                  </a:lnTo>
                  <a:lnTo>
                    <a:pt x="773807" y="56926"/>
                  </a:lnTo>
                  <a:lnTo>
                    <a:pt x="779596" y="60785"/>
                  </a:lnTo>
                  <a:lnTo>
                    <a:pt x="786350" y="58856"/>
                  </a:lnTo>
                  <a:lnTo>
                    <a:pt x="786350" y="60785"/>
                  </a:lnTo>
                  <a:cubicBezTo>
                    <a:pt x="786350" y="60785"/>
                    <a:pt x="792139" y="61750"/>
                    <a:pt x="792139" y="61750"/>
                  </a:cubicBezTo>
                  <a:lnTo>
                    <a:pt x="796964" y="64645"/>
                  </a:lnTo>
                  <a:lnTo>
                    <a:pt x="805647" y="73328"/>
                  </a:lnTo>
                  <a:lnTo>
                    <a:pt x="808542" y="70434"/>
                  </a:lnTo>
                  <a:lnTo>
                    <a:pt x="811436" y="73328"/>
                  </a:lnTo>
                  <a:lnTo>
                    <a:pt x="814331" y="79118"/>
                  </a:lnTo>
                  <a:lnTo>
                    <a:pt x="816261" y="79118"/>
                  </a:lnTo>
                  <a:cubicBezTo>
                    <a:pt x="816261" y="79118"/>
                    <a:pt x="819155" y="82977"/>
                    <a:pt x="819155" y="82977"/>
                  </a:cubicBezTo>
                  <a:lnTo>
                    <a:pt x="823979" y="82977"/>
                  </a:lnTo>
                  <a:cubicBezTo>
                    <a:pt x="823979" y="82977"/>
                    <a:pt x="826874" y="83942"/>
                    <a:pt x="826874" y="83942"/>
                  </a:cubicBezTo>
                  <a:lnTo>
                    <a:pt x="832663" y="83942"/>
                  </a:lnTo>
                  <a:cubicBezTo>
                    <a:pt x="832663" y="83942"/>
                    <a:pt x="834593" y="78153"/>
                    <a:pt x="834593" y="78153"/>
                  </a:cubicBezTo>
                  <a:lnTo>
                    <a:pt x="845206" y="78153"/>
                  </a:lnTo>
                  <a:cubicBezTo>
                    <a:pt x="845206" y="78153"/>
                    <a:pt x="849065" y="73328"/>
                    <a:pt x="849065" y="73328"/>
                  </a:cubicBezTo>
                  <a:lnTo>
                    <a:pt x="849065" y="67539"/>
                  </a:lnTo>
                  <a:cubicBezTo>
                    <a:pt x="849065" y="67539"/>
                    <a:pt x="850995" y="64645"/>
                    <a:pt x="850995" y="64645"/>
                  </a:cubicBezTo>
                  <a:lnTo>
                    <a:pt x="858714" y="61750"/>
                  </a:lnTo>
                  <a:lnTo>
                    <a:pt x="863538" y="63680"/>
                  </a:lnTo>
                  <a:lnTo>
                    <a:pt x="875116" y="60785"/>
                  </a:lnTo>
                  <a:lnTo>
                    <a:pt x="878975" y="58856"/>
                  </a:lnTo>
                  <a:lnTo>
                    <a:pt x="886694" y="60785"/>
                  </a:lnTo>
                  <a:lnTo>
                    <a:pt x="889589" y="60785"/>
                  </a:lnTo>
                  <a:cubicBezTo>
                    <a:pt x="889589" y="60785"/>
                    <a:pt x="894413" y="55961"/>
                    <a:pt x="894413" y="55961"/>
                  </a:cubicBezTo>
                  <a:lnTo>
                    <a:pt x="898272" y="55961"/>
                  </a:lnTo>
                  <a:cubicBezTo>
                    <a:pt x="898272" y="55961"/>
                    <a:pt x="901167" y="57891"/>
                    <a:pt x="901167" y="57891"/>
                  </a:cubicBezTo>
                  <a:lnTo>
                    <a:pt x="906956" y="57891"/>
                  </a:lnTo>
                  <a:cubicBezTo>
                    <a:pt x="906956" y="57891"/>
                    <a:pt x="914675" y="59821"/>
                    <a:pt x="914675" y="59821"/>
                  </a:cubicBezTo>
                  <a:lnTo>
                    <a:pt x="923359" y="57891"/>
                  </a:lnTo>
                  <a:lnTo>
                    <a:pt x="928183" y="57891"/>
                  </a:lnTo>
                  <a:cubicBezTo>
                    <a:pt x="928183" y="57891"/>
                    <a:pt x="931077" y="57891"/>
                    <a:pt x="931077" y="57891"/>
                  </a:cubicBezTo>
                  <a:lnTo>
                    <a:pt x="935901" y="57891"/>
                  </a:lnTo>
                  <a:cubicBezTo>
                    <a:pt x="935901" y="57891"/>
                    <a:pt x="937831" y="54996"/>
                    <a:pt x="937831" y="54996"/>
                  </a:cubicBezTo>
                  <a:lnTo>
                    <a:pt x="942655" y="57891"/>
                  </a:lnTo>
                  <a:lnTo>
                    <a:pt x="947480" y="59821"/>
                  </a:lnTo>
                  <a:lnTo>
                    <a:pt x="953269" y="59821"/>
                  </a:lnTo>
                  <a:cubicBezTo>
                    <a:pt x="953269" y="59821"/>
                    <a:pt x="961952" y="59821"/>
                    <a:pt x="961952" y="59821"/>
                  </a:cubicBezTo>
                  <a:lnTo>
                    <a:pt x="965812" y="59821"/>
                  </a:lnTo>
                  <a:cubicBezTo>
                    <a:pt x="965812" y="59821"/>
                    <a:pt x="969671" y="58856"/>
                    <a:pt x="969671" y="58856"/>
                  </a:cubicBezTo>
                  <a:lnTo>
                    <a:pt x="982214" y="55961"/>
                  </a:lnTo>
                  <a:lnTo>
                    <a:pt x="985109" y="54032"/>
                  </a:lnTo>
                  <a:lnTo>
                    <a:pt x="985109" y="50172"/>
                  </a:lnTo>
                  <a:cubicBezTo>
                    <a:pt x="985109" y="50172"/>
                    <a:pt x="990898" y="47277"/>
                    <a:pt x="990898" y="47277"/>
                  </a:cubicBezTo>
                  <a:lnTo>
                    <a:pt x="993792" y="42453"/>
                  </a:lnTo>
                  <a:lnTo>
                    <a:pt x="998617" y="38594"/>
                  </a:lnTo>
                  <a:lnTo>
                    <a:pt x="1003441" y="38594"/>
                  </a:lnTo>
                  <a:cubicBezTo>
                    <a:pt x="1003441" y="38594"/>
                    <a:pt x="1010195" y="36664"/>
                    <a:pt x="1010195" y="36664"/>
                  </a:cubicBezTo>
                  <a:lnTo>
                    <a:pt x="1014054" y="36664"/>
                  </a:lnTo>
                  <a:cubicBezTo>
                    <a:pt x="1014054" y="36664"/>
                    <a:pt x="1016949" y="31840"/>
                    <a:pt x="1016949" y="31840"/>
                  </a:cubicBezTo>
                  <a:lnTo>
                    <a:pt x="1022738" y="31840"/>
                  </a:lnTo>
                  <a:cubicBezTo>
                    <a:pt x="1022738" y="31840"/>
                    <a:pt x="1029492" y="35699"/>
                    <a:pt x="1029492" y="35699"/>
                  </a:cubicBezTo>
                  <a:lnTo>
                    <a:pt x="1038175" y="35699"/>
                  </a:lnTo>
                  <a:cubicBezTo>
                    <a:pt x="1038175" y="35699"/>
                    <a:pt x="1048789" y="38594"/>
                    <a:pt x="1048789" y="38594"/>
                  </a:cubicBezTo>
                  <a:lnTo>
                    <a:pt x="1053613" y="38594"/>
                  </a:lnTo>
                  <a:cubicBezTo>
                    <a:pt x="1053613" y="38594"/>
                    <a:pt x="1056507" y="40524"/>
                    <a:pt x="1056507" y="40524"/>
                  </a:cubicBezTo>
                  <a:lnTo>
                    <a:pt x="1059402" y="46313"/>
                  </a:lnTo>
                  <a:lnTo>
                    <a:pt x="1065191" y="48242"/>
                  </a:lnTo>
                  <a:lnTo>
                    <a:pt x="1067121" y="51137"/>
                  </a:lnTo>
                  <a:lnTo>
                    <a:pt x="1070980" y="51137"/>
                  </a:lnTo>
                  <a:cubicBezTo>
                    <a:pt x="1070980" y="51137"/>
                    <a:pt x="1078699" y="48242"/>
                    <a:pt x="1078699" y="48242"/>
                  </a:cubicBezTo>
                  <a:lnTo>
                    <a:pt x="1082558" y="46313"/>
                  </a:lnTo>
                  <a:lnTo>
                    <a:pt x="1087382" y="40524"/>
                  </a:lnTo>
                  <a:lnTo>
                    <a:pt x="1090277" y="40524"/>
                  </a:lnTo>
                  <a:cubicBezTo>
                    <a:pt x="1090277" y="40524"/>
                    <a:pt x="1094136" y="40524"/>
                    <a:pt x="1094136" y="40524"/>
                  </a:cubicBezTo>
                  <a:lnTo>
                    <a:pt x="1097031" y="42453"/>
                  </a:lnTo>
                  <a:lnTo>
                    <a:pt x="1100890" y="42453"/>
                  </a:lnTo>
                  <a:cubicBezTo>
                    <a:pt x="1100890" y="42453"/>
                    <a:pt x="1103785" y="35699"/>
                    <a:pt x="1103785" y="35699"/>
                  </a:cubicBezTo>
                  <a:lnTo>
                    <a:pt x="1106679" y="33770"/>
                  </a:lnTo>
                  <a:lnTo>
                    <a:pt x="1109574" y="33770"/>
                  </a:lnTo>
                  <a:cubicBezTo>
                    <a:pt x="1109574" y="33770"/>
                    <a:pt x="1114398" y="33770"/>
                    <a:pt x="1114398" y="33770"/>
                  </a:cubicBezTo>
                  <a:lnTo>
                    <a:pt x="1120187" y="33770"/>
                  </a:lnTo>
                  <a:cubicBezTo>
                    <a:pt x="1120187" y="33770"/>
                    <a:pt x="1125011" y="29910"/>
                    <a:pt x="1125011" y="29910"/>
                  </a:cubicBezTo>
                  <a:lnTo>
                    <a:pt x="1132730" y="27016"/>
                  </a:lnTo>
                  <a:lnTo>
                    <a:pt x="1139484" y="25086"/>
                  </a:lnTo>
                  <a:lnTo>
                    <a:pt x="1148168" y="25086"/>
                  </a:lnTo>
                  <a:cubicBezTo>
                    <a:pt x="1148168" y="25086"/>
                    <a:pt x="1158781" y="26051"/>
                    <a:pt x="1158781" y="26051"/>
                  </a:cubicBezTo>
                  <a:lnTo>
                    <a:pt x="1161676" y="26051"/>
                  </a:lnTo>
                  <a:cubicBezTo>
                    <a:pt x="1161676" y="26051"/>
                    <a:pt x="1169395" y="26051"/>
                    <a:pt x="1169395" y="26051"/>
                  </a:cubicBezTo>
                  <a:lnTo>
                    <a:pt x="1172289" y="26051"/>
                  </a:lnTo>
                  <a:cubicBezTo>
                    <a:pt x="1172289" y="26051"/>
                    <a:pt x="1175183" y="26051"/>
                    <a:pt x="1175183" y="26051"/>
                  </a:cubicBezTo>
                  <a:lnTo>
                    <a:pt x="1182902" y="30875"/>
                  </a:lnTo>
                  <a:lnTo>
                    <a:pt x="1182902" y="32805"/>
                  </a:lnTo>
                  <a:cubicBezTo>
                    <a:pt x="1182902" y="32805"/>
                    <a:pt x="1193516" y="34735"/>
                    <a:pt x="1193516" y="34735"/>
                  </a:cubicBezTo>
                  <a:lnTo>
                    <a:pt x="1196410" y="32805"/>
                  </a:lnTo>
                  <a:lnTo>
                    <a:pt x="1200270" y="32805"/>
                  </a:lnTo>
                  <a:cubicBezTo>
                    <a:pt x="1200270" y="32805"/>
                    <a:pt x="1212813" y="25086"/>
                    <a:pt x="1212813" y="25086"/>
                  </a:cubicBezTo>
                  <a:lnTo>
                    <a:pt x="1215707" y="22192"/>
                  </a:lnTo>
                  <a:lnTo>
                    <a:pt x="1218602" y="17367"/>
                  </a:lnTo>
                  <a:lnTo>
                    <a:pt x="1221496" y="14473"/>
                  </a:lnTo>
                  <a:lnTo>
                    <a:pt x="1221496" y="9649"/>
                  </a:lnTo>
                  <a:cubicBezTo>
                    <a:pt x="1221496" y="9649"/>
                    <a:pt x="1224391" y="5789"/>
                    <a:pt x="1224391" y="5789"/>
                  </a:cubicBezTo>
                  <a:lnTo>
                    <a:pt x="1231145" y="2895"/>
                  </a:lnTo>
                  <a:lnTo>
                    <a:pt x="1234039" y="0"/>
                  </a:lnTo>
                  <a:lnTo>
                    <a:pt x="1239828" y="0"/>
                  </a:lnTo>
                  <a:lnTo>
                    <a:pt x="1243688" y="5789"/>
                  </a:lnTo>
                  <a:lnTo>
                    <a:pt x="1252371" y="13508"/>
                  </a:lnTo>
                  <a:lnTo>
                    <a:pt x="1256231" y="16402"/>
                  </a:lnTo>
                  <a:lnTo>
                    <a:pt x="1265879" y="21227"/>
                  </a:lnTo>
                  <a:lnTo>
                    <a:pt x="1275528" y="21227"/>
                  </a:lnTo>
                  <a:lnTo>
                    <a:pt x="1291930" y="23156"/>
                  </a:lnTo>
                  <a:lnTo>
                    <a:pt x="1301578" y="26051"/>
                  </a:lnTo>
                  <a:lnTo>
                    <a:pt x="1310262" y="26051"/>
                  </a:lnTo>
                  <a:cubicBezTo>
                    <a:pt x="1310262" y="26051"/>
                    <a:pt x="1313156" y="26051"/>
                    <a:pt x="1313156" y="26051"/>
                  </a:cubicBezTo>
                  <a:lnTo>
                    <a:pt x="1329559" y="26051"/>
                  </a:lnTo>
                  <a:cubicBezTo>
                    <a:pt x="1329559" y="26051"/>
                    <a:pt x="1339207" y="30875"/>
                    <a:pt x="1339207" y="30875"/>
                  </a:cubicBezTo>
                  <a:lnTo>
                    <a:pt x="1342102" y="33770"/>
                  </a:lnTo>
                  <a:close/>
                </a:path>
              </a:pathLst>
            </a:custGeom>
            <a:grpFill/>
            <a:ln w="24100" cap="flat">
              <a:solidFill>
                <a:schemeClr val="bg1"/>
              </a:solidFill>
              <a:prstDash val="solid"/>
              <a:round/>
            </a:ln>
          </p:spPr>
          <p:txBody>
            <a:bodyPr rtlCol="0" anchor="ctr"/>
            <a:lstStyle/>
            <a:p>
              <a:endParaRPr lang="en-GB"/>
            </a:p>
          </p:txBody>
        </p:sp>
        <p:sp>
          <p:nvSpPr>
            <p:cNvPr id="31" name="Freeform: Shape 60">
              <a:extLst>
                <a:ext uri="{FF2B5EF4-FFF2-40B4-BE49-F238E27FC236}">
                  <a16:creationId xmlns:a16="http://schemas.microsoft.com/office/drawing/2014/main" id="{D674423A-0B9B-91B6-C0A4-2618A6D136CD}"/>
                </a:ext>
              </a:extLst>
            </p:cNvPr>
            <p:cNvSpPr/>
            <p:nvPr/>
          </p:nvSpPr>
          <p:spPr>
            <a:xfrm>
              <a:off x="8238878" y="714186"/>
              <a:ext cx="1675938" cy="1350785"/>
            </a:xfrm>
            <a:custGeom>
              <a:avLst/>
              <a:gdLst>
                <a:gd name="connsiteX0" fmla="*/ 1596822 w 1675938"/>
                <a:gd name="connsiteY0" fmla="*/ 325153 h 1350785"/>
                <a:gd name="connsiteX1" fmla="*/ 1598751 w 1675938"/>
                <a:gd name="connsiteY1" fmla="*/ 330942 h 1350785"/>
                <a:gd name="connsiteX2" fmla="*/ 1598751 w 1675938"/>
                <a:gd name="connsiteY2" fmla="*/ 341556 h 1350785"/>
                <a:gd name="connsiteX3" fmla="*/ 1593926 w 1675938"/>
                <a:gd name="connsiteY3" fmla="*/ 347345 h 1350785"/>
                <a:gd name="connsiteX4" fmla="*/ 1591997 w 1675938"/>
                <a:gd name="connsiteY4" fmla="*/ 355064 h 1350785"/>
                <a:gd name="connsiteX5" fmla="*/ 1596822 w 1675938"/>
                <a:gd name="connsiteY5" fmla="*/ 365677 h 1350785"/>
                <a:gd name="connsiteX6" fmla="*/ 1598751 w 1675938"/>
                <a:gd name="connsiteY6" fmla="*/ 373396 h 1350785"/>
                <a:gd name="connsiteX7" fmla="*/ 1598751 w 1675938"/>
                <a:gd name="connsiteY7" fmla="*/ 377255 h 1350785"/>
                <a:gd name="connsiteX8" fmla="*/ 1602610 w 1675938"/>
                <a:gd name="connsiteY8" fmla="*/ 384009 h 1350785"/>
                <a:gd name="connsiteX9" fmla="*/ 1609364 w 1675938"/>
                <a:gd name="connsiteY9" fmla="*/ 384009 h 1350785"/>
                <a:gd name="connsiteX10" fmla="*/ 1618048 w 1675938"/>
                <a:gd name="connsiteY10" fmla="*/ 389798 h 1350785"/>
                <a:gd name="connsiteX11" fmla="*/ 1616118 w 1675938"/>
                <a:gd name="connsiteY11" fmla="*/ 393657 h 1350785"/>
                <a:gd name="connsiteX12" fmla="*/ 1613224 w 1675938"/>
                <a:gd name="connsiteY12" fmla="*/ 393657 h 1350785"/>
                <a:gd name="connsiteX13" fmla="*/ 1613224 w 1675938"/>
                <a:gd name="connsiteY13" fmla="*/ 399447 h 1350785"/>
                <a:gd name="connsiteX14" fmla="*/ 1618048 w 1675938"/>
                <a:gd name="connsiteY14" fmla="*/ 399447 h 1350785"/>
                <a:gd name="connsiteX15" fmla="*/ 1623837 w 1675938"/>
                <a:gd name="connsiteY15" fmla="*/ 396552 h 1350785"/>
                <a:gd name="connsiteX16" fmla="*/ 1628661 w 1675938"/>
                <a:gd name="connsiteY16" fmla="*/ 401376 h 1350785"/>
                <a:gd name="connsiteX17" fmla="*/ 1646028 w 1675938"/>
                <a:gd name="connsiteY17" fmla="*/ 401376 h 1350785"/>
                <a:gd name="connsiteX18" fmla="*/ 1648923 w 1675938"/>
                <a:gd name="connsiteY18" fmla="*/ 404271 h 1350785"/>
                <a:gd name="connsiteX19" fmla="*/ 1654712 w 1675938"/>
                <a:gd name="connsiteY19" fmla="*/ 410060 h 1350785"/>
                <a:gd name="connsiteX20" fmla="*/ 1659536 w 1675938"/>
                <a:gd name="connsiteY20" fmla="*/ 417779 h 1350785"/>
                <a:gd name="connsiteX21" fmla="*/ 1661466 w 1675938"/>
                <a:gd name="connsiteY21" fmla="*/ 422603 h 1350785"/>
                <a:gd name="connsiteX22" fmla="*/ 1668220 w 1675938"/>
                <a:gd name="connsiteY22" fmla="*/ 435146 h 1350785"/>
                <a:gd name="connsiteX23" fmla="*/ 1670149 w 1675938"/>
                <a:gd name="connsiteY23" fmla="*/ 439005 h 1350785"/>
                <a:gd name="connsiteX24" fmla="*/ 1674009 w 1675938"/>
                <a:gd name="connsiteY24" fmla="*/ 446724 h 1350785"/>
                <a:gd name="connsiteX25" fmla="*/ 1675939 w 1675938"/>
                <a:gd name="connsiteY25" fmla="*/ 449619 h 1350785"/>
                <a:gd name="connsiteX26" fmla="*/ 1672080 w 1675938"/>
                <a:gd name="connsiteY26" fmla="*/ 449619 h 1350785"/>
                <a:gd name="connsiteX27" fmla="*/ 1669185 w 1675938"/>
                <a:gd name="connsiteY27" fmla="*/ 449619 h 1350785"/>
                <a:gd name="connsiteX28" fmla="*/ 1663396 w 1675938"/>
                <a:gd name="connsiteY28" fmla="*/ 454443 h 1350785"/>
                <a:gd name="connsiteX29" fmla="*/ 1655677 w 1675938"/>
                <a:gd name="connsiteY29" fmla="*/ 461197 h 1350785"/>
                <a:gd name="connsiteX30" fmla="*/ 1652782 w 1675938"/>
                <a:gd name="connsiteY30" fmla="*/ 465056 h 1350785"/>
                <a:gd name="connsiteX31" fmla="*/ 1641205 w 1675938"/>
                <a:gd name="connsiteY31" fmla="*/ 477599 h 1350785"/>
                <a:gd name="connsiteX32" fmla="*/ 1638310 w 1675938"/>
                <a:gd name="connsiteY32" fmla="*/ 481458 h 1350785"/>
                <a:gd name="connsiteX33" fmla="*/ 1633486 w 1675938"/>
                <a:gd name="connsiteY33" fmla="*/ 484353 h 1350785"/>
                <a:gd name="connsiteX34" fmla="*/ 1629626 w 1675938"/>
                <a:gd name="connsiteY34" fmla="*/ 488212 h 1350785"/>
                <a:gd name="connsiteX35" fmla="*/ 1633486 w 1675938"/>
                <a:gd name="connsiteY35" fmla="*/ 488212 h 1350785"/>
                <a:gd name="connsiteX36" fmla="*/ 1636380 w 1675938"/>
                <a:gd name="connsiteY36" fmla="*/ 490142 h 1350785"/>
                <a:gd name="connsiteX37" fmla="*/ 1636380 w 1675938"/>
                <a:gd name="connsiteY37" fmla="*/ 494001 h 1350785"/>
                <a:gd name="connsiteX38" fmla="*/ 1630591 w 1675938"/>
                <a:gd name="connsiteY38" fmla="*/ 496896 h 1350785"/>
                <a:gd name="connsiteX39" fmla="*/ 1632521 w 1675938"/>
                <a:gd name="connsiteY39" fmla="*/ 503650 h 1350785"/>
                <a:gd name="connsiteX40" fmla="*/ 1629626 w 1675938"/>
                <a:gd name="connsiteY40" fmla="*/ 506544 h 1350785"/>
                <a:gd name="connsiteX41" fmla="*/ 1631556 w 1675938"/>
                <a:gd name="connsiteY41" fmla="*/ 511369 h 1350785"/>
                <a:gd name="connsiteX42" fmla="*/ 1635415 w 1675938"/>
                <a:gd name="connsiteY42" fmla="*/ 511369 h 1350785"/>
                <a:gd name="connsiteX43" fmla="*/ 1639274 w 1675938"/>
                <a:gd name="connsiteY43" fmla="*/ 513298 h 1350785"/>
                <a:gd name="connsiteX44" fmla="*/ 1644099 w 1675938"/>
                <a:gd name="connsiteY44" fmla="*/ 513298 h 1350785"/>
                <a:gd name="connsiteX45" fmla="*/ 1646028 w 1675938"/>
                <a:gd name="connsiteY45" fmla="*/ 515228 h 1350785"/>
                <a:gd name="connsiteX46" fmla="*/ 1643134 w 1675938"/>
                <a:gd name="connsiteY46" fmla="*/ 517158 h 1350785"/>
                <a:gd name="connsiteX47" fmla="*/ 1645064 w 1675938"/>
                <a:gd name="connsiteY47" fmla="*/ 522947 h 1350785"/>
                <a:gd name="connsiteX48" fmla="*/ 1645064 w 1675938"/>
                <a:gd name="connsiteY48" fmla="*/ 525841 h 1350785"/>
                <a:gd name="connsiteX49" fmla="*/ 1646993 w 1675938"/>
                <a:gd name="connsiteY49" fmla="*/ 529701 h 1350785"/>
                <a:gd name="connsiteX50" fmla="*/ 1645064 w 1675938"/>
                <a:gd name="connsiteY50" fmla="*/ 531630 h 1350785"/>
                <a:gd name="connsiteX51" fmla="*/ 1645064 w 1675938"/>
                <a:gd name="connsiteY51" fmla="*/ 540314 h 1350785"/>
                <a:gd name="connsiteX52" fmla="*/ 1647958 w 1675938"/>
                <a:gd name="connsiteY52" fmla="*/ 546103 h 1350785"/>
                <a:gd name="connsiteX53" fmla="*/ 1645064 w 1675938"/>
                <a:gd name="connsiteY53" fmla="*/ 548998 h 1350785"/>
                <a:gd name="connsiteX54" fmla="*/ 1638310 w 1675938"/>
                <a:gd name="connsiteY54" fmla="*/ 551892 h 1350785"/>
                <a:gd name="connsiteX55" fmla="*/ 1636380 w 1675938"/>
                <a:gd name="connsiteY55" fmla="*/ 554787 h 1350785"/>
                <a:gd name="connsiteX56" fmla="*/ 1632521 w 1675938"/>
                <a:gd name="connsiteY56" fmla="*/ 554787 h 1350785"/>
                <a:gd name="connsiteX57" fmla="*/ 1630591 w 1675938"/>
                <a:gd name="connsiteY57" fmla="*/ 557681 h 1350785"/>
                <a:gd name="connsiteX58" fmla="*/ 1619978 w 1675938"/>
                <a:gd name="connsiteY58" fmla="*/ 554787 h 1350785"/>
                <a:gd name="connsiteX59" fmla="*/ 1618048 w 1675938"/>
                <a:gd name="connsiteY59" fmla="*/ 552857 h 1350785"/>
                <a:gd name="connsiteX60" fmla="*/ 1613224 w 1675938"/>
                <a:gd name="connsiteY60" fmla="*/ 552857 h 1350785"/>
                <a:gd name="connsiteX61" fmla="*/ 1610329 w 1675938"/>
                <a:gd name="connsiteY61" fmla="*/ 552857 h 1350785"/>
                <a:gd name="connsiteX62" fmla="*/ 1608399 w 1675938"/>
                <a:gd name="connsiteY62" fmla="*/ 556717 h 1350785"/>
                <a:gd name="connsiteX63" fmla="*/ 1603576 w 1675938"/>
                <a:gd name="connsiteY63" fmla="*/ 560576 h 1350785"/>
                <a:gd name="connsiteX64" fmla="*/ 1603576 w 1675938"/>
                <a:gd name="connsiteY64" fmla="*/ 562506 h 1350785"/>
                <a:gd name="connsiteX65" fmla="*/ 1602610 w 1675938"/>
                <a:gd name="connsiteY65" fmla="*/ 566365 h 1350785"/>
                <a:gd name="connsiteX66" fmla="*/ 1602610 w 1675938"/>
                <a:gd name="connsiteY66" fmla="*/ 574084 h 1350785"/>
                <a:gd name="connsiteX67" fmla="*/ 1602610 w 1675938"/>
                <a:gd name="connsiteY67" fmla="*/ 577943 h 1350785"/>
                <a:gd name="connsiteX68" fmla="*/ 1597786 w 1675938"/>
                <a:gd name="connsiteY68" fmla="*/ 582767 h 1350785"/>
                <a:gd name="connsiteX69" fmla="*/ 1595857 w 1675938"/>
                <a:gd name="connsiteY69" fmla="*/ 589521 h 1350785"/>
                <a:gd name="connsiteX70" fmla="*/ 1595857 w 1675938"/>
                <a:gd name="connsiteY70" fmla="*/ 593381 h 1350785"/>
                <a:gd name="connsiteX71" fmla="*/ 1592962 w 1675938"/>
                <a:gd name="connsiteY71" fmla="*/ 593381 h 1350785"/>
                <a:gd name="connsiteX72" fmla="*/ 1592962 w 1675938"/>
                <a:gd name="connsiteY72" fmla="*/ 598205 h 1350785"/>
                <a:gd name="connsiteX73" fmla="*/ 1592962 w 1675938"/>
                <a:gd name="connsiteY73" fmla="*/ 602064 h 1350785"/>
                <a:gd name="connsiteX74" fmla="*/ 1595857 w 1675938"/>
                <a:gd name="connsiteY74" fmla="*/ 602064 h 1350785"/>
                <a:gd name="connsiteX75" fmla="*/ 1595857 w 1675938"/>
                <a:gd name="connsiteY75" fmla="*/ 605924 h 1350785"/>
                <a:gd name="connsiteX76" fmla="*/ 1589103 w 1675938"/>
                <a:gd name="connsiteY76" fmla="*/ 608818 h 1350785"/>
                <a:gd name="connsiteX77" fmla="*/ 1583314 w 1675938"/>
                <a:gd name="connsiteY77" fmla="*/ 614607 h 1350785"/>
                <a:gd name="connsiteX78" fmla="*/ 1578489 w 1675938"/>
                <a:gd name="connsiteY78" fmla="*/ 621361 h 1350785"/>
                <a:gd name="connsiteX79" fmla="*/ 1570770 w 1675938"/>
                <a:gd name="connsiteY79" fmla="*/ 624256 h 1350785"/>
                <a:gd name="connsiteX80" fmla="*/ 1566911 w 1675938"/>
                <a:gd name="connsiteY80" fmla="*/ 629080 h 1350785"/>
                <a:gd name="connsiteX81" fmla="*/ 1564982 w 1675938"/>
                <a:gd name="connsiteY81" fmla="*/ 631975 h 1350785"/>
                <a:gd name="connsiteX82" fmla="*/ 1567876 w 1675938"/>
                <a:gd name="connsiteY82" fmla="*/ 634869 h 1350785"/>
                <a:gd name="connsiteX83" fmla="*/ 1564982 w 1675938"/>
                <a:gd name="connsiteY83" fmla="*/ 638729 h 1350785"/>
                <a:gd name="connsiteX84" fmla="*/ 1572700 w 1675938"/>
                <a:gd name="connsiteY84" fmla="*/ 644518 h 1350785"/>
                <a:gd name="connsiteX85" fmla="*/ 1574630 w 1675938"/>
                <a:gd name="connsiteY85" fmla="*/ 648377 h 1350785"/>
                <a:gd name="connsiteX86" fmla="*/ 1574630 w 1675938"/>
                <a:gd name="connsiteY86" fmla="*/ 658025 h 1350785"/>
                <a:gd name="connsiteX87" fmla="*/ 1581384 w 1675938"/>
                <a:gd name="connsiteY87" fmla="*/ 669604 h 1350785"/>
                <a:gd name="connsiteX88" fmla="*/ 1577524 w 1675938"/>
                <a:gd name="connsiteY88" fmla="*/ 671533 h 1350785"/>
                <a:gd name="connsiteX89" fmla="*/ 1577524 w 1675938"/>
                <a:gd name="connsiteY89" fmla="*/ 680217 h 1350785"/>
                <a:gd name="connsiteX90" fmla="*/ 1573665 w 1675938"/>
                <a:gd name="connsiteY90" fmla="*/ 690830 h 1350785"/>
                <a:gd name="connsiteX91" fmla="*/ 1570770 w 1675938"/>
                <a:gd name="connsiteY91" fmla="*/ 694690 h 1350785"/>
                <a:gd name="connsiteX92" fmla="*/ 1566911 w 1675938"/>
                <a:gd name="connsiteY92" fmla="*/ 703373 h 1350785"/>
                <a:gd name="connsiteX93" fmla="*/ 1564982 w 1675938"/>
                <a:gd name="connsiteY93" fmla="*/ 709162 h 1350785"/>
                <a:gd name="connsiteX94" fmla="*/ 1564982 w 1675938"/>
                <a:gd name="connsiteY94" fmla="*/ 713987 h 1350785"/>
                <a:gd name="connsiteX95" fmla="*/ 1567876 w 1675938"/>
                <a:gd name="connsiteY95" fmla="*/ 731354 h 1350785"/>
                <a:gd name="connsiteX96" fmla="*/ 1569805 w 1675938"/>
                <a:gd name="connsiteY96" fmla="*/ 736178 h 1350785"/>
                <a:gd name="connsiteX97" fmla="*/ 1569805 w 1675938"/>
                <a:gd name="connsiteY97" fmla="*/ 744862 h 1350785"/>
                <a:gd name="connsiteX98" fmla="*/ 1573665 w 1675938"/>
                <a:gd name="connsiteY98" fmla="*/ 755475 h 1350785"/>
                <a:gd name="connsiteX99" fmla="*/ 1580419 w 1675938"/>
                <a:gd name="connsiteY99" fmla="*/ 752580 h 1350785"/>
                <a:gd name="connsiteX100" fmla="*/ 1580419 w 1675938"/>
                <a:gd name="connsiteY100" fmla="*/ 763194 h 1350785"/>
                <a:gd name="connsiteX101" fmla="*/ 1577524 w 1675938"/>
                <a:gd name="connsiteY101" fmla="*/ 770912 h 1350785"/>
                <a:gd name="connsiteX102" fmla="*/ 1572700 w 1675938"/>
                <a:gd name="connsiteY102" fmla="*/ 785385 h 1350785"/>
                <a:gd name="connsiteX103" fmla="*/ 1569805 w 1675938"/>
                <a:gd name="connsiteY103" fmla="*/ 792139 h 1350785"/>
                <a:gd name="connsiteX104" fmla="*/ 1566911 w 1675938"/>
                <a:gd name="connsiteY104" fmla="*/ 795999 h 1350785"/>
                <a:gd name="connsiteX105" fmla="*/ 1564982 w 1675938"/>
                <a:gd name="connsiteY105" fmla="*/ 799858 h 1350785"/>
                <a:gd name="connsiteX106" fmla="*/ 1554368 w 1675938"/>
                <a:gd name="connsiteY106" fmla="*/ 810471 h 1350785"/>
                <a:gd name="connsiteX107" fmla="*/ 1540860 w 1675938"/>
                <a:gd name="connsiteY107" fmla="*/ 818190 h 1350785"/>
                <a:gd name="connsiteX108" fmla="*/ 1532176 w 1675938"/>
                <a:gd name="connsiteY108" fmla="*/ 824944 h 1350785"/>
                <a:gd name="connsiteX109" fmla="*/ 1520599 w 1675938"/>
                <a:gd name="connsiteY109" fmla="*/ 831698 h 1350785"/>
                <a:gd name="connsiteX110" fmla="*/ 1513845 w 1675938"/>
                <a:gd name="connsiteY110" fmla="*/ 837487 h 1350785"/>
                <a:gd name="connsiteX111" fmla="*/ 1518669 w 1675938"/>
                <a:gd name="connsiteY111" fmla="*/ 842311 h 1350785"/>
                <a:gd name="connsiteX112" fmla="*/ 1531212 w 1675938"/>
                <a:gd name="connsiteY112" fmla="*/ 851960 h 1350785"/>
                <a:gd name="connsiteX113" fmla="*/ 1543755 w 1675938"/>
                <a:gd name="connsiteY113" fmla="*/ 869327 h 1350785"/>
                <a:gd name="connsiteX114" fmla="*/ 1545684 w 1675938"/>
                <a:gd name="connsiteY114" fmla="*/ 883800 h 1350785"/>
                <a:gd name="connsiteX115" fmla="*/ 1545684 w 1675938"/>
                <a:gd name="connsiteY115" fmla="*/ 883800 h 1350785"/>
                <a:gd name="connsiteX116" fmla="*/ 1550509 w 1675938"/>
                <a:gd name="connsiteY116" fmla="*/ 903096 h 1350785"/>
                <a:gd name="connsiteX117" fmla="*/ 1555333 w 1675938"/>
                <a:gd name="connsiteY117" fmla="*/ 911780 h 1350785"/>
                <a:gd name="connsiteX118" fmla="*/ 1552438 w 1675938"/>
                <a:gd name="connsiteY118" fmla="*/ 914675 h 1350785"/>
                <a:gd name="connsiteX119" fmla="*/ 1554368 w 1675938"/>
                <a:gd name="connsiteY119" fmla="*/ 917569 h 1350785"/>
                <a:gd name="connsiteX120" fmla="*/ 1554368 w 1675938"/>
                <a:gd name="connsiteY120" fmla="*/ 925288 h 1350785"/>
                <a:gd name="connsiteX121" fmla="*/ 1559193 w 1675938"/>
                <a:gd name="connsiteY121" fmla="*/ 928182 h 1350785"/>
                <a:gd name="connsiteX122" fmla="*/ 1557263 w 1675938"/>
                <a:gd name="connsiteY122" fmla="*/ 930112 h 1350785"/>
                <a:gd name="connsiteX123" fmla="*/ 1563051 w 1675938"/>
                <a:gd name="connsiteY123" fmla="*/ 938796 h 1350785"/>
                <a:gd name="connsiteX124" fmla="*/ 1566911 w 1675938"/>
                <a:gd name="connsiteY124" fmla="*/ 945550 h 1350785"/>
                <a:gd name="connsiteX125" fmla="*/ 1564016 w 1675938"/>
                <a:gd name="connsiteY125" fmla="*/ 947479 h 1350785"/>
                <a:gd name="connsiteX126" fmla="*/ 1566911 w 1675938"/>
                <a:gd name="connsiteY126" fmla="*/ 953269 h 1350785"/>
                <a:gd name="connsiteX127" fmla="*/ 1566911 w 1675938"/>
                <a:gd name="connsiteY127" fmla="*/ 960022 h 1350785"/>
                <a:gd name="connsiteX128" fmla="*/ 1569805 w 1675938"/>
                <a:gd name="connsiteY128" fmla="*/ 961952 h 1350785"/>
                <a:gd name="connsiteX129" fmla="*/ 1569805 w 1675938"/>
                <a:gd name="connsiteY129" fmla="*/ 968706 h 1350785"/>
                <a:gd name="connsiteX130" fmla="*/ 1567876 w 1675938"/>
                <a:gd name="connsiteY130" fmla="*/ 974495 h 1350785"/>
                <a:gd name="connsiteX131" fmla="*/ 1563051 w 1675938"/>
                <a:gd name="connsiteY131" fmla="*/ 980284 h 1350785"/>
                <a:gd name="connsiteX132" fmla="*/ 1554368 w 1675938"/>
                <a:gd name="connsiteY132" fmla="*/ 987038 h 1350785"/>
                <a:gd name="connsiteX133" fmla="*/ 1554368 w 1675938"/>
                <a:gd name="connsiteY133" fmla="*/ 988968 h 1350785"/>
                <a:gd name="connsiteX134" fmla="*/ 1559193 w 1675938"/>
                <a:gd name="connsiteY134" fmla="*/ 995722 h 1350785"/>
                <a:gd name="connsiteX135" fmla="*/ 1562087 w 1675938"/>
                <a:gd name="connsiteY135" fmla="*/ 998616 h 1350785"/>
                <a:gd name="connsiteX136" fmla="*/ 1564982 w 1675938"/>
                <a:gd name="connsiteY136" fmla="*/ 1003440 h 1350785"/>
                <a:gd name="connsiteX137" fmla="*/ 1564982 w 1675938"/>
                <a:gd name="connsiteY137" fmla="*/ 1005370 h 1350785"/>
                <a:gd name="connsiteX138" fmla="*/ 1566911 w 1675938"/>
                <a:gd name="connsiteY138" fmla="*/ 1011159 h 1350785"/>
                <a:gd name="connsiteX139" fmla="*/ 1564982 w 1675938"/>
                <a:gd name="connsiteY139" fmla="*/ 1013089 h 1350785"/>
                <a:gd name="connsiteX140" fmla="*/ 1564982 w 1675938"/>
                <a:gd name="connsiteY140" fmla="*/ 1016948 h 1350785"/>
                <a:gd name="connsiteX141" fmla="*/ 1568841 w 1675938"/>
                <a:gd name="connsiteY141" fmla="*/ 1021773 h 1350785"/>
                <a:gd name="connsiteX142" fmla="*/ 1575595 w 1675938"/>
                <a:gd name="connsiteY142" fmla="*/ 1024667 h 1350785"/>
                <a:gd name="connsiteX143" fmla="*/ 1586208 w 1675938"/>
                <a:gd name="connsiteY143" fmla="*/ 1038175 h 1350785"/>
                <a:gd name="connsiteX144" fmla="*/ 1601645 w 1675938"/>
                <a:gd name="connsiteY144" fmla="*/ 1054577 h 1350785"/>
                <a:gd name="connsiteX145" fmla="*/ 1606470 w 1675938"/>
                <a:gd name="connsiteY145" fmla="*/ 1056507 h 1350785"/>
                <a:gd name="connsiteX146" fmla="*/ 1611294 w 1675938"/>
                <a:gd name="connsiteY146" fmla="*/ 1053613 h 1350785"/>
                <a:gd name="connsiteX147" fmla="*/ 1614189 w 1675938"/>
                <a:gd name="connsiteY147" fmla="*/ 1056507 h 1350785"/>
                <a:gd name="connsiteX148" fmla="*/ 1616118 w 1675938"/>
                <a:gd name="connsiteY148" fmla="*/ 1063261 h 1350785"/>
                <a:gd name="connsiteX149" fmla="*/ 1618048 w 1675938"/>
                <a:gd name="connsiteY149" fmla="*/ 1063261 h 1350785"/>
                <a:gd name="connsiteX150" fmla="*/ 1618048 w 1675938"/>
                <a:gd name="connsiteY150" fmla="*/ 1069050 h 1350785"/>
                <a:gd name="connsiteX151" fmla="*/ 1619978 w 1675938"/>
                <a:gd name="connsiteY151" fmla="*/ 1071945 h 1350785"/>
                <a:gd name="connsiteX152" fmla="*/ 1624802 w 1675938"/>
                <a:gd name="connsiteY152" fmla="*/ 1074839 h 1350785"/>
                <a:gd name="connsiteX153" fmla="*/ 1624802 w 1675938"/>
                <a:gd name="connsiteY153" fmla="*/ 1076769 h 1350785"/>
                <a:gd name="connsiteX154" fmla="*/ 1621907 w 1675938"/>
                <a:gd name="connsiteY154" fmla="*/ 1079663 h 1350785"/>
                <a:gd name="connsiteX155" fmla="*/ 1628661 w 1675938"/>
                <a:gd name="connsiteY155" fmla="*/ 1083523 h 1350785"/>
                <a:gd name="connsiteX156" fmla="*/ 1628661 w 1675938"/>
                <a:gd name="connsiteY156" fmla="*/ 1086417 h 1350785"/>
                <a:gd name="connsiteX157" fmla="*/ 1623837 w 1675938"/>
                <a:gd name="connsiteY157" fmla="*/ 1092206 h 1350785"/>
                <a:gd name="connsiteX158" fmla="*/ 1618048 w 1675938"/>
                <a:gd name="connsiteY158" fmla="*/ 1092206 h 1350785"/>
                <a:gd name="connsiteX159" fmla="*/ 1612259 w 1675938"/>
                <a:gd name="connsiteY159" fmla="*/ 1094136 h 1350785"/>
                <a:gd name="connsiteX160" fmla="*/ 1610329 w 1675938"/>
                <a:gd name="connsiteY160" fmla="*/ 1094136 h 1350785"/>
                <a:gd name="connsiteX161" fmla="*/ 1608399 w 1675938"/>
                <a:gd name="connsiteY161" fmla="*/ 1094136 h 1350785"/>
                <a:gd name="connsiteX162" fmla="*/ 1603576 w 1675938"/>
                <a:gd name="connsiteY162" fmla="*/ 1091242 h 1350785"/>
                <a:gd name="connsiteX163" fmla="*/ 1603576 w 1675938"/>
                <a:gd name="connsiteY163" fmla="*/ 1093171 h 1350785"/>
                <a:gd name="connsiteX164" fmla="*/ 1597786 w 1675938"/>
                <a:gd name="connsiteY164" fmla="*/ 1093171 h 1350785"/>
                <a:gd name="connsiteX165" fmla="*/ 1594892 w 1675938"/>
                <a:gd name="connsiteY165" fmla="*/ 1091242 h 1350785"/>
                <a:gd name="connsiteX166" fmla="*/ 1588138 w 1675938"/>
                <a:gd name="connsiteY166" fmla="*/ 1089312 h 1350785"/>
                <a:gd name="connsiteX167" fmla="*/ 1590068 w 1675938"/>
                <a:gd name="connsiteY167" fmla="*/ 1083523 h 1350785"/>
                <a:gd name="connsiteX168" fmla="*/ 1586208 w 1675938"/>
                <a:gd name="connsiteY168" fmla="*/ 1077734 h 1350785"/>
                <a:gd name="connsiteX169" fmla="*/ 1586208 w 1675938"/>
                <a:gd name="connsiteY169" fmla="*/ 1073874 h 1350785"/>
                <a:gd name="connsiteX170" fmla="*/ 1577524 w 1675938"/>
                <a:gd name="connsiteY170" fmla="*/ 1069050 h 1350785"/>
                <a:gd name="connsiteX171" fmla="*/ 1574630 w 1675938"/>
                <a:gd name="connsiteY171" fmla="*/ 1069050 h 1350785"/>
                <a:gd name="connsiteX172" fmla="*/ 1572700 w 1675938"/>
                <a:gd name="connsiteY172" fmla="*/ 1067120 h 1350785"/>
                <a:gd name="connsiteX173" fmla="*/ 1570770 w 1675938"/>
                <a:gd name="connsiteY173" fmla="*/ 1067120 h 1350785"/>
                <a:gd name="connsiteX174" fmla="*/ 1566911 w 1675938"/>
                <a:gd name="connsiteY174" fmla="*/ 1065191 h 1350785"/>
                <a:gd name="connsiteX175" fmla="*/ 1564016 w 1675938"/>
                <a:gd name="connsiteY175" fmla="*/ 1065191 h 1350785"/>
                <a:gd name="connsiteX176" fmla="*/ 1558228 w 1675938"/>
                <a:gd name="connsiteY176" fmla="*/ 1064226 h 1350785"/>
                <a:gd name="connsiteX177" fmla="*/ 1552438 w 1675938"/>
                <a:gd name="connsiteY177" fmla="*/ 1067120 h 1350785"/>
                <a:gd name="connsiteX178" fmla="*/ 1549544 w 1675938"/>
                <a:gd name="connsiteY178" fmla="*/ 1075804 h 1350785"/>
                <a:gd name="connsiteX179" fmla="*/ 1546649 w 1675938"/>
                <a:gd name="connsiteY179" fmla="*/ 1079663 h 1350785"/>
                <a:gd name="connsiteX180" fmla="*/ 1541825 w 1675938"/>
                <a:gd name="connsiteY180" fmla="*/ 1079663 h 1350785"/>
                <a:gd name="connsiteX181" fmla="*/ 1537966 w 1675938"/>
                <a:gd name="connsiteY181" fmla="*/ 1084488 h 1350785"/>
                <a:gd name="connsiteX182" fmla="*/ 1537966 w 1675938"/>
                <a:gd name="connsiteY182" fmla="*/ 1087382 h 1350785"/>
                <a:gd name="connsiteX183" fmla="*/ 1535072 w 1675938"/>
                <a:gd name="connsiteY183" fmla="*/ 1087382 h 1350785"/>
                <a:gd name="connsiteX184" fmla="*/ 1533141 w 1675938"/>
                <a:gd name="connsiteY184" fmla="*/ 1090277 h 1350785"/>
                <a:gd name="connsiteX185" fmla="*/ 1533141 w 1675938"/>
                <a:gd name="connsiteY185" fmla="*/ 1094136 h 1350785"/>
                <a:gd name="connsiteX186" fmla="*/ 1534106 w 1675938"/>
                <a:gd name="connsiteY186" fmla="*/ 1096066 h 1350785"/>
                <a:gd name="connsiteX187" fmla="*/ 1532176 w 1675938"/>
                <a:gd name="connsiteY187" fmla="*/ 1101855 h 1350785"/>
                <a:gd name="connsiteX188" fmla="*/ 1532176 w 1675938"/>
                <a:gd name="connsiteY188" fmla="*/ 1103785 h 1350785"/>
                <a:gd name="connsiteX189" fmla="*/ 1530247 w 1675938"/>
                <a:gd name="connsiteY189" fmla="*/ 1107644 h 1350785"/>
                <a:gd name="connsiteX190" fmla="*/ 1530247 w 1675938"/>
                <a:gd name="connsiteY190" fmla="*/ 1113433 h 1350785"/>
                <a:gd name="connsiteX191" fmla="*/ 1528317 w 1675938"/>
                <a:gd name="connsiteY191" fmla="*/ 1114398 h 1350785"/>
                <a:gd name="connsiteX192" fmla="*/ 1520599 w 1675938"/>
                <a:gd name="connsiteY192" fmla="*/ 1117292 h 1350785"/>
                <a:gd name="connsiteX193" fmla="*/ 1515774 w 1675938"/>
                <a:gd name="connsiteY193" fmla="*/ 1122117 h 1350785"/>
                <a:gd name="connsiteX194" fmla="*/ 1512880 w 1675938"/>
                <a:gd name="connsiteY194" fmla="*/ 1120187 h 1350785"/>
                <a:gd name="connsiteX195" fmla="*/ 1504196 w 1675938"/>
                <a:gd name="connsiteY195" fmla="*/ 1125976 h 1350785"/>
                <a:gd name="connsiteX196" fmla="*/ 1500337 w 1675938"/>
                <a:gd name="connsiteY196" fmla="*/ 1125976 h 1350785"/>
                <a:gd name="connsiteX197" fmla="*/ 1498407 w 1675938"/>
                <a:gd name="connsiteY197" fmla="*/ 1125976 h 1350785"/>
                <a:gd name="connsiteX198" fmla="*/ 1492618 w 1675938"/>
                <a:gd name="connsiteY198" fmla="*/ 1125976 h 1350785"/>
                <a:gd name="connsiteX199" fmla="*/ 1486829 w 1675938"/>
                <a:gd name="connsiteY199" fmla="*/ 1125976 h 1350785"/>
                <a:gd name="connsiteX200" fmla="*/ 1482005 w 1675938"/>
                <a:gd name="connsiteY200" fmla="*/ 1130800 h 1350785"/>
                <a:gd name="connsiteX201" fmla="*/ 1478145 w 1675938"/>
                <a:gd name="connsiteY201" fmla="*/ 1133695 h 1350785"/>
                <a:gd name="connsiteX202" fmla="*/ 1471391 w 1675938"/>
                <a:gd name="connsiteY202" fmla="*/ 1136589 h 1350785"/>
                <a:gd name="connsiteX203" fmla="*/ 1462708 w 1675938"/>
                <a:gd name="connsiteY203" fmla="*/ 1136589 h 1350785"/>
                <a:gd name="connsiteX204" fmla="*/ 1457883 w 1675938"/>
                <a:gd name="connsiteY204" fmla="*/ 1136589 h 1350785"/>
                <a:gd name="connsiteX205" fmla="*/ 1453059 w 1675938"/>
                <a:gd name="connsiteY205" fmla="*/ 1136589 h 1350785"/>
                <a:gd name="connsiteX206" fmla="*/ 1453059 w 1675938"/>
                <a:gd name="connsiteY206" fmla="*/ 1138519 h 1350785"/>
                <a:gd name="connsiteX207" fmla="*/ 1445341 w 1675938"/>
                <a:gd name="connsiteY207" fmla="*/ 1138519 h 1350785"/>
                <a:gd name="connsiteX208" fmla="*/ 1442446 w 1675938"/>
                <a:gd name="connsiteY208" fmla="*/ 1134660 h 1350785"/>
                <a:gd name="connsiteX209" fmla="*/ 1442446 w 1675938"/>
                <a:gd name="connsiteY209" fmla="*/ 1130800 h 1350785"/>
                <a:gd name="connsiteX210" fmla="*/ 1439551 w 1675938"/>
                <a:gd name="connsiteY210" fmla="*/ 1125011 h 1350785"/>
                <a:gd name="connsiteX211" fmla="*/ 1432797 w 1675938"/>
                <a:gd name="connsiteY211" fmla="*/ 1125011 h 1350785"/>
                <a:gd name="connsiteX212" fmla="*/ 1428938 w 1675938"/>
                <a:gd name="connsiteY212" fmla="*/ 1122117 h 1350785"/>
                <a:gd name="connsiteX213" fmla="*/ 1423149 w 1675938"/>
                <a:gd name="connsiteY213" fmla="*/ 1122117 h 1350785"/>
                <a:gd name="connsiteX214" fmla="*/ 1417360 w 1675938"/>
                <a:gd name="connsiteY214" fmla="*/ 1125976 h 1350785"/>
                <a:gd name="connsiteX215" fmla="*/ 1410606 w 1675938"/>
                <a:gd name="connsiteY215" fmla="*/ 1127906 h 1350785"/>
                <a:gd name="connsiteX216" fmla="*/ 1407711 w 1675938"/>
                <a:gd name="connsiteY216" fmla="*/ 1124046 h 1350785"/>
                <a:gd name="connsiteX217" fmla="*/ 1405782 w 1675938"/>
                <a:gd name="connsiteY217" fmla="*/ 1119222 h 1350785"/>
                <a:gd name="connsiteX218" fmla="*/ 1399993 w 1675938"/>
                <a:gd name="connsiteY218" fmla="*/ 1113433 h 1350785"/>
                <a:gd name="connsiteX219" fmla="*/ 1401922 w 1675938"/>
                <a:gd name="connsiteY219" fmla="*/ 1102820 h 1350785"/>
                <a:gd name="connsiteX220" fmla="*/ 1399028 w 1675938"/>
                <a:gd name="connsiteY220" fmla="*/ 1102820 h 1350785"/>
                <a:gd name="connsiteX221" fmla="*/ 1394203 w 1675938"/>
                <a:gd name="connsiteY221" fmla="*/ 1093171 h 1350785"/>
                <a:gd name="connsiteX222" fmla="*/ 1391309 w 1675938"/>
                <a:gd name="connsiteY222" fmla="*/ 1081593 h 1350785"/>
                <a:gd name="connsiteX223" fmla="*/ 1389379 w 1675938"/>
                <a:gd name="connsiteY223" fmla="*/ 1081593 h 1350785"/>
                <a:gd name="connsiteX224" fmla="*/ 1387449 w 1675938"/>
                <a:gd name="connsiteY224" fmla="*/ 1074839 h 1350785"/>
                <a:gd name="connsiteX225" fmla="*/ 1383590 w 1675938"/>
                <a:gd name="connsiteY225" fmla="*/ 1069050 h 1350785"/>
                <a:gd name="connsiteX226" fmla="*/ 1383590 w 1675938"/>
                <a:gd name="connsiteY226" fmla="*/ 1063261 h 1350785"/>
                <a:gd name="connsiteX227" fmla="*/ 1375872 w 1675938"/>
                <a:gd name="connsiteY227" fmla="*/ 1051683 h 1350785"/>
                <a:gd name="connsiteX228" fmla="*/ 1381661 w 1675938"/>
                <a:gd name="connsiteY228" fmla="*/ 1047823 h 1350785"/>
                <a:gd name="connsiteX229" fmla="*/ 1374907 w 1675938"/>
                <a:gd name="connsiteY229" fmla="*/ 1040105 h 1350785"/>
                <a:gd name="connsiteX230" fmla="*/ 1374907 w 1675938"/>
                <a:gd name="connsiteY230" fmla="*/ 1037210 h 1350785"/>
                <a:gd name="connsiteX231" fmla="*/ 1364293 w 1675938"/>
                <a:gd name="connsiteY231" fmla="*/ 1039140 h 1350785"/>
                <a:gd name="connsiteX232" fmla="*/ 1364293 w 1675938"/>
                <a:gd name="connsiteY232" fmla="*/ 1045894 h 1350785"/>
                <a:gd name="connsiteX233" fmla="*/ 1364293 w 1675938"/>
                <a:gd name="connsiteY233" fmla="*/ 1053613 h 1350785"/>
                <a:gd name="connsiteX234" fmla="*/ 1364293 w 1675938"/>
                <a:gd name="connsiteY234" fmla="*/ 1059402 h 1350785"/>
                <a:gd name="connsiteX235" fmla="*/ 1364293 w 1675938"/>
                <a:gd name="connsiteY235" fmla="*/ 1063261 h 1350785"/>
                <a:gd name="connsiteX236" fmla="*/ 1367188 w 1675938"/>
                <a:gd name="connsiteY236" fmla="*/ 1067120 h 1350785"/>
                <a:gd name="connsiteX237" fmla="*/ 1371047 w 1675938"/>
                <a:gd name="connsiteY237" fmla="*/ 1075804 h 1350785"/>
                <a:gd name="connsiteX238" fmla="*/ 1374907 w 1675938"/>
                <a:gd name="connsiteY238" fmla="*/ 1080628 h 1350785"/>
                <a:gd name="connsiteX239" fmla="*/ 1369118 w 1675938"/>
                <a:gd name="connsiteY239" fmla="*/ 1095101 h 1350785"/>
                <a:gd name="connsiteX240" fmla="*/ 1369118 w 1675938"/>
                <a:gd name="connsiteY240" fmla="*/ 1097031 h 1350785"/>
                <a:gd name="connsiteX241" fmla="*/ 1363328 w 1675938"/>
                <a:gd name="connsiteY241" fmla="*/ 1100890 h 1350785"/>
                <a:gd name="connsiteX242" fmla="*/ 1360434 w 1675938"/>
                <a:gd name="connsiteY242" fmla="*/ 1104749 h 1350785"/>
                <a:gd name="connsiteX243" fmla="*/ 1360434 w 1675938"/>
                <a:gd name="connsiteY243" fmla="*/ 1106679 h 1350785"/>
                <a:gd name="connsiteX244" fmla="*/ 1358504 w 1675938"/>
                <a:gd name="connsiteY244" fmla="*/ 1109574 h 1350785"/>
                <a:gd name="connsiteX245" fmla="*/ 1358504 w 1675938"/>
                <a:gd name="connsiteY245" fmla="*/ 1113433 h 1350785"/>
                <a:gd name="connsiteX246" fmla="*/ 1361399 w 1675938"/>
                <a:gd name="connsiteY246" fmla="*/ 1113433 h 1350785"/>
                <a:gd name="connsiteX247" fmla="*/ 1363328 w 1675938"/>
                <a:gd name="connsiteY247" fmla="*/ 1118257 h 1350785"/>
                <a:gd name="connsiteX248" fmla="*/ 1365258 w 1675938"/>
                <a:gd name="connsiteY248" fmla="*/ 1118257 h 1350785"/>
                <a:gd name="connsiteX249" fmla="*/ 1365258 w 1675938"/>
                <a:gd name="connsiteY249" fmla="*/ 1123081 h 1350785"/>
                <a:gd name="connsiteX250" fmla="*/ 1367188 w 1675938"/>
                <a:gd name="connsiteY250" fmla="*/ 1125976 h 1350785"/>
                <a:gd name="connsiteX251" fmla="*/ 1367188 w 1675938"/>
                <a:gd name="connsiteY251" fmla="*/ 1133695 h 1350785"/>
                <a:gd name="connsiteX252" fmla="*/ 1369118 w 1675938"/>
                <a:gd name="connsiteY252" fmla="*/ 1138519 h 1350785"/>
                <a:gd name="connsiteX253" fmla="*/ 1363328 w 1675938"/>
                <a:gd name="connsiteY253" fmla="*/ 1138519 h 1350785"/>
                <a:gd name="connsiteX254" fmla="*/ 1340172 w 1675938"/>
                <a:gd name="connsiteY254" fmla="*/ 1152992 h 1350785"/>
                <a:gd name="connsiteX255" fmla="*/ 1331489 w 1675938"/>
                <a:gd name="connsiteY255" fmla="*/ 1155886 h 1350785"/>
                <a:gd name="connsiteX256" fmla="*/ 1321840 w 1675938"/>
                <a:gd name="connsiteY256" fmla="*/ 1155886 h 1350785"/>
                <a:gd name="connsiteX257" fmla="*/ 1315086 w 1675938"/>
                <a:gd name="connsiteY257" fmla="*/ 1155886 h 1350785"/>
                <a:gd name="connsiteX258" fmla="*/ 1315086 w 1675938"/>
                <a:gd name="connsiteY258" fmla="*/ 1152027 h 1350785"/>
                <a:gd name="connsiteX259" fmla="*/ 1308332 w 1675938"/>
                <a:gd name="connsiteY259" fmla="*/ 1140449 h 1350785"/>
                <a:gd name="connsiteX260" fmla="*/ 1304472 w 1675938"/>
                <a:gd name="connsiteY260" fmla="*/ 1140449 h 1350785"/>
                <a:gd name="connsiteX261" fmla="*/ 1299649 w 1675938"/>
                <a:gd name="connsiteY261" fmla="*/ 1132730 h 1350785"/>
                <a:gd name="connsiteX262" fmla="*/ 1299649 w 1675938"/>
                <a:gd name="connsiteY262" fmla="*/ 1124046 h 1350785"/>
                <a:gd name="connsiteX263" fmla="*/ 1296754 w 1675938"/>
                <a:gd name="connsiteY263" fmla="*/ 1120187 h 1350785"/>
                <a:gd name="connsiteX264" fmla="*/ 1293860 w 1675938"/>
                <a:gd name="connsiteY264" fmla="*/ 1118257 h 1350785"/>
                <a:gd name="connsiteX265" fmla="*/ 1293860 w 1675938"/>
                <a:gd name="connsiteY265" fmla="*/ 1111503 h 1350785"/>
                <a:gd name="connsiteX266" fmla="*/ 1291930 w 1675938"/>
                <a:gd name="connsiteY266" fmla="*/ 1108609 h 1350785"/>
                <a:gd name="connsiteX267" fmla="*/ 1288070 w 1675938"/>
                <a:gd name="connsiteY267" fmla="*/ 1106679 h 1350785"/>
                <a:gd name="connsiteX268" fmla="*/ 1281316 w 1675938"/>
                <a:gd name="connsiteY268" fmla="*/ 1095101 h 1350785"/>
                <a:gd name="connsiteX269" fmla="*/ 1281316 w 1675938"/>
                <a:gd name="connsiteY269" fmla="*/ 1088347 h 1350785"/>
                <a:gd name="connsiteX270" fmla="*/ 1272633 w 1675938"/>
                <a:gd name="connsiteY270" fmla="*/ 1090277 h 1350785"/>
                <a:gd name="connsiteX271" fmla="*/ 1265879 w 1675938"/>
                <a:gd name="connsiteY271" fmla="*/ 1093171 h 1350785"/>
                <a:gd name="connsiteX272" fmla="*/ 1256230 w 1675938"/>
                <a:gd name="connsiteY272" fmla="*/ 1099925 h 1350785"/>
                <a:gd name="connsiteX273" fmla="*/ 1249476 w 1675938"/>
                <a:gd name="connsiteY273" fmla="*/ 1103785 h 1350785"/>
                <a:gd name="connsiteX274" fmla="*/ 1246582 w 1675938"/>
                <a:gd name="connsiteY274" fmla="*/ 1103785 h 1350785"/>
                <a:gd name="connsiteX275" fmla="*/ 1240793 w 1675938"/>
                <a:gd name="connsiteY275" fmla="*/ 1097031 h 1350785"/>
                <a:gd name="connsiteX276" fmla="*/ 1240793 w 1675938"/>
                <a:gd name="connsiteY276" fmla="*/ 1101855 h 1350785"/>
                <a:gd name="connsiteX277" fmla="*/ 1241758 w 1675938"/>
                <a:gd name="connsiteY277" fmla="*/ 1103785 h 1350785"/>
                <a:gd name="connsiteX278" fmla="*/ 1244652 w 1675938"/>
                <a:gd name="connsiteY278" fmla="*/ 1110538 h 1350785"/>
                <a:gd name="connsiteX279" fmla="*/ 1244652 w 1675938"/>
                <a:gd name="connsiteY279" fmla="*/ 1113433 h 1350785"/>
                <a:gd name="connsiteX280" fmla="*/ 1247547 w 1675938"/>
                <a:gd name="connsiteY280" fmla="*/ 1119222 h 1350785"/>
                <a:gd name="connsiteX281" fmla="*/ 1251406 w 1675938"/>
                <a:gd name="connsiteY281" fmla="*/ 1124046 h 1350785"/>
                <a:gd name="connsiteX282" fmla="*/ 1251406 w 1675938"/>
                <a:gd name="connsiteY282" fmla="*/ 1127906 h 1350785"/>
                <a:gd name="connsiteX283" fmla="*/ 1257195 w 1675938"/>
                <a:gd name="connsiteY283" fmla="*/ 1130800 h 1350785"/>
                <a:gd name="connsiteX284" fmla="*/ 1257195 w 1675938"/>
                <a:gd name="connsiteY284" fmla="*/ 1140449 h 1350785"/>
                <a:gd name="connsiteX285" fmla="*/ 1260090 w 1675938"/>
                <a:gd name="connsiteY285" fmla="*/ 1147203 h 1350785"/>
                <a:gd name="connsiteX286" fmla="*/ 1268774 w 1675938"/>
                <a:gd name="connsiteY286" fmla="*/ 1156851 h 1350785"/>
                <a:gd name="connsiteX287" fmla="*/ 1276493 w 1675938"/>
                <a:gd name="connsiteY287" fmla="*/ 1163605 h 1350785"/>
                <a:gd name="connsiteX288" fmla="*/ 1273597 w 1675938"/>
                <a:gd name="connsiteY288" fmla="*/ 1166500 h 1350785"/>
                <a:gd name="connsiteX289" fmla="*/ 1269739 w 1675938"/>
                <a:gd name="connsiteY289" fmla="*/ 1166500 h 1350785"/>
                <a:gd name="connsiteX290" fmla="*/ 1265879 w 1675938"/>
                <a:gd name="connsiteY290" fmla="*/ 1169394 h 1350785"/>
                <a:gd name="connsiteX291" fmla="*/ 1260090 w 1675938"/>
                <a:gd name="connsiteY291" fmla="*/ 1172289 h 1350785"/>
                <a:gd name="connsiteX292" fmla="*/ 1257195 w 1675938"/>
                <a:gd name="connsiteY292" fmla="*/ 1172289 h 1350785"/>
                <a:gd name="connsiteX293" fmla="*/ 1251406 w 1675938"/>
                <a:gd name="connsiteY293" fmla="*/ 1167464 h 1350785"/>
                <a:gd name="connsiteX294" fmla="*/ 1246582 w 1675938"/>
                <a:gd name="connsiteY294" fmla="*/ 1164570 h 1350785"/>
                <a:gd name="connsiteX295" fmla="*/ 1246582 w 1675938"/>
                <a:gd name="connsiteY295" fmla="*/ 1162640 h 1350785"/>
                <a:gd name="connsiteX296" fmla="*/ 1233074 w 1675938"/>
                <a:gd name="connsiteY296" fmla="*/ 1154921 h 1350785"/>
                <a:gd name="connsiteX297" fmla="*/ 1230180 w 1675938"/>
                <a:gd name="connsiteY297" fmla="*/ 1154921 h 1350785"/>
                <a:gd name="connsiteX298" fmla="*/ 1225355 w 1675938"/>
                <a:gd name="connsiteY298" fmla="*/ 1153957 h 1350785"/>
                <a:gd name="connsiteX299" fmla="*/ 1225355 w 1675938"/>
                <a:gd name="connsiteY299" fmla="*/ 1156851 h 1350785"/>
                <a:gd name="connsiteX300" fmla="*/ 1216672 w 1675938"/>
                <a:gd name="connsiteY300" fmla="*/ 1155886 h 1350785"/>
                <a:gd name="connsiteX301" fmla="*/ 1206058 w 1675938"/>
                <a:gd name="connsiteY301" fmla="*/ 1152027 h 1350785"/>
                <a:gd name="connsiteX302" fmla="*/ 1206058 w 1675938"/>
                <a:gd name="connsiteY302" fmla="*/ 1148168 h 1350785"/>
                <a:gd name="connsiteX303" fmla="*/ 1197375 w 1675938"/>
                <a:gd name="connsiteY303" fmla="*/ 1144308 h 1350785"/>
                <a:gd name="connsiteX304" fmla="*/ 1199305 w 1675938"/>
                <a:gd name="connsiteY304" fmla="*/ 1142378 h 1350785"/>
                <a:gd name="connsiteX305" fmla="*/ 1193516 w 1675938"/>
                <a:gd name="connsiteY305" fmla="*/ 1140449 h 1350785"/>
                <a:gd name="connsiteX306" fmla="*/ 1179043 w 1675938"/>
                <a:gd name="connsiteY306" fmla="*/ 1126941 h 1350785"/>
                <a:gd name="connsiteX307" fmla="*/ 1177113 w 1675938"/>
                <a:gd name="connsiteY307" fmla="*/ 1122117 h 1350785"/>
                <a:gd name="connsiteX308" fmla="*/ 1171324 w 1675938"/>
                <a:gd name="connsiteY308" fmla="*/ 1120187 h 1350785"/>
                <a:gd name="connsiteX309" fmla="*/ 1166499 w 1675938"/>
                <a:gd name="connsiteY309" fmla="*/ 1120187 h 1350785"/>
                <a:gd name="connsiteX310" fmla="*/ 1162641 w 1675938"/>
                <a:gd name="connsiteY310" fmla="*/ 1123081 h 1350785"/>
                <a:gd name="connsiteX311" fmla="*/ 1159745 w 1675938"/>
                <a:gd name="connsiteY311" fmla="*/ 1126941 h 1350785"/>
                <a:gd name="connsiteX312" fmla="*/ 1155887 w 1675938"/>
                <a:gd name="connsiteY312" fmla="*/ 1126941 h 1350785"/>
                <a:gd name="connsiteX313" fmla="*/ 1155887 w 1675938"/>
                <a:gd name="connsiteY313" fmla="*/ 1131765 h 1350785"/>
                <a:gd name="connsiteX314" fmla="*/ 1152027 w 1675938"/>
                <a:gd name="connsiteY314" fmla="*/ 1131765 h 1350785"/>
                <a:gd name="connsiteX315" fmla="*/ 1152027 w 1675938"/>
                <a:gd name="connsiteY315" fmla="*/ 1139484 h 1350785"/>
                <a:gd name="connsiteX316" fmla="*/ 1145273 w 1675938"/>
                <a:gd name="connsiteY316" fmla="*/ 1143343 h 1350785"/>
                <a:gd name="connsiteX317" fmla="*/ 1145273 w 1675938"/>
                <a:gd name="connsiteY317" fmla="*/ 1147203 h 1350785"/>
                <a:gd name="connsiteX318" fmla="*/ 1138519 w 1675938"/>
                <a:gd name="connsiteY318" fmla="*/ 1150097 h 1350785"/>
                <a:gd name="connsiteX319" fmla="*/ 1138519 w 1675938"/>
                <a:gd name="connsiteY319" fmla="*/ 1154921 h 1350785"/>
                <a:gd name="connsiteX320" fmla="*/ 1141414 w 1675938"/>
                <a:gd name="connsiteY320" fmla="*/ 1154921 h 1350785"/>
                <a:gd name="connsiteX321" fmla="*/ 1149133 w 1675938"/>
                <a:gd name="connsiteY321" fmla="*/ 1179043 h 1350785"/>
                <a:gd name="connsiteX322" fmla="*/ 1157816 w 1675938"/>
                <a:gd name="connsiteY322" fmla="*/ 1205093 h 1350785"/>
                <a:gd name="connsiteX323" fmla="*/ 1142378 w 1675938"/>
                <a:gd name="connsiteY323" fmla="*/ 1200269 h 1350785"/>
                <a:gd name="connsiteX324" fmla="*/ 1136589 w 1675938"/>
                <a:gd name="connsiteY324" fmla="*/ 1200269 h 1350785"/>
                <a:gd name="connsiteX325" fmla="*/ 1130801 w 1675938"/>
                <a:gd name="connsiteY325" fmla="*/ 1197375 h 1350785"/>
                <a:gd name="connsiteX326" fmla="*/ 1117293 w 1675938"/>
                <a:gd name="connsiteY326" fmla="*/ 1201234 h 1350785"/>
                <a:gd name="connsiteX327" fmla="*/ 1119222 w 1675938"/>
                <a:gd name="connsiteY327" fmla="*/ 1188691 h 1350785"/>
                <a:gd name="connsiteX328" fmla="*/ 1111503 w 1675938"/>
                <a:gd name="connsiteY328" fmla="*/ 1188691 h 1350785"/>
                <a:gd name="connsiteX329" fmla="*/ 1105714 w 1675938"/>
                <a:gd name="connsiteY329" fmla="*/ 1188691 h 1350785"/>
                <a:gd name="connsiteX330" fmla="*/ 1101855 w 1675938"/>
                <a:gd name="connsiteY330" fmla="*/ 1180972 h 1350785"/>
                <a:gd name="connsiteX331" fmla="*/ 1096066 w 1675938"/>
                <a:gd name="connsiteY331" fmla="*/ 1178078 h 1350785"/>
                <a:gd name="connsiteX332" fmla="*/ 1096066 w 1675938"/>
                <a:gd name="connsiteY332" fmla="*/ 1174218 h 1350785"/>
                <a:gd name="connsiteX333" fmla="*/ 1092207 w 1675938"/>
                <a:gd name="connsiteY333" fmla="*/ 1172289 h 1350785"/>
                <a:gd name="connsiteX334" fmla="*/ 1090277 w 1675938"/>
                <a:gd name="connsiteY334" fmla="*/ 1168429 h 1350785"/>
                <a:gd name="connsiteX335" fmla="*/ 1086418 w 1675938"/>
                <a:gd name="connsiteY335" fmla="*/ 1168429 h 1350785"/>
                <a:gd name="connsiteX336" fmla="*/ 1079664 w 1675938"/>
                <a:gd name="connsiteY336" fmla="*/ 1173254 h 1350785"/>
                <a:gd name="connsiteX337" fmla="*/ 1072910 w 1675938"/>
                <a:gd name="connsiteY337" fmla="*/ 1173254 h 1350785"/>
                <a:gd name="connsiteX338" fmla="*/ 1066156 w 1675938"/>
                <a:gd name="connsiteY338" fmla="*/ 1173254 h 1350785"/>
                <a:gd name="connsiteX339" fmla="*/ 1062296 w 1675938"/>
                <a:gd name="connsiteY339" fmla="*/ 1168429 h 1350785"/>
                <a:gd name="connsiteX340" fmla="*/ 1059402 w 1675938"/>
                <a:gd name="connsiteY340" fmla="*/ 1168429 h 1350785"/>
                <a:gd name="connsiteX341" fmla="*/ 1051683 w 1675938"/>
                <a:gd name="connsiteY341" fmla="*/ 1163605 h 1350785"/>
                <a:gd name="connsiteX342" fmla="*/ 1049753 w 1675938"/>
                <a:gd name="connsiteY342" fmla="*/ 1157816 h 1350785"/>
                <a:gd name="connsiteX343" fmla="*/ 1044929 w 1675938"/>
                <a:gd name="connsiteY343" fmla="*/ 1159746 h 1350785"/>
                <a:gd name="connsiteX344" fmla="*/ 1039140 w 1675938"/>
                <a:gd name="connsiteY344" fmla="*/ 1153957 h 1350785"/>
                <a:gd name="connsiteX345" fmla="*/ 1033351 w 1675938"/>
                <a:gd name="connsiteY345" fmla="*/ 1150097 h 1350785"/>
                <a:gd name="connsiteX346" fmla="*/ 1030456 w 1675938"/>
                <a:gd name="connsiteY346" fmla="*/ 1150097 h 1350785"/>
                <a:gd name="connsiteX347" fmla="*/ 1018878 w 1675938"/>
                <a:gd name="connsiteY347" fmla="*/ 1140449 h 1350785"/>
                <a:gd name="connsiteX348" fmla="*/ 1010195 w 1675938"/>
                <a:gd name="connsiteY348" fmla="*/ 1131765 h 1350785"/>
                <a:gd name="connsiteX349" fmla="*/ 1010195 w 1675938"/>
                <a:gd name="connsiteY349" fmla="*/ 1127906 h 1350785"/>
                <a:gd name="connsiteX350" fmla="*/ 998616 w 1675938"/>
                <a:gd name="connsiteY350" fmla="*/ 1121152 h 1350785"/>
                <a:gd name="connsiteX351" fmla="*/ 996687 w 1675938"/>
                <a:gd name="connsiteY351" fmla="*/ 1117292 h 1350785"/>
                <a:gd name="connsiteX352" fmla="*/ 992827 w 1675938"/>
                <a:gd name="connsiteY352" fmla="*/ 1114398 h 1350785"/>
                <a:gd name="connsiteX353" fmla="*/ 977389 w 1675938"/>
                <a:gd name="connsiteY353" fmla="*/ 1134660 h 1350785"/>
                <a:gd name="connsiteX354" fmla="*/ 967741 w 1675938"/>
                <a:gd name="connsiteY354" fmla="*/ 1147203 h 1350785"/>
                <a:gd name="connsiteX355" fmla="*/ 946514 w 1675938"/>
                <a:gd name="connsiteY355" fmla="*/ 1176148 h 1350785"/>
                <a:gd name="connsiteX356" fmla="*/ 933972 w 1675938"/>
                <a:gd name="connsiteY356" fmla="*/ 1191586 h 1350785"/>
                <a:gd name="connsiteX357" fmla="*/ 905026 w 1675938"/>
                <a:gd name="connsiteY357" fmla="*/ 1230180 h 1350785"/>
                <a:gd name="connsiteX358" fmla="*/ 898272 w 1675938"/>
                <a:gd name="connsiteY358" fmla="*/ 1240793 h 1350785"/>
                <a:gd name="connsiteX359" fmla="*/ 893448 w 1675938"/>
                <a:gd name="connsiteY359" fmla="*/ 1245617 h 1350785"/>
                <a:gd name="connsiteX360" fmla="*/ 880905 w 1675938"/>
                <a:gd name="connsiteY360" fmla="*/ 1264914 h 1350785"/>
                <a:gd name="connsiteX361" fmla="*/ 872222 w 1675938"/>
                <a:gd name="connsiteY361" fmla="*/ 1277457 h 1350785"/>
                <a:gd name="connsiteX362" fmla="*/ 862573 w 1675938"/>
                <a:gd name="connsiteY362" fmla="*/ 1293859 h 1350785"/>
                <a:gd name="connsiteX363" fmla="*/ 850030 w 1675938"/>
                <a:gd name="connsiteY363" fmla="*/ 1313156 h 1350785"/>
                <a:gd name="connsiteX364" fmla="*/ 844241 w 1675938"/>
                <a:gd name="connsiteY364" fmla="*/ 1321840 h 1350785"/>
                <a:gd name="connsiteX365" fmla="*/ 841346 w 1675938"/>
                <a:gd name="connsiteY365" fmla="*/ 1318945 h 1350785"/>
                <a:gd name="connsiteX366" fmla="*/ 838452 w 1675938"/>
                <a:gd name="connsiteY366" fmla="*/ 1317016 h 1350785"/>
                <a:gd name="connsiteX367" fmla="*/ 836522 w 1675938"/>
                <a:gd name="connsiteY367" fmla="*/ 1313156 h 1350785"/>
                <a:gd name="connsiteX368" fmla="*/ 831698 w 1675938"/>
                <a:gd name="connsiteY368" fmla="*/ 1313156 h 1350785"/>
                <a:gd name="connsiteX369" fmla="*/ 822049 w 1675938"/>
                <a:gd name="connsiteY369" fmla="*/ 1310262 h 1350785"/>
                <a:gd name="connsiteX370" fmla="*/ 817225 w 1675938"/>
                <a:gd name="connsiteY370" fmla="*/ 1307367 h 1350785"/>
                <a:gd name="connsiteX371" fmla="*/ 811436 w 1675938"/>
                <a:gd name="connsiteY371" fmla="*/ 1307367 h 1350785"/>
                <a:gd name="connsiteX372" fmla="*/ 807577 w 1675938"/>
                <a:gd name="connsiteY372" fmla="*/ 1303508 h 1350785"/>
                <a:gd name="connsiteX373" fmla="*/ 804682 w 1675938"/>
                <a:gd name="connsiteY373" fmla="*/ 1296754 h 1350785"/>
                <a:gd name="connsiteX374" fmla="*/ 799858 w 1675938"/>
                <a:gd name="connsiteY374" fmla="*/ 1299648 h 1350785"/>
                <a:gd name="connsiteX375" fmla="*/ 802752 w 1675938"/>
                <a:gd name="connsiteY375" fmla="*/ 1306402 h 1350785"/>
                <a:gd name="connsiteX376" fmla="*/ 797928 w 1675938"/>
                <a:gd name="connsiteY376" fmla="*/ 1308332 h 1350785"/>
                <a:gd name="connsiteX377" fmla="*/ 797928 w 1675938"/>
                <a:gd name="connsiteY377" fmla="*/ 1310262 h 1350785"/>
                <a:gd name="connsiteX378" fmla="*/ 788280 w 1675938"/>
                <a:gd name="connsiteY378" fmla="*/ 1316051 h 1350785"/>
                <a:gd name="connsiteX379" fmla="*/ 785385 w 1675938"/>
                <a:gd name="connsiteY379" fmla="*/ 1311227 h 1350785"/>
                <a:gd name="connsiteX380" fmla="*/ 785385 w 1675938"/>
                <a:gd name="connsiteY380" fmla="*/ 1307367 h 1350785"/>
                <a:gd name="connsiteX381" fmla="*/ 781526 w 1675938"/>
                <a:gd name="connsiteY381" fmla="*/ 1307367 h 1350785"/>
                <a:gd name="connsiteX382" fmla="*/ 769948 w 1675938"/>
                <a:gd name="connsiteY382" fmla="*/ 1305438 h 1350785"/>
                <a:gd name="connsiteX383" fmla="*/ 762229 w 1675938"/>
                <a:gd name="connsiteY383" fmla="*/ 1305438 h 1350785"/>
                <a:gd name="connsiteX384" fmla="*/ 762229 w 1675938"/>
                <a:gd name="connsiteY384" fmla="*/ 1300613 h 1350785"/>
                <a:gd name="connsiteX385" fmla="*/ 762229 w 1675938"/>
                <a:gd name="connsiteY385" fmla="*/ 1292895 h 1350785"/>
                <a:gd name="connsiteX386" fmla="*/ 760299 w 1675938"/>
                <a:gd name="connsiteY386" fmla="*/ 1287105 h 1350785"/>
                <a:gd name="connsiteX387" fmla="*/ 754510 w 1675938"/>
                <a:gd name="connsiteY387" fmla="*/ 1287105 h 1350785"/>
                <a:gd name="connsiteX388" fmla="*/ 751616 w 1675938"/>
                <a:gd name="connsiteY388" fmla="*/ 1291930 h 1350785"/>
                <a:gd name="connsiteX389" fmla="*/ 743897 w 1675938"/>
                <a:gd name="connsiteY389" fmla="*/ 1296754 h 1350785"/>
                <a:gd name="connsiteX390" fmla="*/ 736178 w 1675938"/>
                <a:gd name="connsiteY390" fmla="*/ 1304473 h 1350785"/>
                <a:gd name="connsiteX391" fmla="*/ 729424 w 1675938"/>
                <a:gd name="connsiteY391" fmla="*/ 1307367 h 1350785"/>
                <a:gd name="connsiteX392" fmla="*/ 723635 w 1675938"/>
                <a:gd name="connsiteY392" fmla="*/ 1307367 h 1350785"/>
                <a:gd name="connsiteX393" fmla="*/ 714952 w 1675938"/>
                <a:gd name="connsiteY393" fmla="*/ 1310262 h 1350785"/>
                <a:gd name="connsiteX394" fmla="*/ 704338 w 1675938"/>
                <a:gd name="connsiteY394" fmla="*/ 1315086 h 1350785"/>
                <a:gd name="connsiteX395" fmla="*/ 704338 w 1675938"/>
                <a:gd name="connsiteY395" fmla="*/ 1320875 h 1350785"/>
                <a:gd name="connsiteX396" fmla="*/ 702408 w 1675938"/>
                <a:gd name="connsiteY396" fmla="*/ 1327629 h 1350785"/>
                <a:gd name="connsiteX397" fmla="*/ 700479 w 1675938"/>
                <a:gd name="connsiteY397" fmla="*/ 1336313 h 1350785"/>
                <a:gd name="connsiteX398" fmla="*/ 700479 w 1675938"/>
                <a:gd name="connsiteY398" fmla="*/ 1342102 h 1350785"/>
                <a:gd name="connsiteX399" fmla="*/ 690831 w 1675938"/>
                <a:gd name="connsiteY399" fmla="*/ 1340172 h 1350785"/>
                <a:gd name="connsiteX400" fmla="*/ 690831 w 1675938"/>
                <a:gd name="connsiteY400" fmla="*/ 1337277 h 1350785"/>
                <a:gd name="connsiteX401" fmla="*/ 681182 w 1675938"/>
                <a:gd name="connsiteY401" fmla="*/ 1338242 h 1350785"/>
                <a:gd name="connsiteX402" fmla="*/ 669604 w 1675938"/>
                <a:gd name="connsiteY402" fmla="*/ 1338242 h 1350785"/>
                <a:gd name="connsiteX403" fmla="*/ 664779 w 1675938"/>
                <a:gd name="connsiteY403" fmla="*/ 1338242 h 1350785"/>
                <a:gd name="connsiteX404" fmla="*/ 659955 w 1675938"/>
                <a:gd name="connsiteY404" fmla="*/ 1344031 h 1350785"/>
                <a:gd name="connsiteX405" fmla="*/ 659955 w 1675938"/>
                <a:gd name="connsiteY405" fmla="*/ 1347891 h 1350785"/>
                <a:gd name="connsiteX406" fmla="*/ 657060 w 1675938"/>
                <a:gd name="connsiteY406" fmla="*/ 1350785 h 1350785"/>
                <a:gd name="connsiteX407" fmla="*/ 654166 w 1675938"/>
                <a:gd name="connsiteY407" fmla="*/ 1346926 h 1350785"/>
                <a:gd name="connsiteX408" fmla="*/ 650307 w 1675938"/>
                <a:gd name="connsiteY408" fmla="*/ 1344996 h 1350785"/>
                <a:gd name="connsiteX409" fmla="*/ 647412 w 1675938"/>
                <a:gd name="connsiteY409" fmla="*/ 1349820 h 1350785"/>
                <a:gd name="connsiteX410" fmla="*/ 640658 w 1675938"/>
                <a:gd name="connsiteY410" fmla="*/ 1347891 h 1350785"/>
                <a:gd name="connsiteX411" fmla="*/ 642588 w 1675938"/>
                <a:gd name="connsiteY411" fmla="*/ 1344996 h 1350785"/>
                <a:gd name="connsiteX412" fmla="*/ 642588 w 1675938"/>
                <a:gd name="connsiteY412" fmla="*/ 1341137 h 1350785"/>
                <a:gd name="connsiteX413" fmla="*/ 641623 w 1675938"/>
                <a:gd name="connsiteY413" fmla="*/ 1338242 h 1350785"/>
                <a:gd name="connsiteX414" fmla="*/ 636799 w 1675938"/>
                <a:gd name="connsiteY414" fmla="*/ 1335348 h 1350785"/>
                <a:gd name="connsiteX415" fmla="*/ 632939 w 1675938"/>
                <a:gd name="connsiteY415" fmla="*/ 1335348 h 1350785"/>
                <a:gd name="connsiteX416" fmla="*/ 633904 w 1675938"/>
                <a:gd name="connsiteY416" fmla="*/ 1332453 h 1350785"/>
                <a:gd name="connsiteX417" fmla="*/ 636799 w 1675938"/>
                <a:gd name="connsiteY417" fmla="*/ 1332453 h 1350785"/>
                <a:gd name="connsiteX418" fmla="*/ 638729 w 1675938"/>
                <a:gd name="connsiteY418" fmla="*/ 1331488 h 1350785"/>
                <a:gd name="connsiteX419" fmla="*/ 631010 w 1675938"/>
                <a:gd name="connsiteY419" fmla="*/ 1326664 h 1350785"/>
                <a:gd name="connsiteX420" fmla="*/ 626185 w 1675938"/>
                <a:gd name="connsiteY420" fmla="*/ 1326664 h 1350785"/>
                <a:gd name="connsiteX421" fmla="*/ 622326 w 1675938"/>
                <a:gd name="connsiteY421" fmla="*/ 1324735 h 1350785"/>
                <a:gd name="connsiteX422" fmla="*/ 622326 w 1675938"/>
                <a:gd name="connsiteY422" fmla="*/ 1322805 h 1350785"/>
                <a:gd name="connsiteX423" fmla="*/ 623291 w 1675938"/>
                <a:gd name="connsiteY423" fmla="*/ 1319910 h 1350785"/>
                <a:gd name="connsiteX424" fmla="*/ 626185 w 1675938"/>
                <a:gd name="connsiteY424" fmla="*/ 1317980 h 1350785"/>
                <a:gd name="connsiteX425" fmla="*/ 628115 w 1675938"/>
                <a:gd name="connsiteY425" fmla="*/ 1314121 h 1350785"/>
                <a:gd name="connsiteX426" fmla="*/ 628115 w 1675938"/>
                <a:gd name="connsiteY426" fmla="*/ 1312191 h 1350785"/>
                <a:gd name="connsiteX427" fmla="*/ 620396 w 1675938"/>
                <a:gd name="connsiteY427" fmla="*/ 1308332 h 1350785"/>
                <a:gd name="connsiteX428" fmla="*/ 617502 w 1675938"/>
                <a:gd name="connsiteY428" fmla="*/ 1308332 h 1350785"/>
                <a:gd name="connsiteX429" fmla="*/ 617502 w 1675938"/>
                <a:gd name="connsiteY429" fmla="*/ 1313156 h 1350785"/>
                <a:gd name="connsiteX430" fmla="*/ 610748 w 1675938"/>
                <a:gd name="connsiteY430" fmla="*/ 1317016 h 1350785"/>
                <a:gd name="connsiteX431" fmla="*/ 608818 w 1675938"/>
                <a:gd name="connsiteY431" fmla="*/ 1315086 h 1350785"/>
                <a:gd name="connsiteX432" fmla="*/ 603994 w 1675938"/>
                <a:gd name="connsiteY432" fmla="*/ 1313156 h 1350785"/>
                <a:gd name="connsiteX433" fmla="*/ 602064 w 1675938"/>
                <a:gd name="connsiteY433" fmla="*/ 1316051 h 1350785"/>
                <a:gd name="connsiteX434" fmla="*/ 600135 w 1675938"/>
                <a:gd name="connsiteY434" fmla="*/ 1313156 h 1350785"/>
                <a:gd name="connsiteX435" fmla="*/ 586627 w 1675938"/>
                <a:gd name="connsiteY435" fmla="*/ 1320875 h 1350785"/>
                <a:gd name="connsiteX436" fmla="*/ 581802 w 1675938"/>
                <a:gd name="connsiteY436" fmla="*/ 1313156 h 1350785"/>
                <a:gd name="connsiteX437" fmla="*/ 581802 w 1675938"/>
                <a:gd name="connsiteY437" fmla="*/ 1310262 h 1350785"/>
                <a:gd name="connsiteX438" fmla="*/ 576979 w 1675938"/>
                <a:gd name="connsiteY438" fmla="*/ 1310262 h 1350785"/>
                <a:gd name="connsiteX439" fmla="*/ 570225 w 1675938"/>
                <a:gd name="connsiteY439" fmla="*/ 1312191 h 1350785"/>
                <a:gd name="connsiteX440" fmla="*/ 567330 w 1675938"/>
                <a:gd name="connsiteY440" fmla="*/ 1312191 h 1350785"/>
                <a:gd name="connsiteX441" fmla="*/ 564435 w 1675938"/>
                <a:gd name="connsiteY441" fmla="*/ 1314121 h 1350785"/>
                <a:gd name="connsiteX442" fmla="*/ 564435 w 1675938"/>
                <a:gd name="connsiteY442" fmla="*/ 1305438 h 1350785"/>
                <a:gd name="connsiteX443" fmla="*/ 559611 w 1675938"/>
                <a:gd name="connsiteY443" fmla="*/ 1305438 h 1350785"/>
                <a:gd name="connsiteX444" fmla="*/ 556716 w 1675938"/>
                <a:gd name="connsiteY444" fmla="*/ 1302543 h 1350785"/>
                <a:gd name="connsiteX445" fmla="*/ 556716 w 1675938"/>
                <a:gd name="connsiteY445" fmla="*/ 1308332 h 1350785"/>
                <a:gd name="connsiteX446" fmla="*/ 551892 w 1675938"/>
                <a:gd name="connsiteY446" fmla="*/ 1305438 h 1350785"/>
                <a:gd name="connsiteX447" fmla="*/ 549962 w 1675938"/>
                <a:gd name="connsiteY447" fmla="*/ 1308332 h 1350785"/>
                <a:gd name="connsiteX448" fmla="*/ 542244 w 1675938"/>
                <a:gd name="connsiteY448" fmla="*/ 1305438 h 1350785"/>
                <a:gd name="connsiteX449" fmla="*/ 542244 w 1675938"/>
                <a:gd name="connsiteY449" fmla="*/ 1302543 h 1350785"/>
                <a:gd name="connsiteX450" fmla="*/ 537420 w 1675938"/>
                <a:gd name="connsiteY450" fmla="*/ 1300613 h 1350785"/>
                <a:gd name="connsiteX451" fmla="*/ 528736 w 1675938"/>
                <a:gd name="connsiteY451" fmla="*/ 1302543 h 1350785"/>
                <a:gd name="connsiteX452" fmla="*/ 524877 w 1675938"/>
                <a:gd name="connsiteY452" fmla="*/ 1293859 h 1350785"/>
                <a:gd name="connsiteX453" fmla="*/ 521982 w 1675938"/>
                <a:gd name="connsiteY453" fmla="*/ 1293859 h 1350785"/>
                <a:gd name="connsiteX454" fmla="*/ 521017 w 1675938"/>
                <a:gd name="connsiteY454" fmla="*/ 1290000 h 1350785"/>
                <a:gd name="connsiteX455" fmla="*/ 517158 w 1675938"/>
                <a:gd name="connsiteY455" fmla="*/ 1291930 h 1350785"/>
                <a:gd name="connsiteX456" fmla="*/ 512333 w 1675938"/>
                <a:gd name="connsiteY456" fmla="*/ 1291930 h 1350785"/>
                <a:gd name="connsiteX457" fmla="*/ 512333 w 1675938"/>
                <a:gd name="connsiteY457" fmla="*/ 1287105 h 1350785"/>
                <a:gd name="connsiteX458" fmla="*/ 507510 w 1675938"/>
                <a:gd name="connsiteY458" fmla="*/ 1284211 h 1350785"/>
                <a:gd name="connsiteX459" fmla="*/ 505579 w 1675938"/>
                <a:gd name="connsiteY459" fmla="*/ 1286141 h 1350785"/>
                <a:gd name="connsiteX460" fmla="*/ 505579 w 1675938"/>
                <a:gd name="connsiteY460" fmla="*/ 1291930 h 1350785"/>
                <a:gd name="connsiteX461" fmla="*/ 498826 w 1675938"/>
                <a:gd name="connsiteY461" fmla="*/ 1300613 h 1350785"/>
                <a:gd name="connsiteX462" fmla="*/ 491107 w 1675938"/>
                <a:gd name="connsiteY462" fmla="*/ 1300613 h 1350785"/>
                <a:gd name="connsiteX463" fmla="*/ 486283 w 1675938"/>
                <a:gd name="connsiteY463" fmla="*/ 1302543 h 1350785"/>
                <a:gd name="connsiteX464" fmla="*/ 482423 w 1675938"/>
                <a:gd name="connsiteY464" fmla="*/ 1302543 h 1350785"/>
                <a:gd name="connsiteX465" fmla="*/ 474704 w 1675938"/>
                <a:gd name="connsiteY465" fmla="*/ 1301578 h 1350785"/>
                <a:gd name="connsiteX466" fmla="*/ 468916 w 1675938"/>
                <a:gd name="connsiteY466" fmla="*/ 1301578 h 1350785"/>
                <a:gd name="connsiteX467" fmla="*/ 462162 w 1675938"/>
                <a:gd name="connsiteY467" fmla="*/ 1301578 h 1350785"/>
                <a:gd name="connsiteX468" fmla="*/ 462162 w 1675938"/>
                <a:gd name="connsiteY468" fmla="*/ 1297719 h 1350785"/>
                <a:gd name="connsiteX469" fmla="*/ 460232 w 1675938"/>
                <a:gd name="connsiteY469" fmla="*/ 1294824 h 1350785"/>
                <a:gd name="connsiteX470" fmla="*/ 463127 w 1675938"/>
                <a:gd name="connsiteY470" fmla="*/ 1286141 h 1350785"/>
                <a:gd name="connsiteX471" fmla="*/ 461197 w 1675938"/>
                <a:gd name="connsiteY471" fmla="*/ 1280351 h 1350785"/>
                <a:gd name="connsiteX472" fmla="*/ 461197 w 1675938"/>
                <a:gd name="connsiteY472" fmla="*/ 1277457 h 1350785"/>
                <a:gd name="connsiteX473" fmla="*/ 463127 w 1675938"/>
                <a:gd name="connsiteY473" fmla="*/ 1270703 h 1350785"/>
                <a:gd name="connsiteX474" fmla="*/ 465056 w 1675938"/>
                <a:gd name="connsiteY474" fmla="*/ 1267808 h 1350785"/>
                <a:gd name="connsiteX475" fmla="*/ 469881 w 1675938"/>
                <a:gd name="connsiteY475" fmla="*/ 1263949 h 1350785"/>
                <a:gd name="connsiteX476" fmla="*/ 467951 w 1675938"/>
                <a:gd name="connsiteY476" fmla="*/ 1259125 h 1350785"/>
                <a:gd name="connsiteX477" fmla="*/ 471810 w 1675938"/>
                <a:gd name="connsiteY477" fmla="*/ 1248512 h 1350785"/>
                <a:gd name="connsiteX478" fmla="*/ 471810 w 1675938"/>
                <a:gd name="connsiteY478" fmla="*/ 1239828 h 1350785"/>
                <a:gd name="connsiteX479" fmla="*/ 472775 w 1675938"/>
                <a:gd name="connsiteY479" fmla="*/ 1234039 h 1350785"/>
                <a:gd name="connsiteX480" fmla="*/ 472775 w 1675938"/>
                <a:gd name="connsiteY480" fmla="*/ 1232109 h 1350785"/>
                <a:gd name="connsiteX481" fmla="*/ 472775 w 1675938"/>
                <a:gd name="connsiteY481" fmla="*/ 1224390 h 1350785"/>
                <a:gd name="connsiteX482" fmla="*/ 466985 w 1675938"/>
                <a:gd name="connsiteY482" fmla="*/ 1218601 h 1350785"/>
                <a:gd name="connsiteX483" fmla="*/ 466985 w 1675938"/>
                <a:gd name="connsiteY483" fmla="*/ 1214742 h 1350785"/>
                <a:gd name="connsiteX484" fmla="*/ 463127 w 1675938"/>
                <a:gd name="connsiteY484" fmla="*/ 1212812 h 1350785"/>
                <a:gd name="connsiteX485" fmla="*/ 457337 w 1675938"/>
                <a:gd name="connsiteY485" fmla="*/ 1208953 h 1350785"/>
                <a:gd name="connsiteX486" fmla="*/ 455408 w 1675938"/>
                <a:gd name="connsiteY486" fmla="*/ 1206058 h 1350785"/>
                <a:gd name="connsiteX487" fmla="*/ 460232 w 1675938"/>
                <a:gd name="connsiteY487" fmla="*/ 1203164 h 1350785"/>
                <a:gd name="connsiteX488" fmla="*/ 468916 w 1675938"/>
                <a:gd name="connsiteY488" fmla="*/ 1203164 h 1350785"/>
                <a:gd name="connsiteX489" fmla="*/ 474704 w 1675938"/>
                <a:gd name="connsiteY489" fmla="*/ 1200269 h 1350785"/>
                <a:gd name="connsiteX490" fmla="*/ 477599 w 1675938"/>
                <a:gd name="connsiteY490" fmla="*/ 1200269 h 1350785"/>
                <a:gd name="connsiteX491" fmla="*/ 477599 w 1675938"/>
                <a:gd name="connsiteY491" fmla="*/ 1194480 h 1350785"/>
                <a:gd name="connsiteX492" fmla="*/ 470845 w 1675938"/>
                <a:gd name="connsiteY492" fmla="*/ 1192550 h 1350785"/>
                <a:gd name="connsiteX493" fmla="*/ 466985 w 1675938"/>
                <a:gd name="connsiteY493" fmla="*/ 1196410 h 1350785"/>
                <a:gd name="connsiteX494" fmla="*/ 462162 w 1675938"/>
                <a:gd name="connsiteY494" fmla="*/ 1196410 h 1350785"/>
                <a:gd name="connsiteX495" fmla="*/ 460232 w 1675938"/>
                <a:gd name="connsiteY495" fmla="*/ 1195445 h 1350785"/>
                <a:gd name="connsiteX496" fmla="*/ 464091 w 1675938"/>
                <a:gd name="connsiteY496" fmla="*/ 1188691 h 1350785"/>
                <a:gd name="connsiteX497" fmla="*/ 462162 w 1675938"/>
                <a:gd name="connsiteY497" fmla="*/ 1184832 h 1350785"/>
                <a:gd name="connsiteX498" fmla="*/ 457337 w 1675938"/>
                <a:gd name="connsiteY498" fmla="*/ 1179043 h 1350785"/>
                <a:gd name="connsiteX499" fmla="*/ 455408 w 1675938"/>
                <a:gd name="connsiteY499" fmla="*/ 1180972 h 1350785"/>
                <a:gd name="connsiteX500" fmla="*/ 451548 w 1675938"/>
                <a:gd name="connsiteY500" fmla="*/ 1187726 h 1350785"/>
                <a:gd name="connsiteX501" fmla="*/ 449619 w 1675938"/>
                <a:gd name="connsiteY501" fmla="*/ 1187726 h 1350785"/>
                <a:gd name="connsiteX502" fmla="*/ 448654 w 1675938"/>
                <a:gd name="connsiteY502" fmla="*/ 1190621 h 1350785"/>
                <a:gd name="connsiteX503" fmla="*/ 439970 w 1675938"/>
                <a:gd name="connsiteY503" fmla="*/ 1190621 h 1350785"/>
                <a:gd name="connsiteX504" fmla="*/ 432252 w 1675938"/>
                <a:gd name="connsiteY504" fmla="*/ 1182902 h 1350785"/>
                <a:gd name="connsiteX505" fmla="*/ 429357 w 1675938"/>
                <a:gd name="connsiteY505" fmla="*/ 1185797 h 1350785"/>
                <a:gd name="connsiteX506" fmla="*/ 422603 w 1675938"/>
                <a:gd name="connsiteY506" fmla="*/ 1180972 h 1350785"/>
                <a:gd name="connsiteX507" fmla="*/ 417779 w 1675938"/>
                <a:gd name="connsiteY507" fmla="*/ 1179043 h 1350785"/>
                <a:gd name="connsiteX508" fmla="*/ 412954 w 1675938"/>
                <a:gd name="connsiteY508" fmla="*/ 1175183 h 1350785"/>
                <a:gd name="connsiteX509" fmla="*/ 407165 w 1675938"/>
                <a:gd name="connsiteY509" fmla="*/ 1177113 h 1350785"/>
                <a:gd name="connsiteX510" fmla="*/ 405235 w 1675938"/>
                <a:gd name="connsiteY510" fmla="*/ 1177113 h 1350785"/>
                <a:gd name="connsiteX511" fmla="*/ 405235 w 1675938"/>
                <a:gd name="connsiteY511" fmla="*/ 1170359 h 1350785"/>
                <a:gd name="connsiteX512" fmla="*/ 392693 w 1675938"/>
                <a:gd name="connsiteY512" fmla="*/ 1166500 h 1350785"/>
                <a:gd name="connsiteX513" fmla="*/ 389798 w 1675938"/>
                <a:gd name="connsiteY513" fmla="*/ 1162640 h 1350785"/>
                <a:gd name="connsiteX514" fmla="*/ 385939 w 1675938"/>
                <a:gd name="connsiteY514" fmla="*/ 1165535 h 1350785"/>
                <a:gd name="connsiteX515" fmla="*/ 385939 w 1675938"/>
                <a:gd name="connsiteY515" fmla="*/ 1170359 h 1350785"/>
                <a:gd name="connsiteX516" fmla="*/ 377255 w 1675938"/>
                <a:gd name="connsiteY516" fmla="*/ 1168429 h 1350785"/>
                <a:gd name="connsiteX517" fmla="*/ 374360 w 1675938"/>
                <a:gd name="connsiteY517" fmla="*/ 1165535 h 1350785"/>
                <a:gd name="connsiteX518" fmla="*/ 369536 w 1675938"/>
                <a:gd name="connsiteY518" fmla="*/ 1163605 h 1350785"/>
                <a:gd name="connsiteX519" fmla="*/ 363747 w 1675938"/>
                <a:gd name="connsiteY519" fmla="*/ 1165535 h 1350785"/>
                <a:gd name="connsiteX520" fmla="*/ 360852 w 1675938"/>
                <a:gd name="connsiteY520" fmla="*/ 1162640 h 1350785"/>
                <a:gd name="connsiteX521" fmla="*/ 356993 w 1675938"/>
                <a:gd name="connsiteY521" fmla="*/ 1164570 h 1350785"/>
                <a:gd name="connsiteX522" fmla="*/ 355064 w 1675938"/>
                <a:gd name="connsiteY522" fmla="*/ 1167464 h 1350785"/>
                <a:gd name="connsiteX523" fmla="*/ 352169 w 1675938"/>
                <a:gd name="connsiteY523" fmla="*/ 1167464 h 1350785"/>
                <a:gd name="connsiteX524" fmla="*/ 346380 w 1675938"/>
                <a:gd name="connsiteY524" fmla="*/ 1175183 h 1350785"/>
                <a:gd name="connsiteX525" fmla="*/ 340591 w 1675938"/>
                <a:gd name="connsiteY525" fmla="*/ 1178078 h 1350785"/>
                <a:gd name="connsiteX526" fmla="*/ 326118 w 1675938"/>
                <a:gd name="connsiteY526" fmla="*/ 1178078 h 1350785"/>
                <a:gd name="connsiteX527" fmla="*/ 317435 w 1675938"/>
                <a:gd name="connsiteY527" fmla="*/ 1182902 h 1350785"/>
                <a:gd name="connsiteX528" fmla="*/ 313575 w 1675938"/>
                <a:gd name="connsiteY528" fmla="*/ 1182902 h 1350785"/>
                <a:gd name="connsiteX529" fmla="*/ 313575 w 1675938"/>
                <a:gd name="connsiteY529" fmla="*/ 1180007 h 1350785"/>
                <a:gd name="connsiteX530" fmla="*/ 319364 w 1675938"/>
                <a:gd name="connsiteY530" fmla="*/ 1176148 h 1350785"/>
                <a:gd name="connsiteX531" fmla="*/ 319364 w 1675938"/>
                <a:gd name="connsiteY531" fmla="*/ 1173254 h 1350785"/>
                <a:gd name="connsiteX532" fmla="*/ 310681 w 1675938"/>
                <a:gd name="connsiteY532" fmla="*/ 1170359 h 1350785"/>
                <a:gd name="connsiteX533" fmla="*/ 308751 w 1675938"/>
                <a:gd name="connsiteY533" fmla="*/ 1164570 h 1350785"/>
                <a:gd name="connsiteX534" fmla="*/ 311646 w 1675938"/>
                <a:gd name="connsiteY534" fmla="*/ 1159746 h 1350785"/>
                <a:gd name="connsiteX535" fmla="*/ 311646 w 1675938"/>
                <a:gd name="connsiteY535" fmla="*/ 1153957 h 1350785"/>
                <a:gd name="connsiteX536" fmla="*/ 309716 w 1675938"/>
                <a:gd name="connsiteY536" fmla="*/ 1149132 h 1350785"/>
                <a:gd name="connsiteX537" fmla="*/ 311646 w 1675938"/>
                <a:gd name="connsiteY537" fmla="*/ 1141414 h 1350785"/>
                <a:gd name="connsiteX538" fmla="*/ 311646 w 1675938"/>
                <a:gd name="connsiteY538" fmla="*/ 1132730 h 1350785"/>
                <a:gd name="connsiteX539" fmla="*/ 303927 w 1675938"/>
                <a:gd name="connsiteY539" fmla="*/ 1132730 h 1350785"/>
                <a:gd name="connsiteX540" fmla="*/ 289454 w 1675938"/>
                <a:gd name="connsiteY540" fmla="*/ 1127906 h 1350785"/>
                <a:gd name="connsiteX541" fmla="*/ 284629 w 1675938"/>
                <a:gd name="connsiteY541" fmla="*/ 1127906 h 1350785"/>
                <a:gd name="connsiteX542" fmla="*/ 283665 w 1675938"/>
                <a:gd name="connsiteY542" fmla="*/ 1124046 h 1350785"/>
                <a:gd name="connsiteX543" fmla="*/ 268227 w 1675938"/>
                <a:gd name="connsiteY543" fmla="*/ 1115363 h 1350785"/>
                <a:gd name="connsiteX544" fmla="*/ 256650 w 1675938"/>
                <a:gd name="connsiteY544" fmla="*/ 1107644 h 1350785"/>
                <a:gd name="connsiteX545" fmla="*/ 245071 w 1675938"/>
                <a:gd name="connsiteY545" fmla="*/ 1100890 h 1350785"/>
                <a:gd name="connsiteX546" fmla="*/ 234458 w 1675938"/>
                <a:gd name="connsiteY546" fmla="*/ 1086417 h 1350785"/>
                <a:gd name="connsiteX547" fmla="*/ 224809 w 1675938"/>
                <a:gd name="connsiteY547" fmla="*/ 1091242 h 1350785"/>
                <a:gd name="connsiteX548" fmla="*/ 219985 w 1675938"/>
                <a:gd name="connsiteY548" fmla="*/ 1095101 h 1350785"/>
                <a:gd name="connsiteX549" fmla="*/ 204548 w 1675938"/>
                <a:gd name="connsiteY549" fmla="*/ 1112468 h 1350785"/>
                <a:gd name="connsiteX550" fmla="*/ 199723 w 1675938"/>
                <a:gd name="connsiteY550" fmla="*/ 1118257 h 1350785"/>
                <a:gd name="connsiteX551" fmla="*/ 193934 w 1675938"/>
                <a:gd name="connsiteY551" fmla="*/ 1124046 h 1350785"/>
                <a:gd name="connsiteX552" fmla="*/ 186215 w 1675938"/>
                <a:gd name="connsiteY552" fmla="*/ 1129835 h 1350785"/>
                <a:gd name="connsiteX553" fmla="*/ 175602 w 1675938"/>
                <a:gd name="connsiteY553" fmla="*/ 1135625 h 1350785"/>
                <a:gd name="connsiteX554" fmla="*/ 166919 w 1675938"/>
                <a:gd name="connsiteY554" fmla="*/ 1139484 h 1350785"/>
                <a:gd name="connsiteX555" fmla="*/ 163059 w 1675938"/>
                <a:gd name="connsiteY555" fmla="*/ 1139484 h 1350785"/>
                <a:gd name="connsiteX556" fmla="*/ 137973 w 1675938"/>
                <a:gd name="connsiteY556" fmla="*/ 1139484 h 1350785"/>
                <a:gd name="connsiteX557" fmla="*/ 126395 w 1675938"/>
                <a:gd name="connsiteY557" fmla="*/ 1143343 h 1350785"/>
                <a:gd name="connsiteX558" fmla="*/ 119641 w 1675938"/>
                <a:gd name="connsiteY558" fmla="*/ 1147203 h 1350785"/>
                <a:gd name="connsiteX559" fmla="*/ 113852 w 1675938"/>
                <a:gd name="connsiteY559" fmla="*/ 1152027 h 1350785"/>
                <a:gd name="connsiteX560" fmla="*/ 107098 w 1675938"/>
                <a:gd name="connsiteY560" fmla="*/ 1164570 h 1350785"/>
                <a:gd name="connsiteX561" fmla="*/ 102274 w 1675938"/>
                <a:gd name="connsiteY561" fmla="*/ 1170359 h 1350785"/>
                <a:gd name="connsiteX562" fmla="*/ 99379 w 1675938"/>
                <a:gd name="connsiteY562" fmla="*/ 1174218 h 1350785"/>
                <a:gd name="connsiteX563" fmla="*/ 95520 w 1675938"/>
                <a:gd name="connsiteY563" fmla="*/ 1183867 h 1350785"/>
                <a:gd name="connsiteX564" fmla="*/ 88766 w 1675938"/>
                <a:gd name="connsiteY564" fmla="*/ 1196410 h 1350785"/>
                <a:gd name="connsiteX565" fmla="*/ 85871 w 1675938"/>
                <a:gd name="connsiteY565" fmla="*/ 1199304 h 1350785"/>
                <a:gd name="connsiteX566" fmla="*/ 82012 w 1675938"/>
                <a:gd name="connsiteY566" fmla="*/ 1204129 h 1350785"/>
                <a:gd name="connsiteX567" fmla="*/ 74293 w 1675938"/>
                <a:gd name="connsiteY567" fmla="*/ 1210883 h 1350785"/>
                <a:gd name="connsiteX568" fmla="*/ 69469 w 1675938"/>
                <a:gd name="connsiteY568" fmla="*/ 1218601 h 1350785"/>
                <a:gd name="connsiteX569" fmla="*/ 66575 w 1675938"/>
                <a:gd name="connsiteY569" fmla="*/ 1225355 h 1350785"/>
                <a:gd name="connsiteX570" fmla="*/ 64645 w 1675938"/>
                <a:gd name="connsiteY570" fmla="*/ 1232109 h 1350785"/>
                <a:gd name="connsiteX571" fmla="*/ 64645 w 1675938"/>
                <a:gd name="connsiteY571" fmla="*/ 1238863 h 1350785"/>
                <a:gd name="connsiteX572" fmla="*/ 64645 w 1675938"/>
                <a:gd name="connsiteY572" fmla="*/ 1243687 h 1350785"/>
                <a:gd name="connsiteX573" fmla="*/ 67539 w 1675938"/>
                <a:gd name="connsiteY573" fmla="*/ 1248512 h 1350785"/>
                <a:gd name="connsiteX574" fmla="*/ 71398 w 1675938"/>
                <a:gd name="connsiteY574" fmla="*/ 1251406 h 1350785"/>
                <a:gd name="connsiteX575" fmla="*/ 75258 w 1675938"/>
                <a:gd name="connsiteY575" fmla="*/ 1255265 h 1350785"/>
                <a:gd name="connsiteX576" fmla="*/ 77188 w 1675938"/>
                <a:gd name="connsiteY576" fmla="*/ 1261055 h 1350785"/>
                <a:gd name="connsiteX577" fmla="*/ 77188 w 1675938"/>
                <a:gd name="connsiteY577" fmla="*/ 1264914 h 1350785"/>
                <a:gd name="connsiteX578" fmla="*/ 65610 w 1675938"/>
                <a:gd name="connsiteY578" fmla="*/ 1281316 h 1350785"/>
                <a:gd name="connsiteX579" fmla="*/ 41488 w 1675938"/>
                <a:gd name="connsiteY579" fmla="*/ 1297719 h 1350785"/>
                <a:gd name="connsiteX580" fmla="*/ 33769 w 1675938"/>
                <a:gd name="connsiteY580" fmla="*/ 1302543 h 1350785"/>
                <a:gd name="connsiteX581" fmla="*/ 35700 w 1675938"/>
                <a:gd name="connsiteY581" fmla="*/ 1285176 h 1350785"/>
                <a:gd name="connsiteX582" fmla="*/ 38594 w 1675938"/>
                <a:gd name="connsiteY582" fmla="*/ 1272633 h 1350785"/>
                <a:gd name="connsiteX583" fmla="*/ 38594 w 1675938"/>
                <a:gd name="connsiteY583" fmla="*/ 1264914 h 1350785"/>
                <a:gd name="connsiteX584" fmla="*/ 38594 w 1675938"/>
                <a:gd name="connsiteY584" fmla="*/ 1258160 h 1350785"/>
                <a:gd name="connsiteX585" fmla="*/ 38594 w 1675938"/>
                <a:gd name="connsiteY585" fmla="*/ 1252371 h 1350785"/>
                <a:gd name="connsiteX586" fmla="*/ 42453 w 1675938"/>
                <a:gd name="connsiteY586" fmla="*/ 1243687 h 1350785"/>
                <a:gd name="connsiteX587" fmla="*/ 46313 w 1675938"/>
                <a:gd name="connsiteY587" fmla="*/ 1238863 h 1350785"/>
                <a:gd name="connsiteX588" fmla="*/ 48242 w 1675938"/>
                <a:gd name="connsiteY588" fmla="*/ 1234039 h 1350785"/>
                <a:gd name="connsiteX589" fmla="*/ 48242 w 1675938"/>
                <a:gd name="connsiteY589" fmla="*/ 1229215 h 1350785"/>
                <a:gd name="connsiteX590" fmla="*/ 44383 w 1675938"/>
                <a:gd name="connsiteY590" fmla="*/ 1225355 h 1350785"/>
                <a:gd name="connsiteX591" fmla="*/ 36664 w 1675938"/>
                <a:gd name="connsiteY591" fmla="*/ 1217636 h 1350785"/>
                <a:gd name="connsiteX592" fmla="*/ 33769 w 1675938"/>
                <a:gd name="connsiteY592" fmla="*/ 1212812 h 1350785"/>
                <a:gd name="connsiteX593" fmla="*/ 28946 w 1675938"/>
                <a:gd name="connsiteY593" fmla="*/ 1202199 h 1350785"/>
                <a:gd name="connsiteX594" fmla="*/ 28946 w 1675938"/>
                <a:gd name="connsiteY594" fmla="*/ 1199304 h 1350785"/>
                <a:gd name="connsiteX595" fmla="*/ 31840 w 1675938"/>
                <a:gd name="connsiteY595" fmla="*/ 1192550 h 1350785"/>
                <a:gd name="connsiteX596" fmla="*/ 33769 w 1675938"/>
                <a:gd name="connsiteY596" fmla="*/ 1185797 h 1350785"/>
                <a:gd name="connsiteX597" fmla="*/ 33769 w 1675938"/>
                <a:gd name="connsiteY597" fmla="*/ 1180007 h 1350785"/>
                <a:gd name="connsiteX598" fmla="*/ 28946 w 1675938"/>
                <a:gd name="connsiteY598" fmla="*/ 1173254 h 1350785"/>
                <a:gd name="connsiteX599" fmla="*/ 25086 w 1675938"/>
                <a:gd name="connsiteY599" fmla="*/ 1173254 h 1350785"/>
                <a:gd name="connsiteX600" fmla="*/ 20262 w 1675938"/>
                <a:gd name="connsiteY600" fmla="*/ 1176148 h 1350785"/>
                <a:gd name="connsiteX601" fmla="*/ 15438 w 1675938"/>
                <a:gd name="connsiteY601" fmla="*/ 1176148 h 1350785"/>
                <a:gd name="connsiteX602" fmla="*/ 12543 w 1675938"/>
                <a:gd name="connsiteY602" fmla="*/ 1173254 h 1350785"/>
                <a:gd name="connsiteX603" fmla="*/ 12543 w 1675938"/>
                <a:gd name="connsiteY603" fmla="*/ 1169394 h 1350785"/>
                <a:gd name="connsiteX604" fmla="*/ 12543 w 1675938"/>
                <a:gd name="connsiteY604" fmla="*/ 1164570 h 1350785"/>
                <a:gd name="connsiteX605" fmla="*/ 26051 w 1675938"/>
                <a:gd name="connsiteY605" fmla="*/ 1147203 h 1350785"/>
                <a:gd name="connsiteX606" fmla="*/ 30875 w 1675938"/>
                <a:gd name="connsiteY606" fmla="*/ 1139484 h 1350785"/>
                <a:gd name="connsiteX607" fmla="*/ 32804 w 1675938"/>
                <a:gd name="connsiteY607" fmla="*/ 1134660 h 1350785"/>
                <a:gd name="connsiteX608" fmla="*/ 32804 w 1675938"/>
                <a:gd name="connsiteY608" fmla="*/ 1126941 h 1350785"/>
                <a:gd name="connsiteX609" fmla="*/ 29910 w 1675938"/>
                <a:gd name="connsiteY609" fmla="*/ 1125011 h 1350785"/>
                <a:gd name="connsiteX610" fmla="*/ 27016 w 1675938"/>
                <a:gd name="connsiteY610" fmla="*/ 1126941 h 1350785"/>
                <a:gd name="connsiteX611" fmla="*/ 22192 w 1675938"/>
                <a:gd name="connsiteY611" fmla="*/ 1133695 h 1350785"/>
                <a:gd name="connsiteX612" fmla="*/ 17367 w 1675938"/>
                <a:gd name="connsiteY612" fmla="*/ 1137554 h 1350785"/>
                <a:gd name="connsiteX613" fmla="*/ 10613 w 1675938"/>
                <a:gd name="connsiteY613" fmla="*/ 1137554 h 1350785"/>
                <a:gd name="connsiteX614" fmla="*/ 5789 w 1675938"/>
                <a:gd name="connsiteY614" fmla="*/ 1137554 h 1350785"/>
                <a:gd name="connsiteX615" fmla="*/ 965 w 1675938"/>
                <a:gd name="connsiteY615" fmla="*/ 1132730 h 1350785"/>
                <a:gd name="connsiteX616" fmla="*/ 965 w 1675938"/>
                <a:gd name="connsiteY616" fmla="*/ 1127906 h 1350785"/>
                <a:gd name="connsiteX617" fmla="*/ 3859 w 1675938"/>
                <a:gd name="connsiteY617" fmla="*/ 1118257 h 1350785"/>
                <a:gd name="connsiteX618" fmla="*/ 10613 w 1675938"/>
                <a:gd name="connsiteY618" fmla="*/ 1115363 h 1350785"/>
                <a:gd name="connsiteX619" fmla="*/ 14473 w 1675938"/>
                <a:gd name="connsiteY619" fmla="*/ 1115363 h 1350785"/>
                <a:gd name="connsiteX620" fmla="*/ 20262 w 1675938"/>
                <a:gd name="connsiteY620" fmla="*/ 1115363 h 1350785"/>
                <a:gd name="connsiteX621" fmla="*/ 27981 w 1675938"/>
                <a:gd name="connsiteY621" fmla="*/ 1115363 h 1350785"/>
                <a:gd name="connsiteX622" fmla="*/ 41488 w 1675938"/>
                <a:gd name="connsiteY622" fmla="*/ 1110538 h 1350785"/>
                <a:gd name="connsiteX623" fmla="*/ 44383 w 1675938"/>
                <a:gd name="connsiteY623" fmla="*/ 1107644 h 1350785"/>
                <a:gd name="connsiteX624" fmla="*/ 46313 w 1675938"/>
                <a:gd name="connsiteY624" fmla="*/ 1101855 h 1350785"/>
                <a:gd name="connsiteX625" fmla="*/ 44383 w 1675938"/>
                <a:gd name="connsiteY625" fmla="*/ 1097996 h 1350785"/>
                <a:gd name="connsiteX626" fmla="*/ 38594 w 1675938"/>
                <a:gd name="connsiteY626" fmla="*/ 1094136 h 1350785"/>
                <a:gd name="connsiteX627" fmla="*/ 28946 w 1675938"/>
                <a:gd name="connsiteY627" fmla="*/ 1091242 h 1350785"/>
                <a:gd name="connsiteX628" fmla="*/ 24121 w 1675938"/>
                <a:gd name="connsiteY628" fmla="*/ 1087382 h 1350785"/>
                <a:gd name="connsiteX629" fmla="*/ 21227 w 1675938"/>
                <a:gd name="connsiteY629" fmla="*/ 1082558 h 1350785"/>
                <a:gd name="connsiteX630" fmla="*/ 24121 w 1675938"/>
                <a:gd name="connsiteY630" fmla="*/ 1074839 h 1350785"/>
                <a:gd name="connsiteX631" fmla="*/ 27016 w 1675938"/>
                <a:gd name="connsiteY631" fmla="*/ 1070980 h 1350785"/>
                <a:gd name="connsiteX632" fmla="*/ 28946 w 1675938"/>
                <a:gd name="connsiteY632" fmla="*/ 1066156 h 1350785"/>
                <a:gd name="connsiteX633" fmla="*/ 28946 w 1675938"/>
                <a:gd name="connsiteY633" fmla="*/ 1055542 h 1350785"/>
                <a:gd name="connsiteX634" fmla="*/ 27016 w 1675938"/>
                <a:gd name="connsiteY634" fmla="*/ 1051683 h 1350785"/>
                <a:gd name="connsiteX635" fmla="*/ 21227 w 1675938"/>
                <a:gd name="connsiteY635" fmla="*/ 1044929 h 1350785"/>
                <a:gd name="connsiteX636" fmla="*/ 8683 w 1675938"/>
                <a:gd name="connsiteY636" fmla="*/ 1039140 h 1350785"/>
                <a:gd name="connsiteX637" fmla="*/ 5789 w 1675938"/>
                <a:gd name="connsiteY637" fmla="*/ 1036245 h 1350785"/>
                <a:gd name="connsiteX638" fmla="*/ 5789 w 1675938"/>
                <a:gd name="connsiteY638" fmla="*/ 1031421 h 1350785"/>
                <a:gd name="connsiteX639" fmla="*/ 7719 w 1675938"/>
                <a:gd name="connsiteY639" fmla="*/ 1029491 h 1350785"/>
                <a:gd name="connsiteX640" fmla="*/ 13508 w 1675938"/>
                <a:gd name="connsiteY640" fmla="*/ 1029491 h 1350785"/>
                <a:gd name="connsiteX641" fmla="*/ 17367 w 1675938"/>
                <a:gd name="connsiteY641" fmla="*/ 1035280 h 1350785"/>
                <a:gd name="connsiteX642" fmla="*/ 19297 w 1675938"/>
                <a:gd name="connsiteY642" fmla="*/ 1037210 h 1350785"/>
                <a:gd name="connsiteX643" fmla="*/ 23156 w 1675938"/>
                <a:gd name="connsiteY643" fmla="*/ 1037210 h 1350785"/>
                <a:gd name="connsiteX644" fmla="*/ 27981 w 1675938"/>
                <a:gd name="connsiteY644" fmla="*/ 1035280 h 1350785"/>
                <a:gd name="connsiteX645" fmla="*/ 29910 w 1675938"/>
                <a:gd name="connsiteY645" fmla="*/ 1032386 h 1350785"/>
                <a:gd name="connsiteX646" fmla="*/ 29910 w 1675938"/>
                <a:gd name="connsiteY646" fmla="*/ 1022737 h 1350785"/>
                <a:gd name="connsiteX647" fmla="*/ 29910 w 1675938"/>
                <a:gd name="connsiteY647" fmla="*/ 1019843 h 1350785"/>
                <a:gd name="connsiteX648" fmla="*/ 25086 w 1675938"/>
                <a:gd name="connsiteY648" fmla="*/ 1012124 h 1350785"/>
                <a:gd name="connsiteX649" fmla="*/ 16402 w 1675938"/>
                <a:gd name="connsiteY649" fmla="*/ 1005370 h 1350785"/>
                <a:gd name="connsiteX650" fmla="*/ 13508 w 1675938"/>
                <a:gd name="connsiteY650" fmla="*/ 1001511 h 1350785"/>
                <a:gd name="connsiteX651" fmla="*/ 13508 w 1675938"/>
                <a:gd name="connsiteY651" fmla="*/ 993792 h 1350785"/>
                <a:gd name="connsiteX652" fmla="*/ 9648 w 1675938"/>
                <a:gd name="connsiteY652" fmla="*/ 983179 h 1350785"/>
                <a:gd name="connsiteX653" fmla="*/ 11578 w 1675938"/>
                <a:gd name="connsiteY653" fmla="*/ 977390 h 1350785"/>
                <a:gd name="connsiteX654" fmla="*/ 11578 w 1675938"/>
                <a:gd name="connsiteY654" fmla="*/ 974495 h 1350785"/>
                <a:gd name="connsiteX655" fmla="*/ 1929 w 1675938"/>
                <a:gd name="connsiteY655" fmla="*/ 965811 h 1350785"/>
                <a:gd name="connsiteX656" fmla="*/ 0 w 1675938"/>
                <a:gd name="connsiteY656" fmla="*/ 960987 h 1350785"/>
                <a:gd name="connsiteX657" fmla="*/ 2894 w 1675938"/>
                <a:gd name="connsiteY657" fmla="*/ 956163 h 1350785"/>
                <a:gd name="connsiteX658" fmla="*/ 19297 w 1675938"/>
                <a:gd name="connsiteY658" fmla="*/ 949409 h 1350785"/>
                <a:gd name="connsiteX659" fmla="*/ 24121 w 1675938"/>
                <a:gd name="connsiteY659" fmla="*/ 946515 h 1350785"/>
                <a:gd name="connsiteX660" fmla="*/ 24121 w 1675938"/>
                <a:gd name="connsiteY660" fmla="*/ 944585 h 1350785"/>
                <a:gd name="connsiteX661" fmla="*/ 26051 w 1675938"/>
                <a:gd name="connsiteY661" fmla="*/ 934936 h 1350785"/>
                <a:gd name="connsiteX662" fmla="*/ 28946 w 1675938"/>
                <a:gd name="connsiteY662" fmla="*/ 931077 h 1350785"/>
                <a:gd name="connsiteX663" fmla="*/ 30875 w 1675938"/>
                <a:gd name="connsiteY663" fmla="*/ 925288 h 1350785"/>
                <a:gd name="connsiteX664" fmla="*/ 35700 w 1675938"/>
                <a:gd name="connsiteY664" fmla="*/ 917569 h 1350785"/>
                <a:gd name="connsiteX665" fmla="*/ 40523 w 1675938"/>
                <a:gd name="connsiteY665" fmla="*/ 903096 h 1350785"/>
                <a:gd name="connsiteX666" fmla="*/ 40523 w 1675938"/>
                <a:gd name="connsiteY666" fmla="*/ 900202 h 1350785"/>
                <a:gd name="connsiteX667" fmla="*/ 35700 w 1675938"/>
                <a:gd name="connsiteY667" fmla="*/ 895378 h 1350785"/>
                <a:gd name="connsiteX668" fmla="*/ 27016 w 1675938"/>
                <a:gd name="connsiteY668" fmla="*/ 890553 h 1350785"/>
                <a:gd name="connsiteX669" fmla="*/ 22192 w 1675938"/>
                <a:gd name="connsiteY669" fmla="*/ 885729 h 1350785"/>
                <a:gd name="connsiteX670" fmla="*/ 19297 w 1675938"/>
                <a:gd name="connsiteY670" fmla="*/ 877046 h 1350785"/>
                <a:gd name="connsiteX671" fmla="*/ 14473 w 1675938"/>
                <a:gd name="connsiteY671" fmla="*/ 869327 h 1350785"/>
                <a:gd name="connsiteX672" fmla="*/ 12543 w 1675938"/>
                <a:gd name="connsiteY672" fmla="*/ 864503 h 1350785"/>
                <a:gd name="connsiteX673" fmla="*/ 12543 w 1675938"/>
                <a:gd name="connsiteY673" fmla="*/ 858714 h 1350785"/>
                <a:gd name="connsiteX674" fmla="*/ 17367 w 1675938"/>
                <a:gd name="connsiteY674" fmla="*/ 854854 h 1350785"/>
                <a:gd name="connsiteX675" fmla="*/ 21227 w 1675938"/>
                <a:gd name="connsiteY675" fmla="*/ 847135 h 1350785"/>
                <a:gd name="connsiteX676" fmla="*/ 21227 w 1675938"/>
                <a:gd name="connsiteY676" fmla="*/ 844241 h 1350785"/>
                <a:gd name="connsiteX677" fmla="*/ 19297 w 1675938"/>
                <a:gd name="connsiteY677" fmla="*/ 838452 h 1350785"/>
                <a:gd name="connsiteX678" fmla="*/ 19297 w 1675938"/>
                <a:gd name="connsiteY678" fmla="*/ 835557 h 1350785"/>
                <a:gd name="connsiteX679" fmla="*/ 24121 w 1675938"/>
                <a:gd name="connsiteY679" fmla="*/ 828803 h 1350785"/>
                <a:gd name="connsiteX680" fmla="*/ 24121 w 1675938"/>
                <a:gd name="connsiteY680" fmla="*/ 826874 h 1350785"/>
                <a:gd name="connsiteX681" fmla="*/ 20262 w 1675938"/>
                <a:gd name="connsiteY681" fmla="*/ 818190 h 1350785"/>
                <a:gd name="connsiteX682" fmla="*/ 25086 w 1675938"/>
                <a:gd name="connsiteY682" fmla="*/ 816260 h 1350785"/>
                <a:gd name="connsiteX683" fmla="*/ 25086 w 1675938"/>
                <a:gd name="connsiteY683" fmla="*/ 806612 h 1350785"/>
                <a:gd name="connsiteX684" fmla="*/ 29910 w 1675938"/>
                <a:gd name="connsiteY684" fmla="*/ 803717 h 1350785"/>
                <a:gd name="connsiteX685" fmla="*/ 22192 w 1675938"/>
                <a:gd name="connsiteY685" fmla="*/ 795999 h 1350785"/>
                <a:gd name="connsiteX686" fmla="*/ 19297 w 1675938"/>
                <a:gd name="connsiteY686" fmla="*/ 792139 h 1350785"/>
                <a:gd name="connsiteX687" fmla="*/ 16402 w 1675938"/>
                <a:gd name="connsiteY687" fmla="*/ 782491 h 1350785"/>
                <a:gd name="connsiteX688" fmla="*/ 21227 w 1675938"/>
                <a:gd name="connsiteY688" fmla="*/ 773807 h 1350785"/>
                <a:gd name="connsiteX689" fmla="*/ 21227 w 1675938"/>
                <a:gd name="connsiteY689" fmla="*/ 771877 h 1350785"/>
                <a:gd name="connsiteX690" fmla="*/ 25086 w 1675938"/>
                <a:gd name="connsiteY690" fmla="*/ 768983 h 1350785"/>
                <a:gd name="connsiteX691" fmla="*/ 25086 w 1675938"/>
                <a:gd name="connsiteY691" fmla="*/ 766088 h 1350785"/>
                <a:gd name="connsiteX692" fmla="*/ 31840 w 1675938"/>
                <a:gd name="connsiteY692" fmla="*/ 766088 h 1350785"/>
                <a:gd name="connsiteX693" fmla="*/ 37629 w 1675938"/>
                <a:gd name="connsiteY693" fmla="*/ 763194 h 1350785"/>
                <a:gd name="connsiteX694" fmla="*/ 47277 w 1675938"/>
                <a:gd name="connsiteY694" fmla="*/ 763194 h 1350785"/>
                <a:gd name="connsiteX695" fmla="*/ 48242 w 1675938"/>
                <a:gd name="connsiteY695" fmla="*/ 760299 h 1350785"/>
                <a:gd name="connsiteX696" fmla="*/ 48242 w 1675938"/>
                <a:gd name="connsiteY696" fmla="*/ 755475 h 1350785"/>
                <a:gd name="connsiteX697" fmla="*/ 47277 w 1675938"/>
                <a:gd name="connsiteY697" fmla="*/ 749686 h 1350785"/>
                <a:gd name="connsiteX698" fmla="*/ 45348 w 1675938"/>
                <a:gd name="connsiteY698" fmla="*/ 744862 h 1350785"/>
                <a:gd name="connsiteX699" fmla="*/ 48242 w 1675938"/>
                <a:gd name="connsiteY699" fmla="*/ 740037 h 1350785"/>
                <a:gd name="connsiteX700" fmla="*/ 45348 w 1675938"/>
                <a:gd name="connsiteY700" fmla="*/ 732319 h 1350785"/>
                <a:gd name="connsiteX701" fmla="*/ 61750 w 1675938"/>
                <a:gd name="connsiteY701" fmla="*/ 729424 h 1350785"/>
                <a:gd name="connsiteX702" fmla="*/ 61750 w 1675938"/>
                <a:gd name="connsiteY702" fmla="*/ 724600 h 1350785"/>
                <a:gd name="connsiteX703" fmla="*/ 64645 w 1675938"/>
                <a:gd name="connsiteY703" fmla="*/ 722670 h 1350785"/>
                <a:gd name="connsiteX704" fmla="*/ 67539 w 1675938"/>
                <a:gd name="connsiteY704" fmla="*/ 716881 h 1350785"/>
                <a:gd name="connsiteX705" fmla="*/ 70434 w 1675938"/>
                <a:gd name="connsiteY705" fmla="*/ 706268 h 1350785"/>
                <a:gd name="connsiteX706" fmla="*/ 75258 w 1675938"/>
                <a:gd name="connsiteY706" fmla="*/ 698549 h 1350785"/>
                <a:gd name="connsiteX707" fmla="*/ 79117 w 1675938"/>
                <a:gd name="connsiteY707" fmla="*/ 696619 h 1350785"/>
                <a:gd name="connsiteX708" fmla="*/ 82012 w 1675938"/>
                <a:gd name="connsiteY708" fmla="*/ 692760 h 1350785"/>
                <a:gd name="connsiteX709" fmla="*/ 82012 w 1675938"/>
                <a:gd name="connsiteY709" fmla="*/ 687936 h 1350785"/>
                <a:gd name="connsiteX710" fmla="*/ 82977 w 1675938"/>
                <a:gd name="connsiteY710" fmla="*/ 683111 h 1350785"/>
                <a:gd name="connsiteX711" fmla="*/ 87801 w 1675938"/>
                <a:gd name="connsiteY711" fmla="*/ 690830 h 1350785"/>
                <a:gd name="connsiteX712" fmla="*/ 92625 w 1675938"/>
                <a:gd name="connsiteY712" fmla="*/ 693725 h 1350785"/>
                <a:gd name="connsiteX713" fmla="*/ 94555 w 1675938"/>
                <a:gd name="connsiteY713" fmla="*/ 693725 h 1350785"/>
                <a:gd name="connsiteX714" fmla="*/ 99379 w 1675938"/>
                <a:gd name="connsiteY714" fmla="*/ 693725 h 1350785"/>
                <a:gd name="connsiteX715" fmla="*/ 101309 w 1675938"/>
                <a:gd name="connsiteY715" fmla="*/ 693725 h 1350785"/>
                <a:gd name="connsiteX716" fmla="*/ 105168 w 1675938"/>
                <a:gd name="connsiteY716" fmla="*/ 683111 h 1350785"/>
                <a:gd name="connsiteX717" fmla="*/ 112887 w 1675938"/>
                <a:gd name="connsiteY717" fmla="*/ 678287 h 1350785"/>
                <a:gd name="connsiteX718" fmla="*/ 124465 w 1675938"/>
                <a:gd name="connsiteY718" fmla="*/ 673463 h 1350785"/>
                <a:gd name="connsiteX719" fmla="*/ 127360 w 1675938"/>
                <a:gd name="connsiteY719" fmla="*/ 665744 h 1350785"/>
                <a:gd name="connsiteX720" fmla="*/ 127360 w 1675938"/>
                <a:gd name="connsiteY720" fmla="*/ 662850 h 1350785"/>
                <a:gd name="connsiteX721" fmla="*/ 132184 w 1675938"/>
                <a:gd name="connsiteY721" fmla="*/ 654166 h 1350785"/>
                <a:gd name="connsiteX722" fmla="*/ 138938 w 1675938"/>
                <a:gd name="connsiteY722" fmla="*/ 649342 h 1350785"/>
                <a:gd name="connsiteX723" fmla="*/ 145692 w 1675938"/>
                <a:gd name="connsiteY723" fmla="*/ 649342 h 1350785"/>
                <a:gd name="connsiteX724" fmla="*/ 149552 w 1675938"/>
                <a:gd name="connsiteY724" fmla="*/ 651272 h 1350785"/>
                <a:gd name="connsiteX725" fmla="*/ 153410 w 1675938"/>
                <a:gd name="connsiteY725" fmla="*/ 655131 h 1350785"/>
                <a:gd name="connsiteX726" fmla="*/ 158235 w 1675938"/>
                <a:gd name="connsiteY726" fmla="*/ 663815 h 1350785"/>
                <a:gd name="connsiteX727" fmla="*/ 161129 w 1675938"/>
                <a:gd name="connsiteY727" fmla="*/ 666709 h 1350785"/>
                <a:gd name="connsiteX728" fmla="*/ 166919 w 1675938"/>
                <a:gd name="connsiteY728" fmla="*/ 666709 h 1350785"/>
                <a:gd name="connsiteX729" fmla="*/ 168848 w 1675938"/>
                <a:gd name="connsiteY729" fmla="*/ 666709 h 1350785"/>
                <a:gd name="connsiteX730" fmla="*/ 172708 w 1675938"/>
                <a:gd name="connsiteY730" fmla="*/ 661885 h 1350785"/>
                <a:gd name="connsiteX731" fmla="*/ 172708 w 1675938"/>
                <a:gd name="connsiteY731" fmla="*/ 656096 h 1350785"/>
                <a:gd name="connsiteX732" fmla="*/ 165954 w 1675938"/>
                <a:gd name="connsiteY732" fmla="*/ 645482 h 1350785"/>
                <a:gd name="connsiteX733" fmla="*/ 163059 w 1675938"/>
                <a:gd name="connsiteY733" fmla="*/ 640658 h 1350785"/>
                <a:gd name="connsiteX734" fmla="*/ 169813 w 1675938"/>
                <a:gd name="connsiteY734" fmla="*/ 636799 h 1350785"/>
                <a:gd name="connsiteX735" fmla="*/ 174637 w 1675938"/>
                <a:gd name="connsiteY735" fmla="*/ 636799 h 1350785"/>
                <a:gd name="connsiteX736" fmla="*/ 176567 w 1675938"/>
                <a:gd name="connsiteY736" fmla="*/ 634869 h 1350785"/>
                <a:gd name="connsiteX737" fmla="*/ 181391 w 1675938"/>
                <a:gd name="connsiteY737" fmla="*/ 634869 h 1350785"/>
                <a:gd name="connsiteX738" fmla="*/ 187181 w 1675938"/>
                <a:gd name="connsiteY738" fmla="*/ 633904 h 1350785"/>
                <a:gd name="connsiteX739" fmla="*/ 189110 w 1675938"/>
                <a:gd name="connsiteY739" fmla="*/ 633904 h 1350785"/>
                <a:gd name="connsiteX740" fmla="*/ 195864 w 1675938"/>
                <a:gd name="connsiteY740" fmla="*/ 632939 h 1350785"/>
                <a:gd name="connsiteX741" fmla="*/ 199723 w 1675938"/>
                <a:gd name="connsiteY741" fmla="*/ 631010 h 1350785"/>
                <a:gd name="connsiteX742" fmla="*/ 204548 w 1675938"/>
                <a:gd name="connsiteY742" fmla="*/ 631010 h 1350785"/>
                <a:gd name="connsiteX743" fmla="*/ 208407 w 1675938"/>
                <a:gd name="connsiteY743" fmla="*/ 634869 h 1350785"/>
                <a:gd name="connsiteX744" fmla="*/ 211302 w 1675938"/>
                <a:gd name="connsiteY744" fmla="*/ 634869 h 1350785"/>
                <a:gd name="connsiteX745" fmla="*/ 218056 w 1675938"/>
                <a:gd name="connsiteY745" fmla="*/ 634869 h 1350785"/>
                <a:gd name="connsiteX746" fmla="*/ 223844 w 1675938"/>
                <a:gd name="connsiteY746" fmla="*/ 639693 h 1350785"/>
                <a:gd name="connsiteX747" fmla="*/ 227704 w 1675938"/>
                <a:gd name="connsiteY747" fmla="*/ 641623 h 1350785"/>
                <a:gd name="connsiteX748" fmla="*/ 235423 w 1675938"/>
                <a:gd name="connsiteY748" fmla="*/ 641623 h 1350785"/>
                <a:gd name="connsiteX749" fmla="*/ 243141 w 1675938"/>
                <a:gd name="connsiteY749" fmla="*/ 641623 h 1350785"/>
                <a:gd name="connsiteX750" fmla="*/ 247001 w 1675938"/>
                <a:gd name="connsiteY750" fmla="*/ 641623 h 1350785"/>
                <a:gd name="connsiteX751" fmla="*/ 247001 w 1675938"/>
                <a:gd name="connsiteY751" fmla="*/ 634869 h 1350785"/>
                <a:gd name="connsiteX752" fmla="*/ 255685 w 1675938"/>
                <a:gd name="connsiteY752" fmla="*/ 634869 h 1350785"/>
                <a:gd name="connsiteX753" fmla="*/ 260508 w 1675938"/>
                <a:gd name="connsiteY753" fmla="*/ 631010 h 1350785"/>
                <a:gd name="connsiteX754" fmla="*/ 260508 w 1675938"/>
                <a:gd name="connsiteY754" fmla="*/ 627150 h 1350785"/>
                <a:gd name="connsiteX755" fmla="*/ 263403 w 1675938"/>
                <a:gd name="connsiteY755" fmla="*/ 622326 h 1350785"/>
                <a:gd name="connsiteX756" fmla="*/ 265333 w 1675938"/>
                <a:gd name="connsiteY756" fmla="*/ 614607 h 1350785"/>
                <a:gd name="connsiteX757" fmla="*/ 267262 w 1675938"/>
                <a:gd name="connsiteY757" fmla="*/ 608818 h 1350785"/>
                <a:gd name="connsiteX758" fmla="*/ 274981 w 1675938"/>
                <a:gd name="connsiteY758" fmla="*/ 592416 h 1350785"/>
                <a:gd name="connsiteX759" fmla="*/ 280771 w 1675938"/>
                <a:gd name="connsiteY759" fmla="*/ 582767 h 1350785"/>
                <a:gd name="connsiteX760" fmla="*/ 282700 w 1675938"/>
                <a:gd name="connsiteY760" fmla="*/ 579873 h 1350785"/>
                <a:gd name="connsiteX761" fmla="*/ 285595 w 1675938"/>
                <a:gd name="connsiteY761" fmla="*/ 579873 h 1350785"/>
                <a:gd name="connsiteX762" fmla="*/ 290419 w 1675938"/>
                <a:gd name="connsiteY762" fmla="*/ 576013 h 1350785"/>
                <a:gd name="connsiteX763" fmla="*/ 294279 w 1675938"/>
                <a:gd name="connsiteY763" fmla="*/ 579873 h 1350785"/>
                <a:gd name="connsiteX764" fmla="*/ 294279 w 1675938"/>
                <a:gd name="connsiteY764" fmla="*/ 587592 h 1350785"/>
                <a:gd name="connsiteX765" fmla="*/ 298137 w 1675938"/>
                <a:gd name="connsiteY765" fmla="*/ 587592 h 1350785"/>
                <a:gd name="connsiteX766" fmla="*/ 303927 w 1675938"/>
                <a:gd name="connsiteY766" fmla="*/ 581803 h 1350785"/>
                <a:gd name="connsiteX767" fmla="*/ 303927 w 1675938"/>
                <a:gd name="connsiteY767" fmla="*/ 592416 h 1350785"/>
                <a:gd name="connsiteX768" fmla="*/ 313575 w 1675938"/>
                <a:gd name="connsiteY768" fmla="*/ 591451 h 1350785"/>
                <a:gd name="connsiteX769" fmla="*/ 313575 w 1675938"/>
                <a:gd name="connsiteY769" fmla="*/ 589521 h 1350785"/>
                <a:gd name="connsiteX770" fmla="*/ 316470 w 1675938"/>
                <a:gd name="connsiteY770" fmla="*/ 580838 h 1350785"/>
                <a:gd name="connsiteX771" fmla="*/ 323224 w 1675938"/>
                <a:gd name="connsiteY771" fmla="*/ 577943 h 1350785"/>
                <a:gd name="connsiteX772" fmla="*/ 327083 w 1675938"/>
                <a:gd name="connsiteY772" fmla="*/ 577943 h 1350785"/>
                <a:gd name="connsiteX773" fmla="*/ 330942 w 1675938"/>
                <a:gd name="connsiteY773" fmla="*/ 579873 h 1350785"/>
                <a:gd name="connsiteX774" fmla="*/ 337696 w 1675938"/>
                <a:gd name="connsiteY774" fmla="*/ 579873 h 1350785"/>
                <a:gd name="connsiteX775" fmla="*/ 337696 w 1675938"/>
                <a:gd name="connsiteY775" fmla="*/ 575049 h 1350785"/>
                <a:gd name="connsiteX776" fmla="*/ 341556 w 1675938"/>
                <a:gd name="connsiteY776" fmla="*/ 569260 h 1350785"/>
                <a:gd name="connsiteX777" fmla="*/ 345415 w 1675938"/>
                <a:gd name="connsiteY777" fmla="*/ 565400 h 1350785"/>
                <a:gd name="connsiteX778" fmla="*/ 345415 w 1675938"/>
                <a:gd name="connsiteY778" fmla="*/ 562506 h 1350785"/>
                <a:gd name="connsiteX779" fmla="*/ 351204 w 1675938"/>
                <a:gd name="connsiteY779" fmla="*/ 559611 h 1350785"/>
                <a:gd name="connsiteX780" fmla="*/ 355064 w 1675938"/>
                <a:gd name="connsiteY780" fmla="*/ 559611 h 1350785"/>
                <a:gd name="connsiteX781" fmla="*/ 361818 w 1675938"/>
                <a:gd name="connsiteY781" fmla="*/ 559611 h 1350785"/>
                <a:gd name="connsiteX782" fmla="*/ 373396 w 1675938"/>
                <a:gd name="connsiteY782" fmla="*/ 556717 h 1350785"/>
                <a:gd name="connsiteX783" fmla="*/ 376290 w 1675938"/>
                <a:gd name="connsiteY783" fmla="*/ 556717 h 1350785"/>
                <a:gd name="connsiteX784" fmla="*/ 381114 w 1675938"/>
                <a:gd name="connsiteY784" fmla="*/ 556717 h 1350785"/>
                <a:gd name="connsiteX785" fmla="*/ 385939 w 1675938"/>
                <a:gd name="connsiteY785" fmla="*/ 550927 h 1350785"/>
                <a:gd name="connsiteX786" fmla="*/ 389798 w 1675938"/>
                <a:gd name="connsiteY786" fmla="*/ 548998 h 1350785"/>
                <a:gd name="connsiteX787" fmla="*/ 389798 w 1675938"/>
                <a:gd name="connsiteY787" fmla="*/ 544173 h 1350785"/>
                <a:gd name="connsiteX788" fmla="*/ 383044 w 1675938"/>
                <a:gd name="connsiteY788" fmla="*/ 543209 h 1350785"/>
                <a:gd name="connsiteX789" fmla="*/ 383044 w 1675938"/>
                <a:gd name="connsiteY789" fmla="*/ 538384 h 1350785"/>
                <a:gd name="connsiteX790" fmla="*/ 389798 w 1675938"/>
                <a:gd name="connsiteY790" fmla="*/ 534525 h 1350785"/>
                <a:gd name="connsiteX791" fmla="*/ 384009 w 1675938"/>
                <a:gd name="connsiteY791" fmla="*/ 525841 h 1350785"/>
                <a:gd name="connsiteX792" fmla="*/ 387868 w 1675938"/>
                <a:gd name="connsiteY792" fmla="*/ 522947 h 1350785"/>
                <a:gd name="connsiteX793" fmla="*/ 384009 w 1675938"/>
                <a:gd name="connsiteY793" fmla="*/ 516193 h 1350785"/>
                <a:gd name="connsiteX794" fmla="*/ 385939 w 1675938"/>
                <a:gd name="connsiteY794" fmla="*/ 510404 h 1350785"/>
                <a:gd name="connsiteX795" fmla="*/ 384009 w 1675938"/>
                <a:gd name="connsiteY795" fmla="*/ 505580 h 1350785"/>
                <a:gd name="connsiteX796" fmla="*/ 379185 w 1675938"/>
                <a:gd name="connsiteY796" fmla="*/ 500755 h 1350785"/>
                <a:gd name="connsiteX797" fmla="*/ 377255 w 1675938"/>
                <a:gd name="connsiteY797" fmla="*/ 492072 h 1350785"/>
                <a:gd name="connsiteX798" fmla="*/ 372431 w 1675938"/>
                <a:gd name="connsiteY798" fmla="*/ 492072 h 1350785"/>
                <a:gd name="connsiteX799" fmla="*/ 367606 w 1675938"/>
                <a:gd name="connsiteY799" fmla="*/ 491107 h 1350785"/>
                <a:gd name="connsiteX800" fmla="*/ 364712 w 1675938"/>
                <a:gd name="connsiteY800" fmla="*/ 488212 h 1350785"/>
                <a:gd name="connsiteX801" fmla="*/ 362783 w 1675938"/>
                <a:gd name="connsiteY801" fmla="*/ 484353 h 1350785"/>
                <a:gd name="connsiteX802" fmla="*/ 359888 w 1675938"/>
                <a:gd name="connsiteY802" fmla="*/ 480494 h 1350785"/>
                <a:gd name="connsiteX803" fmla="*/ 357958 w 1675938"/>
                <a:gd name="connsiteY803" fmla="*/ 476634 h 1350785"/>
                <a:gd name="connsiteX804" fmla="*/ 350239 w 1675938"/>
                <a:gd name="connsiteY804" fmla="*/ 468915 h 1350785"/>
                <a:gd name="connsiteX805" fmla="*/ 350239 w 1675938"/>
                <a:gd name="connsiteY805" fmla="*/ 460232 h 1350785"/>
                <a:gd name="connsiteX806" fmla="*/ 348310 w 1675938"/>
                <a:gd name="connsiteY806" fmla="*/ 452513 h 1350785"/>
                <a:gd name="connsiteX807" fmla="*/ 348310 w 1675938"/>
                <a:gd name="connsiteY807" fmla="*/ 445759 h 1350785"/>
                <a:gd name="connsiteX808" fmla="*/ 350239 w 1675938"/>
                <a:gd name="connsiteY808" fmla="*/ 445759 h 1350785"/>
                <a:gd name="connsiteX809" fmla="*/ 354099 w 1675938"/>
                <a:gd name="connsiteY809" fmla="*/ 442865 h 1350785"/>
                <a:gd name="connsiteX810" fmla="*/ 354099 w 1675938"/>
                <a:gd name="connsiteY810" fmla="*/ 440935 h 1350785"/>
                <a:gd name="connsiteX811" fmla="*/ 352169 w 1675938"/>
                <a:gd name="connsiteY811" fmla="*/ 436111 h 1350785"/>
                <a:gd name="connsiteX812" fmla="*/ 352169 w 1675938"/>
                <a:gd name="connsiteY812" fmla="*/ 432251 h 1350785"/>
                <a:gd name="connsiteX813" fmla="*/ 354099 w 1675938"/>
                <a:gd name="connsiteY813" fmla="*/ 430322 h 1350785"/>
                <a:gd name="connsiteX814" fmla="*/ 352169 w 1675938"/>
                <a:gd name="connsiteY814" fmla="*/ 427427 h 1350785"/>
                <a:gd name="connsiteX815" fmla="*/ 352169 w 1675938"/>
                <a:gd name="connsiteY815" fmla="*/ 422603 h 1350785"/>
                <a:gd name="connsiteX816" fmla="*/ 352169 w 1675938"/>
                <a:gd name="connsiteY816" fmla="*/ 417779 h 1350785"/>
                <a:gd name="connsiteX817" fmla="*/ 350239 w 1675938"/>
                <a:gd name="connsiteY817" fmla="*/ 413919 h 1350785"/>
                <a:gd name="connsiteX818" fmla="*/ 350239 w 1675938"/>
                <a:gd name="connsiteY818" fmla="*/ 410060 h 1350785"/>
                <a:gd name="connsiteX819" fmla="*/ 348310 w 1675938"/>
                <a:gd name="connsiteY819" fmla="*/ 410060 h 1350785"/>
                <a:gd name="connsiteX820" fmla="*/ 343485 w 1675938"/>
                <a:gd name="connsiteY820" fmla="*/ 406200 h 1350785"/>
                <a:gd name="connsiteX821" fmla="*/ 341556 w 1675938"/>
                <a:gd name="connsiteY821" fmla="*/ 400411 h 1350785"/>
                <a:gd name="connsiteX822" fmla="*/ 339626 w 1675938"/>
                <a:gd name="connsiteY822" fmla="*/ 397517 h 1350785"/>
                <a:gd name="connsiteX823" fmla="*/ 329977 w 1675938"/>
                <a:gd name="connsiteY823" fmla="*/ 399447 h 1350785"/>
                <a:gd name="connsiteX824" fmla="*/ 326118 w 1675938"/>
                <a:gd name="connsiteY824" fmla="*/ 399447 h 1350785"/>
                <a:gd name="connsiteX825" fmla="*/ 324189 w 1675938"/>
                <a:gd name="connsiteY825" fmla="*/ 396552 h 1350785"/>
                <a:gd name="connsiteX826" fmla="*/ 321294 w 1675938"/>
                <a:gd name="connsiteY826" fmla="*/ 394622 h 1350785"/>
                <a:gd name="connsiteX827" fmla="*/ 314540 w 1675938"/>
                <a:gd name="connsiteY827" fmla="*/ 400411 h 1350785"/>
                <a:gd name="connsiteX828" fmla="*/ 311646 w 1675938"/>
                <a:gd name="connsiteY828" fmla="*/ 396552 h 1350785"/>
                <a:gd name="connsiteX829" fmla="*/ 305856 w 1675938"/>
                <a:gd name="connsiteY829" fmla="*/ 392693 h 1350785"/>
                <a:gd name="connsiteX830" fmla="*/ 302962 w 1675938"/>
                <a:gd name="connsiteY830" fmla="*/ 392693 h 1350785"/>
                <a:gd name="connsiteX831" fmla="*/ 303927 w 1675938"/>
                <a:gd name="connsiteY831" fmla="*/ 387868 h 1350785"/>
                <a:gd name="connsiteX832" fmla="*/ 298137 w 1675938"/>
                <a:gd name="connsiteY832" fmla="*/ 387868 h 1350785"/>
                <a:gd name="connsiteX833" fmla="*/ 301032 w 1675938"/>
                <a:gd name="connsiteY833" fmla="*/ 379185 h 1350785"/>
                <a:gd name="connsiteX834" fmla="*/ 310681 w 1675938"/>
                <a:gd name="connsiteY834" fmla="*/ 377255 h 1350785"/>
                <a:gd name="connsiteX835" fmla="*/ 310681 w 1675938"/>
                <a:gd name="connsiteY835" fmla="*/ 372431 h 1350785"/>
                <a:gd name="connsiteX836" fmla="*/ 309716 w 1675938"/>
                <a:gd name="connsiteY836" fmla="*/ 363747 h 1350785"/>
                <a:gd name="connsiteX837" fmla="*/ 307786 w 1675938"/>
                <a:gd name="connsiteY837" fmla="*/ 360853 h 1350785"/>
                <a:gd name="connsiteX838" fmla="*/ 305856 w 1675938"/>
                <a:gd name="connsiteY838" fmla="*/ 348310 h 1350785"/>
                <a:gd name="connsiteX839" fmla="*/ 305856 w 1675938"/>
                <a:gd name="connsiteY839" fmla="*/ 344450 h 1350785"/>
                <a:gd name="connsiteX840" fmla="*/ 308751 w 1675938"/>
                <a:gd name="connsiteY840" fmla="*/ 335767 h 1350785"/>
                <a:gd name="connsiteX841" fmla="*/ 314540 w 1675938"/>
                <a:gd name="connsiteY841" fmla="*/ 333837 h 1350785"/>
                <a:gd name="connsiteX842" fmla="*/ 316470 w 1675938"/>
                <a:gd name="connsiteY842" fmla="*/ 329978 h 1350785"/>
                <a:gd name="connsiteX843" fmla="*/ 318400 w 1675938"/>
                <a:gd name="connsiteY843" fmla="*/ 321294 h 1350785"/>
                <a:gd name="connsiteX844" fmla="*/ 322258 w 1675938"/>
                <a:gd name="connsiteY844" fmla="*/ 318399 h 1350785"/>
                <a:gd name="connsiteX845" fmla="*/ 327083 w 1675938"/>
                <a:gd name="connsiteY845" fmla="*/ 318399 h 1350785"/>
                <a:gd name="connsiteX846" fmla="*/ 329013 w 1675938"/>
                <a:gd name="connsiteY846" fmla="*/ 317435 h 1350785"/>
                <a:gd name="connsiteX847" fmla="*/ 331908 w 1675938"/>
                <a:gd name="connsiteY847" fmla="*/ 310681 h 1350785"/>
                <a:gd name="connsiteX848" fmla="*/ 336731 w 1675938"/>
                <a:gd name="connsiteY848" fmla="*/ 306821 h 1350785"/>
                <a:gd name="connsiteX849" fmla="*/ 340591 w 1675938"/>
                <a:gd name="connsiteY849" fmla="*/ 306821 h 1350785"/>
                <a:gd name="connsiteX850" fmla="*/ 346380 w 1675938"/>
                <a:gd name="connsiteY850" fmla="*/ 301997 h 1350785"/>
                <a:gd name="connsiteX851" fmla="*/ 342521 w 1675938"/>
                <a:gd name="connsiteY851" fmla="*/ 298138 h 1350785"/>
                <a:gd name="connsiteX852" fmla="*/ 340591 w 1675938"/>
                <a:gd name="connsiteY852" fmla="*/ 293313 h 1350785"/>
                <a:gd name="connsiteX853" fmla="*/ 334802 w 1675938"/>
                <a:gd name="connsiteY853" fmla="*/ 287524 h 1350785"/>
                <a:gd name="connsiteX854" fmla="*/ 325154 w 1675938"/>
                <a:gd name="connsiteY854" fmla="*/ 287524 h 1350785"/>
                <a:gd name="connsiteX855" fmla="*/ 322258 w 1675938"/>
                <a:gd name="connsiteY855" fmla="*/ 279806 h 1350785"/>
                <a:gd name="connsiteX856" fmla="*/ 316470 w 1675938"/>
                <a:gd name="connsiteY856" fmla="*/ 273052 h 1350785"/>
                <a:gd name="connsiteX857" fmla="*/ 316470 w 1675938"/>
                <a:gd name="connsiteY857" fmla="*/ 267263 h 1350785"/>
                <a:gd name="connsiteX858" fmla="*/ 316470 w 1675938"/>
                <a:gd name="connsiteY858" fmla="*/ 261473 h 1350785"/>
                <a:gd name="connsiteX859" fmla="*/ 323224 w 1675938"/>
                <a:gd name="connsiteY859" fmla="*/ 256649 h 1350785"/>
                <a:gd name="connsiteX860" fmla="*/ 327083 w 1675938"/>
                <a:gd name="connsiteY860" fmla="*/ 256649 h 1350785"/>
                <a:gd name="connsiteX861" fmla="*/ 335767 w 1675938"/>
                <a:gd name="connsiteY861" fmla="*/ 245071 h 1350785"/>
                <a:gd name="connsiteX862" fmla="*/ 338661 w 1675938"/>
                <a:gd name="connsiteY862" fmla="*/ 238317 h 1350785"/>
                <a:gd name="connsiteX863" fmla="*/ 336731 w 1675938"/>
                <a:gd name="connsiteY863" fmla="*/ 231563 h 1350785"/>
                <a:gd name="connsiteX864" fmla="*/ 344450 w 1675938"/>
                <a:gd name="connsiteY864" fmla="*/ 228669 h 1350785"/>
                <a:gd name="connsiteX865" fmla="*/ 353134 w 1675938"/>
                <a:gd name="connsiteY865" fmla="*/ 228669 h 1350785"/>
                <a:gd name="connsiteX866" fmla="*/ 360852 w 1675938"/>
                <a:gd name="connsiteY866" fmla="*/ 230598 h 1350785"/>
                <a:gd name="connsiteX867" fmla="*/ 362783 w 1675938"/>
                <a:gd name="connsiteY867" fmla="*/ 233493 h 1350785"/>
                <a:gd name="connsiteX868" fmla="*/ 362783 w 1675938"/>
                <a:gd name="connsiteY868" fmla="*/ 237352 h 1350785"/>
                <a:gd name="connsiteX869" fmla="*/ 360852 w 1675938"/>
                <a:gd name="connsiteY869" fmla="*/ 241212 h 1350785"/>
                <a:gd name="connsiteX870" fmla="*/ 362783 w 1675938"/>
                <a:gd name="connsiteY870" fmla="*/ 247966 h 1350785"/>
                <a:gd name="connsiteX871" fmla="*/ 360852 w 1675938"/>
                <a:gd name="connsiteY871" fmla="*/ 251825 h 1350785"/>
                <a:gd name="connsiteX872" fmla="*/ 363747 w 1675938"/>
                <a:gd name="connsiteY872" fmla="*/ 251825 h 1350785"/>
                <a:gd name="connsiteX873" fmla="*/ 366642 w 1675938"/>
                <a:gd name="connsiteY873" fmla="*/ 249895 h 1350785"/>
                <a:gd name="connsiteX874" fmla="*/ 371466 w 1675938"/>
                <a:gd name="connsiteY874" fmla="*/ 251825 h 1350785"/>
                <a:gd name="connsiteX875" fmla="*/ 374360 w 1675938"/>
                <a:gd name="connsiteY875" fmla="*/ 251825 h 1350785"/>
                <a:gd name="connsiteX876" fmla="*/ 381114 w 1675938"/>
                <a:gd name="connsiteY876" fmla="*/ 249895 h 1350785"/>
                <a:gd name="connsiteX877" fmla="*/ 385939 w 1675938"/>
                <a:gd name="connsiteY877" fmla="*/ 249895 h 1350785"/>
                <a:gd name="connsiteX878" fmla="*/ 395587 w 1675938"/>
                <a:gd name="connsiteY878" fmla="*/ 252790 h 1350785"/>
                <a:gd name="connsiteX879" fmla="*/ 400412 w 1675938"/>
                <a:gd name="connsiteY879" fmla="*/ 252790 h 1350785"/>
                <a:gd name="connsiteX880" fmla="*/ 401377 w 1675938"/>
                <a:gd name="connsiteY880" fmla="*/ 251825 h 1350785"/>
                <a:gd name="connsiteX881" fmla="*/ 406200 w 1675938"/>
                <a:gd name="connsiteY881" fmla="*/ 258579 h 1350785"/>
                <a:gd name="connsiteX882" fmla="*/ 403306 w 1675938"/>
                <a:gd name="connsiteY882" fmla="*/ 262438 h 1350785"/>
                <a:gd name="connsiteX883" fmla="*/ 405235 w 1675938"/>
                <a:gd name="connsiteY883" fmla="*/ 266298 h 1350785"/>
                <a:gd name="connsiteX884" fmla="*/ 405235 w 1675938"/>
                <a:gd name="connsiteY884" fmla="*/ 272087 h 1350785"/>
                <a:gd name="connsiteX885" fmla="*/ 402341 w 1675938"/>
                <a:gd name="connsiteY885" fmla="*/ 278841 h 1350785"/>
                <a:gd name="connsiteX886" fmla="*/ 402341 w 1675938"/>
                <a:gd name="connsiteY886" fmla="*/ 282700 h 1350785"/>
                <a:gd name="connsiteX887" fmla="*/ 401377 w 1675938"/>
                <a:gd name="connsiteY887" fmla="*/ 285595 h 1350785"/>
                <a:gd name="connsiteX888" fmla="*/ 403306 w 1675938"/>
                <a:gd name="connsiteY888" fmla="*/ 291384 h 1350785"/>
                <a:gd name="connsiteX889" fmla="*/ 400412 w 1675938"/>
                <a:gd name="connsiteY889" fmla="*/ 296208 h 1350785"/>
                <a:gd name="connsiteX890" fmla="*/ 407165 w 1675938"/>
                <a:gd name="connsiteY890" fmla="*/ 298138 h 1350785"/>
                <a:gd name="connsiteX891" fmla="*/ 410060 w 1675938"/>
                <a:gd name="connsiteY891" fmla="*/ 298138 h 1350785"/>
                <a:gd name="connsiteX892" fmla="*/ 416814 w 1675938"/>
                <a:gd name="connsiteY892" fmla="*/ 299102 h 1350785"/>
                <a:gd name="connsiteX893" fmla="*/ 421638 w 1675938"/>
                <a:gd name="connsiteY893" fmla="*/ 301997 h 1350785"/>
                <a:gd name="connsiteX894" fmla="*/ 429357 w 1675938"/>
                <a:gd name="connsiteY894" fmla="*/ 301997 h 1350785"/>
                <a:gd name="connsiteX895" fmla="*/ 437075 w 1675938"/>
                <a:gd name="connsiteY895" fmla="*/ 301997 h 1350785"/>
                <a:gd name="connsiteX896" fmla="*/ 452513 w 1675938"/>
                <a:gd name="connsiteY896" fmla="*/ 297173 h 1350785"/>
                <a:gd name="connsiteX897" fmla="*/ 458302 w 1675938"/>
                <a:gd name="connsiteY897" fmla="*/ 297173 h 1350785"/>
                <a:gd name="connsiteX898" fmla="*/ 458302 w 1675938"/>
                <a:gd name="connsiteY898" fmla="*/ 289454 h 1350785"/>
                <a:gd name="connsiteX899" fmla="*/ 462162 w 1675938"/>
                <a:gd name="connsiteY899" fmla="*/ 284630 h 1350785"/>
                <a:gd name="connsiteX900" fmla="*/ 465056 w 1675938"/>
                <a:gd name="connsiteY900" fmla="*/ 275946 h 1350785"/>
                <a:gd name="connsiteX901" fmla="*/ 465056 w 1675938"/>
                <a:gd name="connsiteY901" fmla="*/ 273052 h 1350785"/>
                <a:gd name="connsiteX902" fmla="*/ 465056 w 1675938"/>
                <a:gd name="connsiteY902" fmla="*/ 268227 h 1350785"/>
                <a:gd name="connsiteX903" fmla="*/ 465056 w 1675938"/>
                <a:gd name="connsiteY903" fmla="*/ 257614 h 1350785"/>
                <a:gd name="connsiteX904" fmla="*/ 467951 w 1675938"/>
                <a:gd name="connsiteY904" fmla="*/ 254720 h 1350785"/>
                <a:gd name="connsiteX905" fmla="*/ 477599 w 1675938"/>
                <a:gd name="connsiteY905" fmla="*/ 256649 h 1350785"/>
                <a:gd name="connsiteX906" fmla="*/ 488212 w 1675938"/>
                <a:gd name="connsiteY906" fmla="*/ 252790 h 1350785"/>
                <a:gd name="connsiteX907" fmla="*/ 494966 w 1675938"/>
                <a:gd name="connsiteY907" fmla="*/ 247001 h 1350785"/>
                <a:gd name="connsiteX908" fmla="*/ 502685 w 1675938"/>
                <a:gd name="connsiteY908" fmla="*/ 244106 h 1350785"/>
                <a:gd name="connsiteX909" fmla="*/ 510404 w 1675938"/>
                <a:gd name="connsiteY909" fmla="*/ 244106 h 1350785"/>
                <a:gd name="connsiteX910" fmla="*/ 516193 w 1675938"/>
                <a:gd name="connsiteY910" fmla="*/ 241212 h 1350785"/>
                <a:gd name="connsiteX911" fmla="*/ 523912 w 1675938"/>
                <a:gd name="connsiteY911" fmla="*/ 237352 h 1350785"/>
                <a:gd name="connsiteX912" fmla="*/ 526806 w 1675938"/>
                <a:gd name="connsiteY912" fmla="*/ 237352 h 1350785"/>
                <a:gd name="connsiteX913" fmla="*/ 531631 w 1675938"/>
                <a:gd name="connsiteY913" fmla="*/ 233493 h 1350785"/>
                <a:gd name="connsiteX914" fmla="*/ 534525 w 1675938"/>
                <a:gd name="connsiteY914" fmla="*/ 242177 h 1350785"/>
                <a:gd name="connsiteX915" fmla="*/ 530666 w 1675938"/>
                <a:gd name="connsiteY915" fmla="*/ 247966 h 1350785"/>
                <a:gd name="connsiteX916" fmla="*/ 530666 w 1675938"/>
                <a:gd name="connsiteY916" fmla="*/ 253755 h 1350785"/>
                <a:gd name="connsiteX917" fmla="*/ 531631 w 1675938"/>
                <a:gd name="connsiteY917" fmla="*/ 254720 h 1350785"/>
                <a:gd name="connsiteX918" fmla="*/ 534525 w 1675938"/>
                <a:gd name="connsiteY918" fmla="*/ 258579 h 1350785"/>
                <a:gd name="connsiteX919" fmla="*/ 538385 w 1675938"/>
                <a:gd name="connsiteY919" fmla="*/ 258579 h 1350785"/>
                <a:gd name="connsiteX920" fmla="*/ 543208 w 1675938"/>
                <a:gd name="connsiteY920" fmla="*/ 265333 h 1350785"/>
                <a:gd name="connsiteX921" fmla="*/ 547068 w 1675938"/>
                <a:gd name="connsiteY921" fmla="*/ 265333 h 1350785"/>
                <a:gd name="connsiteX922" fmla="*/ 547068 w 1675938"/>
                <a:gd name="connsiteY922" fmla="*/ 270157 h 1350785"/>
                <a:gd name="connsiteX923" fmla="*/ 553822 w 1675938"/>
                <a:gd name="connsiteY923" fmla="*/ 268227 h 1350785"/>
                <a:gd name="connsiteX924" fmla="*/ 565400 w 1675938"/>
                <a:gd name="connsiteY924" fmla="*/ 270157 h 1350785"/>
                <a:gd name="connsiteX925" fmla="*/ 570225 w 1675938"/>
                <a:gd name="connsiteY925" fmla="*/ 273052 h 1350785"/>
                <a:gd name="connsiteX926" fmla="*/ 572154 w 1675938"/>
                <a:gd name="connsiteY926" fmla="*/ 277876 h 1350785"/>
                <a:gd name="connsiteX927" fmla="*/ 570225 w 1675938"/>
                <a:gd name="connsiteY927" fmla="*/ 284630 h 1350785"/>
                <a:gd name="connsiteX928" fmla="*/ 570225 w 1675938"/>
                <a:gd name="connsiteY928" fmla="*/ 287524 h 1350785"/>
                <a:gd name="connsiteX929" fmla="*/ 574084 w 1675938"/>
                <a:gd name="connsiteY929" fmla="*/ 287524 h 1350785"/>
                <a:gd name="connsiteX930" fmla="*/ 574084 w 1675938"/>
                <a:gd name="connsiteY930" fmla="*/ 292349 h 1350785"/>
                <a:gd name="connsiteX931" fmla="*/ 574084 w 1675938"/>
                <a:gd name="connsiteY931" fmla="*/ 295243 h 1350785"/>
                <a:gd name="connsiteX932" fmla="*/ 577943 w 1675938"/>
                <a:gd name="connsiteY932" fmla="*/ 304892 h 1350785"/>
                <a:gd name="connsiteX933" fmla="*/ 577943 w 1675938"/>
                <a:gd name="connsiteY933" fmla="*/ 309716 h 1350785"/>
                <a:gd name="connsiteX934" fmla="*/ 576014 w 1675938"/>
                <a:gd name="connsiteY934" fmla="*/ 311645 h 1350785"/>
                <a:gd name="connsiteX935" fmla="*/ 576014 w 1675938"/>
                <a:gd name="connsiteY935" fmla="*/ 320329 h 1350785"/>
                <a:gd name="connsiteX936" fmla="*/ 575049 w 1675938"/>
                <a:gd name="connsiteY936" fmla="*/ 326118 h 1350785"/>
                <a:gd name="connsiteX937" fmla="*/ 575049 w 1675938"/>
                <a:gd name="connsiteY937" fmla="*/ 332872 h 1350785"/>
                <a:gd name="connsiteX938" fmla="*/ 573119 w 1675938"/>
                <a:gd name="connsiteY938" fmla="*/ 340591 h 1350785"/>
                <a:gd name="connsiteX939" fmla="*/ 571189 w 1675938"/>
                <a:gd name="connsiteY939" fmla="*/ 342521 h 1350785"/>
                <a:gd name="connsiteX940" fmla="*/ 571189 w 1675938"/>
                <a:gd name="connsiteY940" fmla="*/ 348310 h 1350785"/>
                <a:gd name="connsiteX941" fmla="*/ 578908 w 1675938"/>
                <a:gd name="connsiteY941" fmla="*/ 348310 h 1350785"/>
                <a:gd name="connsiteX942" fmla="*/ 590486 w 1675938"/>
                <a:gd name="connsiteY942" fmla="*/ 346380 h 1350785"/>
                <a:gd name="connsiteX943" fmla="*/ 597240 w 1675938"/>
                <a:gd name="connsiteY943" fmla="*/ 352169 h 1350785"/>
                <a:gd name="connsiteX944" fmla="*/ 597240 w 1675938"/>
                <a:gd name="connsiteY944" fmla="*/ 356028 h 1350785"/>
                <a:gd name="connsiteX945" fmla="*/ 597240 w 1675938"/>
                <a:gd name="connsiteY945" fmla="*/ 357958 h 1350785"/>
                <a:gd name="connsiteX946" fmla="*/ 597240 w 1675938"/>
                <a:gd name="connsiteY946" fmla="*/ 361817 h 1350785"/>
                <a:gd name="connsiteX947" fmla="*/ 602064 w 1675938"/>
                <a:gd name="connsiteY947" fmla="*/ 361817 h 1350785"/>
                <a:gd name="connsiteX948" fmla="*/ 604959 w 1675938"/>
                <a:gd name="connsiteY948" fmla="*/ 367607 h 1350785"/>
                <a:gd name="connsiteX949" fmla="*/ 609783 w 1675938"/>
                <a:gd name="connsiteY949" fmla="*/ 372431 h 1350785"/>
                <a:gd name="connsiteX950" fmla="*/ 614608 w 1675938"/>
                <a:gd name="connsiteY950" fmla="*/ 370501 h 1350785"/>
                <a:gd name="connsiteX951" fmla="*/ 620396 w 1675938"/>
                <a:gd name="connsiteY951" fmla="*/ 365677 h 1350785"/>
                <a:gd name="connsiteX952" fmla="*/ 628115 w 1675938"/>
                <a:gd name="connsiteY952" fmla="*/ 362782 h 1350785"/>
                <a:gd name="connsiteX953" fmla="*/ 639693 w 1675938"/>
                <a:gd name="connsiteY953" fmla="*/ 362782 h 1350785"/>
                <a:gd name="connsiteX954" fmla="*/ 645483 w 1675938"/>
                <a:gd name="connsiteY954" fmla="*/ 365677 h 1350785"/>
                <a:gd name="connsiteX955" fmla="*/ 651272 w 1675938"/>
                <a:gd name="connsiteY955" fmla="*/ 365677 h 1350785"/>
                <a:gd name="connsiteX956" fmla="*/ 658991 w 1675938"/>
                <a:gd name="connsiteY956" fmla="*/ 367607 h 1350785"/>
                <a:gd name="connsiteX957" fmla="*/ 659955 w 1675938"/>
                <a:gd name="connsiteY957" fmla="*/ 367607 h 1350785"/>
                <a:gd name="connsiteX958" fmla="*/ 666709 w 1675938"/>
                <a:gd name="connsiteY958" fmla="*/ 370501 h 1350785"/>
                <a:gd name="connsiteX959" fmla="*/ 674428 w 1675938"/>
                <a:gd name="connsiteY959" fmla="*/ 370501 h 1350785"/>
                <a:gd name="connsiteX960" fmla="*/ 677322 w 1675938"/>
                <a:gd name="connsiteY960" fmla="*/ 370501 h 1350785"/>
                <a:gd name="connsiteX961" fmla="*/ 685041 w 1675938"/>
                <a:gd name="connsiteY961" fmla="*/ 370501 h 1350785"/>
                <a:gd name="connsiteX962" fmla="*/ 685041 w 1675938"/>
                <a:gd name="connsiteY962" fmla="*/ 366642 h 1350785"/>
                <a:gd name="connsiteX963" fmla="*/ 687935 w 1675938"/>
                <a:gd name="connsiteY963" fmla="*/ 366642 h 1350785"/>
                <a:gd name="connsiteX964" fmla="*/ 691795 w 1675938"/>
                <a:gd name="connsiteY964" fmla="*/ 359888 h 1350785"/>
                <a:gd name="connsiteX965" fmla="*/ 695654 w 1675938"/>
                <a:gd name="connsiteY965" fmla="*/ 356028 h 1350785"/>
                <a:gd name="connsiteX966" fmla="*/ 695654 w 1675938"/>
                <a:gd name="connsiteY966" fmla="*/ 351204 h 1350785"/>
                <a:gd name="connsiteX967" fmla="*/ 702408 w 1675938"/>
                <a:gd name="connsiteY967" fmla="*/ 340591 h 1350785"/>
                <a:gd name="connsiteX968" fmla="*/ 705303 w 1675938"/>
                <a:gd name="connsiteY968" fmla="*/ 334802 h 1350785"/>
                <a:gd name="connsiteX969" fmla="*/ 711092 w 1675938"/>
                <a:gd name="connsiteY969" fmla="*/ 323224 h 1350785"/>
                <a:gd name="connsiteX970" fmla="*/ 720741 w 1675938"/>
                <a:gd name="connsiteY970" fmla="*/ 316470 h 1350785"/>
                <a:gd name="connsiteX971" fmla="*/ 718811 w 1675938"/>
                <a:gd name="connsiteY971" fmla="*/ 310681 h 1350785"/>
                <a:gd name="connsiteX972" fmla="*/ 722670 w 1675938"/>
                <a:gd name="connsiteY972" fmla="*/ 310681 h 1350785"/>
                <a:gd name="connsiteX973" fmla="*/ 725564 w 1675938"/>
                <a:gd name="connsiteY973" fmla="*/ 305856 h 1350785"/>
                <a:gd name="connsiteX974" fmla="*/ 730389 w 1675938"/>
                <a:gd name="connsiteY974" fmla="*/ 301032 h 1350785"/>
                <a:gd name="connsiteX975" fmla="*/ 730389 w 1675938"/>
                <a:gd name="connsiteY975" fmla="*/ 299102 h 1350785"/>
                <a:gd name="connsiteX976" fmla="*/ 737143 w 1675938"/>
                <a:gd name="connsiteY976" fmla="*/ 302962 h 1350785"/>
                <a:gd name="connsiteX977" fmla="*/ 741002 w 1675938"/>
                <a:gd name="connsiteY977" fmla="*/ 300067 h 1350785"/>
                <a:gd name="connsiteX978" fmla="*/ 742932 w 1675938"/>
                <a:gd name="connsiteY978" fmla="*/ 297173 h 1350785"/>
                <a:gd name="connsiteX979" fmla="*/ 754510 w 1675938"/>
                <a:gd name="connsiteY979" fmla="*/ 301032 h 1350785"/>
                <a:gd name="connsiteX980" fmla="*/ 754510 w 1675938"/>
                <a:gd name="connsiteY980" fmla="*/ 298138 h 1350785"/>
                <a:gd name="connsiteX981" fmla="*/ 758370 w 1675938"/>
                <a:gd name="connsiteY981" fmla="*/ 298138 h 1350785"/>
                <a:gd name="connsiteX982" fmla="*/ 758370 w 1675938"/>
                <a:gd name="connsiteY982" fmla="*/ 301032 h 1350785"/>
                <a:gd name="connsiteX983" fmla="*/ 761264 w 1675938"/>
                <a:gd name="connsiteY983" fmla="*/ 301997 h 1350785"/>
                <a:gd name="connsiteX984" fmla="*/ 765123 w 1675938"/>
                <a:gd name="connsiteY984" fmla="*/ 300067 h 1350785"/>
                <a:gd name="connsiteX985" fmla="*/ 767053 w 1675938"/>
                <a:gd name="connsiteY985" fmla="*/ 302962 h 1350785"/>
                <a:gd name="connsiteX986" fmla="*/ 769948 w 1675938"/>
                <a:gd name="connsiteY986" fmla="*/ 302962 h 1350785"/>
                <a:gd name="connsiteX987" fmla="*/ 777666 w 1675938"/>
                <a:gd name="connsiteY987" fmla="*/ 309716 h 1350785"/>
                <a:gd name="connsiteX988" fmla="*/ 786350 w 1675938"/>
                <a:gd name="connsiteY988" fmla="*/ 312610 h 1350785"/>
                <a:gd name="connsiteX989" fmla="*/ 791174 w 1675938"/>
                <a:gd name="connsiteY989" fmla="*/ 309716 h 1350785"/>
                <a:gd name="connsiteX990" fmla="*/ 795034 w 1675938"/>
                <a:gd name="connsiteY990" fmla="*/ 301997 h 1350785"/>
                <a:gd name="connsiteX991" fmla="*/ 795034 w 1675938"/>
                <a:gd name="connsiteY991" fmla="*/ 297173 h 1350785"/>
                <a:gd name="connsiteX992" fmla="*/ 792139 w 1675938"/>
                <a:gd name="connsiteY992" fmla="*/ 291384 h 1350785"/>
                <a:gd name="connsiteX993" fmla="*/ 795034 w 1675938"/>
                <a:gd name="connsiteY993" fmla="*/ 291384 h 1350785"/>
                <a:gd name="connsiteX994" fmla="*/ 801787 w 1675938"/>
                <a:gd name="connsiteY994" fmla="*/ 299102 h 1350785"/>
                <a:gd name="connsiteX995" fmla="*/ 806612 w 1675938"/>
                <a:gd name="connsiteY995" fmla="*/ 301997 h 1350785"/>
                <a:gd name="connsiteX996" fmla="*/ 809506 w 1675938"/>
                <a:gd name="connsiteY996" fmla="*/ 301997 h 1350785"/>
                <a:gd name="connsiteX997" fmla="*/ 814331 w 1675938"/>
                <a:gd name="connsiteY997" fmla="*/ 301032 h 1350785"/>
                <a:gd name="connsiteX998" fmla="*/ 818190 w 1675938"/>
                <a:gd name="connsiteY998" fmla="*/ 297173 h 1350785"/>
                <a:gd name="connsiteX999" fmla="*/ 818190 w 1675938"/>
                <a:gd name="connsiteY999" fmla="*/ 285595 h 1350785"/>
                <a:gd name="connsiteX1000" fmla="*/ 818190 w 1675938"/>
                <a:gd name="connsiteY1000" fmla="*/ 279806 h 1350785"/>
                <a:gd name="connsiteX1001" fmla="*/ 816260 w 1675938"/>
                <a:gd name="connsiteY1001" fmla="*/ 277876 h 1350785"/>
                <a:gd name="connsiteX1002" fmla="*/ 805647 w 1675938"/>
                <a:gd name="connsiteY1002" fmla="*/ 268227 h 1350785"/>
                <a:gd name="connsiteX1003" fmla="*/ 787315 w 1675938"/>
                <a:gd name="connsiteY1003" fmla="*/ 254720 h 1350785"/>
                <a:gd name="connsiteX1004" fmla="*/ 781526 w 1675938"/>
                <a:gd name="connsiteY1004" fmla="*/ 242177 h 1350785"/>
                <a:gd name="connsiteX1005" fmla="*/ 788280 w 1675938"/>
                <a:gd name="connsiteY1005" fmla="*/ 240247 h 1350785"/>
                <a:gd name="connsiteX1006" fmla="*/ 797928 w 1675938"/>
                <a:gd name="connsiteY1006" fmla="*/ 232528 h 1350785"/>
                <a:gd name="connsiteX1007" fmla="*/ 795999 w 1675938"/>
                <a:gd name="connsiteY1007" fmla="*/ 224809 h 1350785"/>
                <a:gd name="connsiteX1008" fmla="*/ 795999 w 1675938"/>
                <a:gd name="connsiteY1008" fmla="*/ 221915 h 1350785"/>
                <a:gd name="connsiteX1009" fmla="*/ 794069 w 1675938"/>
                <a:gd name="connsiteY1009" fmla="*/ 210337 h 1350785"/>
                <a:gd name="connsiteX1010" fmla="*/ 794069 w 1675938"/>
                <a:gd name="connsiteY1010" fmla="*/ 206477 h 1350785"/>
                <a:gd name="connsiteX1011" fmla="*/ 792139 w 1675938"/>
                <a:gd name="connsiteY1011" fmla="*/ 201653 h 1350785"/>
                <a:gd name="connsiteX1012" fmla="*/ 792139 w 1675938"/>
                <a:gd name="connsiteY1012" fmla="*/ 196829 h 1350785"/>
                <a:gd name="connsiteX1013" fmla="*/ 792139 w 1675938"/>
                <a:gd name="connsiteY1013" fmla="*/ 189110 h 1350785"/>
                <a:gd name="connsiteX1014" fmla="*/ 792139 w 1675938"/>
                <a:gd name="connsiteY1014" fmla="*/ 184286 h 1350785"/>
                <a:gd name="connsiteX1015" fmla="*/ 795999 w 1675938"/>
                <a:gd name="connsiteY1015" fmla="*/ 180426 h 1350785"/>
                <a:gd name="connsiteX1016" fmla="*/ 797928 w 1675938"/>
                <a:gd name="connsiteY1016" fmla="*/ 175602 h 1350785"/>
                <a:gd name="connsiteX1017" fmla="*/ 802752 w 1675938"/>
                <a:gd name="connsiteY1017" fmla="*/ 171743 h 1350785"/>
                <a:gd name="connsiteX1018" fmla="*/ 808541 w 1675938"/>
                <a:gd name="connsiteY1018" fmla="*/ 171743 h 1350785"/>
                <a:gd name="connsiteX1019" fmla="*/ 811436 w 1675938"/>
                <a:gd name="connsiteY1019" fmla="*/ 167883 h 1350785"/>
                <a:gd name="connsiteX1020" fmla="*/ 815295 w 1675938"/>
                <a:gd name="connsiteY1020" fmla="*/ 167883 h 1350785"/>
                <a:gd name="connsiteX1021" fmla="*/ 817225 w 1675938"/>
                <a:gd name="connsiteY1021" fmla="*/ 164989 h 1350785"/>
                <a:gd name="connsiteX1022" fmla="*/ 821085 w 1675938"/>
                <a:gd name="connsiteY1022" fmla="*/ 164989 h 1350785"/>
                <a:gd name="connsiteX1023" fmla="*/ 826874 w 1675938"/>
                <a:gd name="connsiteY1023" fmla="*/ 164989 h 1350785"/>
                <a:gd name="connsiteX1024" fmla="*/ 830733 w 1675938"/>
                <a:gd name="connsiteY1024" fmla="*/ 166918 h 1350785"/>
                <a:gd name="connsiteX1025" fmla="*/ 830733 w 1675938"/>
                <a:gd name="connsiteY1025" fmla="*/ 168848 h 1350785"/>
                <a:gd name="connsiteX1026" fmla="*/ 840381 w 1675938"/>
                <a:gd name="connsiteY1026" fmla="*/ 172708 h 1350785"/>
                <a:gd name="connsiteX1027" fmla="*/ 843276 w 1675938"/>
                <a:gd name="connsiteY1027" fmla="*/ 172708 h 1350785"/>
                <a:gd name="connsiteX1028" fmla="*/ 851960 w 1675938"/>
                <a:gd name="connsiteY1028" fmla="*/ 175602 h 1350785"/>
                <a:gd name="connsiteX1029" fmla="*/ 864503 w 1675938"/>
                <a:gd name="connsiteY1029" fmla="*/ 173672 h 1350785"/>
                <a:gd name="connsiteX1030" fmla="*/ 876081 w 1675938"/>
                <a:gd name="connsiteY1030" fmla="*/ 181391 h 1350785"/>
                <a:gd name="connsiteX1031" fmla="*/ 884764 w 1675938"/>
                <a:gd name="connsiteY1031" fmla="*/ 183321 h 1350785"/>
                <a:gd name="connsiteX1032" fmla="*/ 888624 w 1675938"/>
                <a:gd name="connsiteY1032" fmla="*/ 183321 h 1350785"/>
                <a:gd name="connsiteX1033" fmla="*/ 890554 w 1675938"/>
                <a:gd name="connsiteY1033" fmla="*/ 191040 h 1350785"/>
                <a:gd name="connsiteX1034" fmla="*/ 892483 w 1675938"/>
                <a:gd name="connsiteY1034" fmla="*/ 194899 h 1350785"/>
                <a:gd name="connsiteX1035" fmla="*/ 892483 w 1675938"/>
                <a:gd name="connsiteY1035" fmla="*/ 198758 h 1350785"/>
                <a:gd name="connsiteX1036" fmla="*/ 889589 w 1675938"/>
                <a:gd name="connsiteY1036" fmla="*/ 206477 h 1350785"/>
                <a:gd name="connsiteX1037" fmla="*/ 877045 w 1675938"/>
                <a:gd name="connsiteY1037" fmla="*/ 213231 h 1350785"/>
                <a:gd name="connsiteX1038" fmla="*/ 872222 w 1675938"/>
                <a:gd name="connsiteY1038" fmla="*/ 215161 h 1350785"/>
                <a:gd name="connsiteX1039" fmla="*/ 860643 w 1675938"/>
                <a:gd name="connsiteY1039" fmla="*/ 215161 h 1350785"/>
                <a:gd name="connsiteX1040" fmla="*/ 855819 w 1675938"/>
                <a:gd name="connsiteY1040" fmla="*/ 219985 h 1350785"/>
                <a:gd name="connsiteX1041" fmla="*/ 853889 w 1675938"/>
                <a:gd name="connsiteY1041" fmla="*/ 227704 h 1350785"/>
                <a:gd name="connsiteX1042" fmla="*/ 851960 w 1675938"/>
                <a:gd name="connsiteY1042" fmla="*/ 241212 h 1350785"/>
                <a:gd name="connsiteX1043" fmla="*/ 849065 w 1675938"/>
                <a:gd name="connsiteY1043" fmla="*/ 247966 h 1350785"/>
                <a:gd name="connsiteX1044" fmla="*/ 846170 w 1675938"/>
                <a:gd name="connsiteY1044" fmla="*/ 255684 h 1350785"/>
                <a:gd name="connsiteX1045" fmla="*/ 841346 w 1675938"/>
                <a:gd name="connsiteY1045" fmla="*/ 259544 h 1350785"/>
                <a:gd name="connsiteX1046" fmla="*/ 841346 w 1675938"/>
                <a:gd name="connsiteY1046" fmla="*/ 262438 h 1350785"/>
                <a:gd name="connsiteX1047" fmla="*/ 838452 w 1675938"/>
                <a:gd name="connsiteY1047" fmla="*/ 273052 h 1350785"/>
                <a:gd name="connsiteX1048" fmla="*/ 849065 w 1675938"/>
                <a:gd name="connsiteY1048" fmla="*/ 279806 h 1350785"/>
                <a:gd name="connsiteX1049" fmla="*/ 851960 w 1675938"/>
                <a:gd name="connsiteY1049" fmla="*/ 279806 h 1350785"/>
                <a:gd name="connsiteX1050" fmla="*/ 855819 w 1675938"/>
                <a:gd name="connsiteY1050" fmla="*/ 279806 h 1350785"/>
                <a:gd name="connsiteX1051" fmla="*/ 852924 w 1675938"/>
                <a:gd name="connsiteY1051" fmla="*/ 283665 h 1350785"/>
                <a:gd name="connsiteX1052" fmla="*/ 855819 w 1675938"/>
                <a:gd name="connsiteY1052" fmla="*/ 287524 h 1350785"/>
                <a:gd name="connsiteX1053" fmla="*/ 853889 w 1675938"/>
                <a:gd name="connsiteY1053" fmla="*/ 290419 h 1350785"/>
                <a:gd name="connsiteX1054" fmla="*/ 861608 w 1675938"/>
                <a:gd name="connsiteY1054" fmla="*/ 290419 h 1350785"/>
                <a:gd name="connsiteX1055" fmla="*/ 863538 w 1675938"/>
                <a:gd name="connsiteY1055" fmla="*/ 287524 h 1350785"/>
                <a:gd name="connsiteX1056" fmla="*/ 866433 w 1675938"/>
                <a:gd name="connsiteY1056" fmla="*/ 281735 h 1350785"/>
                <a:gd name="connsiteX1057" fmla="*/ 866433 w 1675938"/>
                <a:gd name="connsiteY1057" fmla="*/ 274016 h 1350785"/>
                <a:gd name="connsiteX1058" fmla="*/ 875116 w 1675938"/>
                <a:gd name="connsiteY1058" fmla="*/ 270157 h 1350785"/>
                <a:gd name="connsiteX1059" fmla="*/ 877045 w 1675938"/>
                <a:gd name="connsiteY1059" fmla="*/ 265333 h 1350785"/>
                <a:gd name="connsiteX1060" fmla="*/ 880905 w 1675938"/>
                <a:gd name="connsiteY1060" fmla="*/ 260509 h 1350785"/>
                <a:gd name="connsiteX1061" fmla="*/ 883800 w 1675938"/>
                <a:gd name="connsiteY1061" fmla="*/ 260509 h 1350785"/>
                <a:gd name="connsiteX1062" fmla="*/ 884764 w 1675938"/>
                <a:gd name="connsiteY1062" fmla="*/ 255684 h 1350785"/>
                <a:gd name="connsiteX1063" fmla="*/ 888624 w 1675938"/>
                <a:gd name="connsiteY1063" fmla="*/ 251825 h 1350785"/>
                <a:gd name="connsiteX1064" fmla="*/ 895378 w 1675938"/>
                <a:gd name="connsiteY1064" fmla="*/ 251825 h 1350785"/>
                <a:gd name="connsiteX1065" fmla="*/ 897308 w 1675938"/>
                <a:gd name="connsiteY1065" fmla="*/ 248930 h 1350785"/>
                <a:gd name="connsiteX1066" fmla="*/ 902132 w 1675938"/>
                <a:gd name="connsiteY1066" fmla="*/ 251825 h 1350785"/>
                <a:gd name="connsiteX1067" fmla="*/ 905026 w 1675938"/>
                <a:gd name="connsiteY1067" fmla="*/ 251825 h 1350785"/>
                <a:gd name="connsiteX1068" fmla="*/ 910816 w 1675938"/>
                <a:gd name="connsiteY1068" fmla="*/ 251825 h 1350785"/>
                <a:gd name="connsiteX1069" fmla="*/ 917569 w 1675938"/>
                <a:gd name="connsiteY1069" fmla="*/ 253755 h 1350785"/>
                <a:gd name="connsiteX1070" fmla="*/ 920464 w 1675938"/>
                <a:gd name="connsiteY1070" fmla="*/ 253755 h 1350785"/>
                <a:gd name="connsiteX1071" fmla="*/ 920464 w 1675938"/>
                <a:gd name="connsiteY1071" fmla="*/ 257614 h 1350785"/>
                <a:gd name="connsiteX1072" fmla="*/ 926253 w 1675938"/>
                <a:gd name="connsiteY1072" fmla="*/ 257614 h 1350785"/>
                <a:gd name="connsiteX1073" fmla="*/ 928183 w 1675938"/>
                <a:gd name="connsiteY1073" fmla="*/ 258579 h 1350785"/>
                <a:gd name="connsiteX1074" fmla="*/ 933007 w 1675938"/>
                <a:gd name="connsiteY1074" fmla="*/ 258579 h 1350785"/>
                <a:gd name="connsiteX1075" fmla="*/ 938796 w 1675938"/>
                <a:gd name="connsiteY1075" fmla="*/ 260509 h 1350785"/>
                <a:gd name="connsiteX1076" fmla="*/ 942655 w 1675938"/>
                <a:gd name="connsiteY1076" fmla="*/ 260509 h 1350785"/>
                <a:gd name="connsiteX1077" fmla="*/ 945550 w 1675938"/>
                <a:gd name="connsiteY1077" fmla="*/ 260509 h 1350785"/>
                <a:gd name="connsiteX1078" fmla="*/ 953268 w 1675938"/>
                <a:gd name="connsiteY1078" fmla="*/ 258579 h 1350785"/>
                <a:gd name="connsiteX1079" fmla="*/ 958093 w 1675938"/>
                <a:gd name="connsiteY1079" fmla="*/ 258579 h 1350785"/>
                <a:gd name="connsiteX1080" fmla="*/ 960987 w 1675938"/>
                <a:gd name="connsiteY1080" fmla="*/ 255684 h 1350785"/>
                <a:gd name="connsiteX1081" fmla="*/ 968706 w 1675938"/>
                <a:gd name="connsiteY1081" fmla="*/ 252790 h 1350785"/>
                <a:gd name="connsiteX1082" fmla="*/ 973530 w 1675938"/>
                <a:gd name="connsiteY1082" fmla="*/ 252790 h 1350785"/>
                <a:gd name="connsiteX1083" fmla="*/ 977389 w 1675938"/>
                <a:gd name="connsiteY1083" fmla="*/ 250860 h 1350785"/>
                <a:gd name="connsiteX1084" fmla="*/ 977389 w 1675938"/>
                <a:gd name="connsiteY1084" fmla="*/ 260509 h 1350785"/>
                <a:gd name="connsiteX1085" fmla="*/ 979320 w 1675938"/>
                <a:gd name="connsiteY1085" fmla="*/ 263403 h 1350785"/>
                <a:gd name="connsiteX1086" fmla="*/ 982214 w 1675938"/>
                <a:gd name="connsiteY1086" fmla="*/ 263403 h 1350785"/>
                <a:gd name="connsiteX1087" fmla="*/ 991862 w 1675938"/>
                <a:gd name="connsiteY1087" fmla="*/ 267263 h 1350785"/>
                <a:gd name="connsiteX1088" fmla="*/ 994757 w 1675938"/>
                <a:gd name="connsiteY1088" fmla="*/ 270157 h 1350785"/>
                <a:gd name="connsiteX1089" fmla="*/ 992827 w 1675938"/>
                <a:gd name="connsiteY1089" fmla="*/ 272087 h 1350785"/>
                <a:gd name="connsiteX1090" fmla="*/ 992827 w 1675938"/>
                <a:gd name="connsiteY1090" fmla="*/ 277876 h 1350785"/>
                <a:gd name="connsiteX1091" fmla="*/ 1000546 w 1675938"/>
                <a:gd name="connsiteY1091" fmla="*/ 277876 h 1350785"/>
                <a:gd name="connsiteX1092" fmla="*/ 1011160 w 1675938"/>
                <a:gd name="connsiteY1092" fmla="*/ 275946 h 1350785"/>
                <a:gd name="connsiteX1093" fmla="*/ 1013089 w 1675938"/>
                <a:gd name="connsiteY1093" fmla="*/ 272087 h 1350785"/>
                <a:gd name="connsiteX1094" fmla="*/ 1011160 w 1675938"/>
                <a:gd name="connsiteY1094" fmla="*/ 263403 h 1350785"/>
                <a:gd name="connsiteX1095" fmla="*/ 1024667 w 1675938"/>
                <a:gd name="connsiteY1095" fmla="*/ 263403 h 1350785"/>
                <a:gd name="connsiteX1096" fmla="*/ 1028527 w 1675938"/>
                <a:gd name="connsiteY1096" fmla="*/ 260509 h 1350785"/>
                <a:gd name="connsiteX1097" fmla="*/ 1025632 w 1675938"/>
                <a:gd name="connsiteY1097" fmla="*/ 254720 h 1350785"/>
                <a:gd name="connsiteX1098" fmla="*/ 1027562 w 1675938"/>
                <a:gd name="connsiteY1098" fmla="*/ 252790 h 1350785"/>
                <a:gd name="connsiteX1099" fmla="*/ 1037210 w 1675938"/>
                <a:gd name="connsiteY1099" fmla="*/ 247001 h 1350785"/>
                <a:gd name="connsiteX1100" fmla="*/ 1034316 w 1675938"/>
                <a:gd name="connsiteY1100" fmla="*/ 244106 h 1350785"/>
                <a:gd name="connsiteX1101" fmla="*/ 1041070 w 1675938"/>
                <a:gd name="connsiteY1101" fmla="*/ 239282 h 1350785"/>
                <a:gd name="connsiteX1102" fmla="*/ 1044929 w 1675938"/>
                <a:gd name="connsiteY1102" fmla="*/ 235423 h 1350785"/>
                <a:gd name="connsiteX1103" fmla="*/ 1049753 w 1675938"/>
                <a:gd name="connsiteY1103" fmla="*/ 233493 h 1350785"/>
                <a:gd name="connsiteX1104" fmla="*/ 1059402 w 1675938"/>
                <a:gd name="connsiteY1104" fmla="*/ 225774 h 1350785"/>
                <a:gd name="connsiteX1105" fmla="*/ 1068085 w 1675938"/>
                <a:gd name="connsiteY1105" fmla="*/ 217090 h 1350785"/>
                <a:gd name="connsiteX1106" fmla="*/ 1070980 w 1675938"/>
                <a:gd name="connsiteY1106" fmla="*/ 213231 h 1350785"/>
                <a:gd name="connsiteX1107" fmla="*/ 1073874 w 1675938"/>
                <a:gd name="connsiteY1107" fmla="*/ 211301 h 1350785"/>
                <a:gd name="connsiteX1108" fmla="*/ 1076769 w 1675938"/>
                <a:gd name="connsiteY1108" fmla="*/ 219020 h 1350785"/>
                <a:gd name="connsiteX1109" fmla="*/ 1081593 w 1675938"/>
                <a:gd name="connsiteY1109" fmla="*/ 213231 h 1350785"/>
                <a:gd name="connsiteX1110" fmla="*/ 1087382 w 1675938"/>
                <a:gd name="connsiteY1110" fmla="*/ 205512 h 1350785"/>
                <a:gd name="connsiteX1111" fmla="*/ 1094136 w 1675938"/>
                <a:gd name="connsiteY1111" fmla="*/ 195864 h 1350785"/>
                <a:gd name="connsiteX1112" fmla="*/ 1111503 w 1675938"/>
                <a:gd name="connsiteY1112" fmla="*/ 195864 h 1350785"/>
                <a:gd name="connsiteX1113" fmla="*/ 1126941 w 1675938"/>
                <a:gd name="connsiteY1113" fmla="*/ 195864 h 1350785"/>
                <a:gd name="connsiteX1114" fmla="*/ 1136589 w 1675938"/>
                <a:gd name="connsiteY1114" fmla="*/ 193934 h 1350785"/>
                <a:gd name="connsiteX1115" fmla="*/ 1140449 w 1675938"/>
                <a:gd name="connsiteY1115" fmla="*/ 193934 h 1350785"/>
                <a:gd name="connsiteX1116" fmla="*/ 1144308 w 1675938"/>
                <a:gd name="connsiteY1116" fmla="*/ 192969 h 1350785"/>
                <a:gd name="connsiteX1117" fmla="*/ 1146238 w 1675938"/>
                <a:gd name="connsiteY1117" fmla="*/ 197794 h 1350785"/>
                <a:gd name="connsiteX1118" fmla="*/ 1150097 w 1675938"/>
                <a:gd name="connsiteY1118" fmla="*/ 201653 h 1350785"/>
                <a:gd name="connsiteX1119" fmla="*/ 1150097 w 1675938"/>
                <a:gd name="connsiteY1119" fmla="*/ 206477 h 1350785"/>
                <a:gd name="connsiteX1120" fmla="*/ 1152992 w 1675938"/>
                <a:gd name="connsiteY1120" fmla="*/ 206477 h 1350785"/>
                <a:gd name="connsiteX1121" fmla="*/ 1158781 w 1675938"/>
                <a:gd name="connsiteY1121" fmla="*/ 204548 h 1350785"/>
                <a:gd name="connsiteX1122" fmla="*/ 1162641 w 1675938"/>
                <a:gd name="connsiteY1122" fmla="*/ 204548 h 1350785"/>
                <a:gd name="connsiteX1123" fmla="*/ 1176148 w 1675938"/>
                <a:gd name="connsiteY1123" fmla="*/ 210337 h 1350785"/>
                <a:gd name="connsiteX1124" fmla="*/ 1181937 w 1675938"/>
                <a:gd name="connsiteY1124" fmla="*/ 193934 h 1350785"/>
                <a:gd name="connsiteX1125" fmla="*/ 1187726 w 1675938"/>
                <a:gd name="connsiteY1125" fmla="*/ 195864 h 1350785"/>
                <a:gd name="connsiteX1126" fmla="*/ 1189656 w 1675938"/>
                <a:gd name="connsiteY1126" fmla="*/ 195864 h 1350785"/>
                <a:gd name="connsiteX1127" fmla="*/ 1191586 w 1675938"/>
                <a:gd name="connsiteY1127" fmla="*/ 190075 h 1350785"/>
                <a:gd name="connsiteX1128" fmla="*/ 1197375 w 1675938"/>
                <a:gd name="connsiteY1128" fmla="*/ 180426 h 1350785"/>
                <a:gd name="connsiteX1129" fmla="*/ 1199305 w 1675938"/>
                <a:gd name="connsiteY1129" fmla="*/ 180426 h 1350785"/>
                <a:gd name="connsiteX1130" fmla="*/ 1202199 w 1675938"/>
                <a:gd name="connsiteY1130" fmla="*/ 174637 h 1350785"/>
                <a:gd name="connsiteX1131" fmla="*/ 1208953 w 1675938"/>
                <a:gd name="connsiteY1131" fmla="*/ 179461 h 1350785"/>
                <a:gd name="connsiteX1132" fmla="*/ 1217637 w 1675938"/>
                <a:gd name="connsiteY1132" fmla="*/ 189110 h 1350785"/>
                <a:gd name="connsiteX1133" fmla="*/ 1228250 w 1675938"/>
                <a:gd name="connsiteY1133" fmla="*/ 196829 h 1350785"/>
                <a:gd name="connsiteX1134" fmla="*/ 1235968 w 1675938"/>
                <a:gd name="connsiteY1134" fmla="*/ 204548 h 1350785"/>
                <a:gd name="connsiteX1135" fmla="*/ 1241758 w 1675938"/>
                <a:gd name="connsiteY1135" fmla="*/ 208407 h 1350785"/>
                <a:gd name="connsiteX1136" fmla="*/ 1246582 w 1675938"/>
                <a:gd name="connsiteY1136" fmla="*/ 213231 h 1350785"/>
                <a:gd name="connsiteX1137" fmla="*/ 1255266 w 1675938"/>
                <a:gd name="connsiteY1137" fmla="*/ 219985 h 1350785"/>
                <a:gd name="connsiteX1138" fmla="*/ 1260090 w 1675938"/>
                <a:gd name="connsiteY1138" fmla="*/ 223844 h 1350785"/>
                <a:gd name="connsiteX1139" fmla="*/ 1264914 w 1675938"/>
                <a:gd name="connsiteY1139" fmla="*/ 225774 h 1350785"/>
                <a:gd name="connsiteX1140" fmla="*/ 1274562 w 1675938"/>
                <a:gd name="connsiteY1140" fmla="*/ 242177 h 1350785"/>
                <a:gd name="connsiteX1141" fmla="*/ 1282281 w 1675938"/>
                <a:gd name="connsiteY1141" fmla="*/ 242177 h 1350785"/>
                <a:gd name="connsiteX1142" fmla="*/ 1280351 w 1675938"/>
                <a:gd name="connsiteY1142" fmla="*/ 250860 h 1350785"/>
                <a:gd name="connsiteX1143" fmla="*/ 1283246 w 1675938"/>
                <a:gd name="connsiteY1143" fmla="*/ 255684 h 1350785"/>
                <a:gd name="connsiteX1144" fmla="*/ 1286141 w 1675938"/>
                <a:gd name="connsiteY1144" fmla="*/ 255684 h 1350785"/>
                <a:gd name="connsiteX1145" fmla="*/ 1290000 w 1675938"/>
                <a:gd name="connsiteY1145" fmla="*/ 259544 h 1350785"/>
                <a:gd name="connsiteX1146" fmla="*/ 1299649 w 1675938"/>
                <a:gd name="connsiteY1146" fmla="*/ 266298 h 1350785"/>
                <a:gd name="connsiteX1147" fmla="*/ 1305438 w 1675938"/>
                <a:gd name="connsiteY1147" fmla="*/ 268227 h 1350785"/>
                <a:gd name="connsiteX1148" fmla="*/ 1310262 w 1675938"/>
                <a:gd name="connsiteY1148" fmla="*/ 266298 h 1350785"/>
                <a:gd name="connsiteX1149" fmla="*/ 1315086 w 1675938"/>
                <a:gd name="connsiteY1149" fmla="*/ 270157 h 1350785"/>
                <a:gd name="connsiteX1150" fmla="*/ 1318945 w 1675938"/>
                <a:gd name="connsiteY1150" fmla="*/ 270157 h 1350785"/>
                <a:gd name="connsiteX1151" fmla="*/ 1324735 w 1675938"/>
                <a:gd name="connsiteY1151" fmla="*/ 264368 h 1350785"/>
                <a:gd name="connsiteX1152" fmla="*/ 1324735 w 1675938"/>
                <a:gd name="connsiteY1152" fmla="*/ 259544 h 1350785"/>
                <a:gd name="connsiteX1153" fmla="*/ 1326664 w 1675938"/>
                <a:gd name="connsiteY1153" fmla="*/ 250860 h 1350785"/>
                <a:gd name="connsiteX1154" fmla="*/ 1326664 w 1675938"/>
                <a:gd name="connsiteY1154" fmla="*/ 243141 h 1350785"/>
                <a:gd name="connsiteX1155" fmla="*/ 1324735 w 1675938"/>
                <a:gd name="connsiteY1155" fmla="*/ 230598 h 1350785"/>
                <a:gd name="connsiteX1156" fmla="*/ 1339207 w 1675938"/>
                <a:gd name="connsiteY1156" fmla="*/ 214196 h 1350785"/>
                <a:gd name="connsiteX1157" fmla="*/ 1341137 w 1675938"/>
                <a:gd name="connsiteY1157" fmla="*/ 209372 h 1350785"/>
                <a:gd name="connsiteX1158" fmla="*/ 1332453 w 1675938"/>
                <a:gd name="connsiteY1158" fmla="*/ 204548 h 1350785"/>
                <a:gd name="connsiteX1159" fmla="*/ 1335348 w 1675938"/>
                <a:gd name="connsiteY1159" fmla="*/ 194899 h 1350785"/>
                <a:gd name="connsiteX1160" fmla="*/ 1333418 w 1675938"/>
                <a:gd name="connsiteY1160" fmla="*/ 192004 h 1350785"/>
                <a:gd name="connsiteX1161" fmla="*/ 1333418 w 1675938"/>
                <a:gd name="connsiteY1161" fmla="*/ 188145 h 1350785"/>
                <a:gd name="connsiteX1162" fmla="*/ 1329559 w 1675938"/>
                <a:gd name="connsiteY1162" fmla="*/ 184286 h 1350785"/>
                <a:gd name="connsiteX1163" fmla="*/ 1329559 w 1675938"/>
                <a:gd name="connsiteY1163" fmla="*/ 181391 h 1350785"/>
                <a:gd name="connsiteX1164" fmla="*/ 1325699 w 1675938"/>
                <a:gd name="connsiteY1164" fmla="*/ 176567 h 1350785"/>
                <a:gd name="connsiteX1165" fmla="*/ 1319910 w 1675938"/>
                <a:gd name="connsiteY1165" fmla="*/ 176567 h 1350785"/>
                <a:gd name="connsiteX1166" fmla="*/ 1305438 w 1675938"/>
                <a:gd name="connsiteY1166" fmla="*/ 168848 h 1350785"/>
                <a:gd name="connsiteX1167" fmla="*/ 1300614 w 1675938"/>
                <a:gd name="connsiteY1167" fmla="*/ 164989 h 1350785"/>
                <a:gd name="connsiteX1168" fmla="*/ 1291930 w 1675938"/>
                <a:gd name="connsiteY1168" fmla="*/ 155340 h 1350785"/>
                <a:gd name="connsiteX1169" fmla="*/ 1287105 w 1675938"/>
                <a:gd name="connsiteY1169" fmla="*/ 155340 h 1350785"/>
                <a:gd name="connsiteX1170" fmla="*/ 1282281 w 1675938"/>
                <a:gd name="connsiteY1170" fmla="*/ 151481 h 1350785"/>
                <a:gd name="connsiteX1171" fmla="*/ 1285176 w 1675938"/>
                <a:gd name="connsiteY1171" fmla="*/ 145692 h 1350785"/>
                <a:gd name="connsiteX1172" fmla="*/ 1285176 w 1675938"/>
                <a:gd name="connsiteY1172" fmla="*/ 138938 h 1350785"/>
                <a:gd name="connsiteX1173" fmla="*/ 1283246 w 1675938"/>
                <a:gd name="connsiteY1173" fmla="*/ 126395 h 1350785"/>
                <a:gd name="connsiteX1174" fmla="*/ 1280351 w 1675938"/>
                <a:gd name="connsiteY1174" fmla="*/ 118676 h 1350785"/>
                <a:gd name="connsiteX1175" fmla="*/ 1269739 w 1675938"/>
                <a:gd name="connsiteY1175" fmla="*/ 120606 h 1350785"/>
                <a:gd name="connsiteX1176" fmla="*/ 1265879 w 1675938"/>
                <a:gd name="connsiteY1176" fmla="*/ 109028 h 1350785"/>
                <a:gd name="connsiteX1177" fmla="*/ 1271668 w 1675938"/>
                <a:gd name="connsiteY1177" fmla="*/ 106133 h 1350785"/>
                <a:gd name="connsiteX1178" fmla="*/ 1271668 w 1675938"/>
                <a:gd name="connsiteY1178" fmla="*/ 102274 h 1350785"/>
                <a:gd name="connsiteX1179" fmla="*/ 1274562 w 1675938"/>
                <a:gd name="connsiteY1179" fmla="*/ 99379 h 1350785"/>
                <a:gd name="connsiteX1180" fmla="*/ 1283246 w 1675938"/>
                <a:gd name="connsiteY1180" fmla="*/ 99379 h 1350785"/>
                <a:gd name="connsiteX1181" fmla="*/ 1294824 w 1675938"/>
                <a:gd name="connsiteY1181" fmla="*/ 98414 h 1350785"/>
                <a:gd name="connsiteX1182" fmla="*/ 1298684 w 1675938"/>
                <a:gd name="connsiteY1182" fmla="*/ 103239 h 1350785"/>
                <a:gd name="connsiteX1183" fmla="*/ 1302543 w 1675938"/>
                <a:gd name="connsiteY1183" fmla="*/ 97450 h 1350785"/>
                <a:gd name="connsiteX1184" fmla="*/ 1305438 w 1675938"/>
                <a:gd name="connsiteY1184" fmla="*/ 90696 h 1350785"/>
                <a:gd name="connsiteX1185" fmla="*/ 1309297 w 1675938"/>
                <a:gd name="connsiteY1185" fmla="*/ 84906 h 1350785"/>
                <a:gd name="connsiteX1186" fmla="*/ 1323770 w 1675938"/>
                <a:gd name="connsiteY1186" fmla="*/ 97450 h 1350785"/>
                <a:gd name="connsiteX1187" fmla="*/ 1329559 w 1675938"/>
                <a:gd name="connsiteY1187" fmla="*/ 100344 h 1350785"/>
                <a:gd name="connsiteX1188" fmla="*/ 1332453 w 1675938"/>
                <a:gd name="connsiteY1188" fmla="*/ 100344 h 1350785"/>
                <a:gd name="connsiteX1189" fmla="*/ 1335348 w 1675938"/>
                <a:gd name="connsiteY1189" fmla="*/ 94555 h 1350785"/>
                <a:gd name="connsiteX1190" fmla="*/ 1345961 w 1675938"/>
                <a:gd name="connsiteY1190" fmla="*/ 81047 h 1350785"/>
                <a:gd name="connsiteX1191" fmla="*/ 1350785 w 1675938"/>
                <a:gd name="connsiteY1191" fmla="*/ 73328 h 1350785"/>
                <a:gd name="connsiteX1192" fmla="*/ 1352715 w 1675938"/>
                <a:gd name="connsiteY1192" fmla="*/ 68504 h 1350785"/>
                <a:gd name="connsiteX1193" fmla="*/ 1354645 w 1675938"/>
                <a:gd name="connsiteY1193" fmla="*/ 70434 h 1350785"/>
                <a:gd name="connsiteX1194" fmla="*/ 1357539 w 1675938"/>
                <a:gd name="connsiteY1194" fmla="*/ 82977 h 1350785"/>
                <a:gd name="connsiteX1195" fmla="*/ 1362364 w 1675938"/>
                <a:gd name="connsiteY1195" fmla="*/ 84906 h 1350785"/>
                <a:gd name="connsiteX1196" fmla="*/ 1362364 w 1675938"/>
                <a:gd name="connsiteY1196" fmla="*/ 76223 h 1350785"/>
                <a:gd name="connsiteX1197" fmla="*/ 1362364 w 1675938"/>
                <a:gd name="connsiteY1197" fmla="*/ 74293 h 1350785"/>
                <a:gd name="connsiteX1198" fmla="*/ 1368153 w 1675938"/>
                <a:gd name="connsiteY1198" fmla="*/ 67539 h 1350785"/>
                <a:gd name="connsiteX1199" fmla="*/ 1368153 w 1675938"/>
                <a:gd name="connsiteY1199" fmla="*/ 62715 h 1350785"/>
                <a:gd name="connsiteX1200" fmla="*/ 1372977 w 1675938"/>
                <a:gd name="connsiteY1200" fmla="*/ 50172 h 1350785"/>
                <a:gd name="connsiteX1201" fmla="*/ 1379731 w 1675938"/>
                <a:gd name="connsiteY1201" fmla="*/ 39559 h 1350785"/>
                <a:gd name="connsiteX1202" fmla="*/ 1390345 w 1675938"/>
                <a:gd name="connsiteY1202" fmla="*/ 29910 h 1350785"/>
                <a:gd name="connsiteX1203" fmla="*/ 1396133 w 1675938"/>
                <a:gd name="connsiteY1203" fmla="*/ 32805 h 1350785"/>
                <a:gd name="connsiteX1204" fmla="*/ 1399028 w 1675938"/>
                <a:gd name="connsiteY1204" fmla="*/ 29910 h 1350785"/>
                <a:gd name="connsiteX1205" fmla="*/ 1401922 w 1675938"/>
                <a:gd name="connsiteY1205" fmla="*/ 22191 h 1350785"/>
                <a:gd name="connsiteX1206" fmla="*/ 1399993 w 1675938"/>
                <a:gd name="connsiteY1206" fmla="*/ 15438 h 1350785"/>
                <a:gd name="connsiteX1207" fmla="*/ 1405782 w 1675938"/>
                <a:gd name="connsiteY1207" fmla="*/ 13508 h 1350785"/>
                <a:gd name="connsiteX1208" fmla="*/ 1417360 w 1675938"/>
                <a:gd name="connsiteY1208" fmla="*/ 7719 h 1350785"/>
                <a:gd name="connsiteX1209" fmla="*/ 1424114 w 1675938"/>
                <a:gd name="connsiteY1209" fmla="*/ 4824 h 1350785"/>
                <a:gd name="connsiteX1210" fmla="*/ 1428938 w 1675938"/>
                <a:gd name="connsiteY1210" fmla="*/ 1930 h 1350785"/>
                <a:gd name="connsiteX1211" fmla="*/ 1433762 w 1675938"/>
                <a:gd name="connsiteY1211" fmla="*/ 0 h 1350785"/>
                <a:gd name="connsiteX1212" fmla="*/ 1435692 w 1675938"/>
                <a:gd name="connsiteY1212" fmla="*/ 6754 h 1350785"/>
                <a:gd name="connsiteX1213" fmla="*/ 1441481 w 1675938"/>
                <a:gd name="connsiteY1213" fmla="*/ 12543 h 1350785"/>
                <a:gd name="connsiteX1214" fmla="*/ 1447270 w 1675938"/>
                <a:gd name="connsiteY1214" fmla="*/ 16402 h 1350785"/>
                <a:gd name="connsiteX1215" fmla="*/ 1449199 w 1675938"/>
                <a:gd name="connsiteY1215" fmla="*/ 23156 h 1350785"/>
                <a:gd name="connsiteX1216" fmla="*/ 1454989 w 1675938"/>
                <a:gd name="connsiteY1216" fmla="*/ 28945 h 1350785"/>
                <a:gd name="connsiteX1217" fmla="*/ 1454989 w 1675938"/>
                <a:gd name="connsiteY1217" fmla="*/ 32805 h 1350785"/>
                <a:gd name="connsiteX1218" fmla="*/ 1459813 w 1675938"/>
                <a:gd name="connsiteY1218" fmla="*/ 41488 h 1350785"/>
                <a:gd name="connsiteX1219" fmla="*/ 1465602 w 1675938"/>
                <a:gd name="connsiteY1219" fmla="*/ 47277 h 1350785"/>
                <a:gd name="connsiteX1220" fmla="*/ 1480075 w 1675938"/>
                <a:gd name="connsiteY1220" fmla="*/ 53067 h 1350785"/>
                <a:gd name="connsiteX1221" fmla="*/ 1486829 w 1675938"/>
                <a:gd name="connsiteY1221" fmla="*/ 46313 h 1350785"/>
                <a:gd name="connsiteX1222" fmla="*/ 1488759 w 1675938"/>
                <a:gd name="connsiteY1222" fmla="*/ 43418 h 1350785"/>
                <a:gd name="connsiteX1223" fmla="*/ 1488759 w 1675938"/>
                <a:gd name="connsiteY1223" fmla="*/ 38594 h 1350785"/>
                <a:gd name="connsiteX1224" fmla="*/ 1492618 w 1675938"/>
                <a:gd name="connsiteY1224" fmla="*/ 35699 h 1350785"/>
                <a:gd name="connsiteX1225" fmla="*/ 1495512 w 1675938"/>
                <a:gd name="connsiteY1225" fmla="*/ 35699 h 1350785"/>
                <a:gd name="connsiteX1226" fmla="*/ 1492618 w 1675938"/>
                <a:gd name="connsiteY1226" fmla="*/ 43418 h 1350785"/>
                <a:gd name="connsiteX1227" fmla="*/ 1492618 w 1675938"/>
                <a:gd name="connsiteY1227" fmla="*/ 51137 h 1350785"/>
                <a:gd name="connsiteX1228" fmla="*/ 1495512 w 1675938"/>
                <a:gd name="connsiteY1228" fmla="*/ 52102 h 1350785"/>
                <a:gd name="connsiteX1229" fmla="*/ 1495512 w 1675938"/>
                <a:gd name="connsiteY1229" fmla="*/ 59820 h 1350785"/>
                <a:gd name="connsiteX1230" fmla="*/ 1496478 w 1675938"/>
                <a:gd name="connsiteY1230" fmla="*/ 59820 h 1350785"/>
                <a:gd name="connsiteX1231" fmla="*/ 1494547 w 1675938"/>
                <a:gd name="connsiteY1231" fmla="*/ 71399 h 1350785"/>
                <a:gd name="connsiteX1232" fmla="*/ 1494547 w 1675938"/>
                <a:gd name="connsiteY1232" fmla="*/ 78153 h 1350785"/>
                <a:gd name="connsiteX1233" fmla="*/ 1496478 w 1675938"/>
                <a:gd name="connsiteY1233" fmla="*/ 78153 h 1350785"/>
                <a:gd name="connsiteX1234" fmla="*/ 1496478 w 1675938"/>
                <a:gd name="connsiteY1234" fmla="*/ 85871 h 1350785"/>
                <a:gd name="connsiteX1235" fmla="*/ 1492618 w 1675938"/>
                <a:gd name="connsiteY1235" fmla="*/ 98414 h 1350785"/>
                <a:gd name="connsiteX1236" fmla="*/ 1496478 w 1675938"/>
                <a:gd name="connsiteY1236" fmla="*/ 100344 h 1350785"/>
                <a:gd name="connsiteX1237" fmla="*/ 1496478 w 1675938"/>
                <a:gd name="connsiteY1237" fmla="*/ 103239 h 1350785"/>
                <a:gd name="connsiteX1238" fmla="*/ 1498407 w 1675938"/>
                <a:gd name="connsiteY1238" fmla="*/ 105168 h 1350785"/>
                <a:gd name="connsiteX1239" fmla="*/ 1508055 w 1675938"/>
                <a:gd name="connsiteY1239" fmla="*/ 109993 h 1350785"/>
                <a:gd name="connsiteX1240" fmla="*/ 1513845 w 1675938"/>
                <a:gd name="connsiteY1240" fmla="*/ 109993 h 1350785"/>
                <a:gd name="connsiteX1241" fmla="*/ 1518669 w 1675938"/>
                <a:gd name="connsiteY1241" fmla="*/ 114817 h 1350785"/>
                <a:gd name="connsiteX1242" fmla="*/ 1522528 w 1675938"/>
                <a:gd name="connsiteY1242" fmla="*/ 114817 h 1350785"/>
                <a:gd name="connsiteX1243" fmla="*/ 1521563 w 1675938"/>
                <a:gd name="connsiteY1243" fmla="*/ 111922 h 1350785"/>
                <a:gd name="connsiteX1244" fmla="*/ 1521563 w 1675938"/>
                <a:gd name="connsiteY1244" fmla="*/ 105168 h 1350785"/>
                <a:gd name="connsiteX1245" fmla="*/ 1525422 w 1675938"/>
                <a:gd name="connsiteY1245" fmla="*/ 98414 h 1350785"/>
                <a:gd name="connsiteX1246" fmla="*/ 1529282 w 1675938"/>
                <a:gd name="connsiteY1246" fmla="*/ 100344 h 1350785"/>
                <a:gd name="connsiteX1247" fmla="*/ 1537966 w 1675938"/>
                <a:gd name="connsiteY1247" fmla="*/ 100344 h 1350785"/>
                <a:gd name="connsiteX1248" fmla="*/ 1537966 w 1675938"/>
                <a:gd name="connsiteY1248" fmla="*/ 106133 h 1350785"/>
                <a:gd name="connsiteX1249" fmla="*/ 1535072 w 1675938"/>
                <a:gd name="connsiteY1249" fmla="*/ 112887 h 1350785"/>
                <a:gd name="connsiteX1250" fmla="*/ 1535072 w 1675938"/>
                <a:gd name="connsiteY1250" fmla="*/ 123500 h 1350785"/>
                <a:gd name="connsiteX1251" fmla="*/ 1532176 w 1675938"/>
                <a:gd name="connsiteY1251" fmla="*/ 128325 h 1350785"/>
                <a:gd name="connsiteX1252" fmla="*/ 1532176 w 1675938"/>
                <a:gd name="connsiteY1252" fmla="*/ 133149 h 1350785"/>
                <a:gd name="connsiteX1253" fmla="*/ 1536036 w 1675938"/>
                <a:gd name="connsiteY1253" fmla="*/ 138938 h 1350785"/>
                <a:gd name="connsiteX1254" fmla="*/ 1536036 w 1675938"/>
                <a:gd name="connsiteY1254" fmla="*/ 141832 h 1350785"/>
                <a:gd name="connsiteX1255" fmla="*/ 1541825 w 1675938"/>
                <a:gd name="connsiteY1255" fmla="*/ 146657 h 1350785"/>
                <a:gd name="connsiteX1256" fmla="*/ 1555333 w 1675938"/>
                <a:gd name="connsiteY1256" fmla="*/ 146657 h 1350785"/>
                <a:gd name="connsiteX1257" fmla="*/ 1555333 w 1675938"/>
                <a:gd name="connsiteY1257" fmla="*/ 149551 h 1350785"/>
                <a:gd name="connsiteX1258" fmla="*/ 1557263 w 1675938"/>
                <a:gd name="connsiteY1258" fmla="*/ 153411 h 1350785"/>
                <a:gd name="connsiteX1259" fmla="*/ 1554368 w 1675938"/>
                <a:gd name="connsiteY1259" fmla="*/ 153411 h 1350785"/>
                <a:gd name="connsiteX1260" fmla="*/ 1554368 w 1675938"/>
                <a:gd name="connsiteY1260" fmla="*/ 162094 h 1350785"/>
                <a:gd name="connsiteX1261" fmla="*/ 1551474 w 1675938"/>
                <a:gd name="connsiteY1261" fmla="*/ 170778 h 1350785"/>
                <a:gd name="connsiteX1262" fmla="*/ 1548579 w 1675938"/>
                <a:gd name="connsiteY1262" fmla="*/ 175602 h 1350785"/>
                <a:gd name="connsiteX1263" fmla="*/ 1548579 w 1675938"/>
                <a:gd name="connsiteY1263" fmla="*/ 181391 h 1350785"/>
                <a:gd name="connsiteX1264" fmla="*/ 1549544 w 1675938"/>
                <a:gd name="connsiteY1264" fmla="*/ 184286 h 1350785"/>
                <a:gd name="connsiteX1265" fmla="*/ 1554368 w 1675938"/>
                <a:gd name="connsiteY1265" fmla="*/ 184286 h 1350785"/>
                <a:gd name="connsiteX1266" fmla="*/ 1556298 w 1675938"/>
                <a:gd name="connsiteY1266" fmla="*/ 187180 h 1350785"/>
                <a:gd name="connsiteX1267" fmla="*/ 1559193 w 1675938"/>
                <a:gd name="connsiteY1267" fmla="*/ 189110 h 1350785"/>
                <a:gd name="connsiteX1268" fmla="*/ 1570770 w 1675938"/>
                <a:gd name="connsiteY1268" fmla="*/ 189110 h 1350785"/>
                <a:gd name="connsiteX1269" fmla="*/ 1573665 w 1675938"/>
                <a:gd name="connsiteY1269" fmla="*/ 191040 h 1350785"/>
                <a:gd name="connsiteX1270" fmla="*/ 1578489 w 1675938"/>
                <a:gd name="connsiteY1270" fmla="*/ 191040 h 1350785"/>
                <a:gd name="connsiteX1271" fmla="*/ 1580419 w 1675938"/>
                <a:gd name="connsiteY1271" fmla="*/ 192004 h 1350785"/>
                <a:gd name="connsiteX1272" fmla="*/ 1585243 w 1675938"/>
                <a:gd name="connsiteY1272" fmla="*/ 190075 h 1350785"/>
                <a:gd name="connsiteX1273" fmla="*/ 1590068 w 1675938"/>
                <a:gd name="connsiteY1273" fmla="*/ 190075 h 1350785"/>
                <a:gd name="connsiteX1274" fmla="*/ 1594892 w 1675938"/>
                <a:gd name="connsiteY1274" fmla="*/ 202618 h 1350785"/>
                <a:gd name="connsiteX1275" fmla="*/ 1599716 w 1675938"/>
                <a:gd name="connsiteY1275" fmla="*/ 202618 h 1350785"/>
                <a:gd name="connsiteX1276" fmla="*/ 1605505 w 1675938"/>
                <a:gd name="connsiteY1276" fmla="*/ 202618 h 1350785"/>
                <a:gd name="connsiteX1277" fmla="*/ 1608399 w 1675938"/>
                <a:gd name="connsiteY1277" fmla="*/ 200688 h 1350785"/>
                <a:gd name="connsiteX1278" fmla="*/ 1608399 w 1675938"/>
                <a:gd name="connsiteY1278" fmla="*/ 193934 h 1350785"/>
                <a:gd name="connsiteX1279" fmla="*/ 1612259 w 1675938"/>
                <a:gd name="connsiteY1279" fmla="*/ 192969 h 1350785"/>
                <a:gd name="connsiteX1280" fmla="*/ 1616118 w 1675938"/>
                <a:gd name="connsiteY1280" fmla="*/ 192969 h 1350785"/>
                <a:gd name="connsiteX1281" fmla="*/ 1619978 w 1675938"/>
                <a:gd name="connsiteY1281" fmla="*/ 195864 h 1350785"/>
                <a:gd name="connsiteX1282" fmla="*/ 1621907 w 1675938"/>
                <a:gd name="connsiteY1282" fmla="*/ 193934 h 1350785"/>
                <a:gd name="connsiteX1283" fmla="*/ 1626732 w 1675938"/>
                <a:gd name="connsiteY1283" fmla="*/ 193934 h 1350785"/>
                <a:gd name="connsiteX1284" fmla="*/ 1634451 w 1675938"/>
                <a:gd name="connsiteY1284" fmla="*/ 188145 h 1350785"/>
                <a:gd name="connsiteX1285" fmla="*/ 1638310 w 1675938"/>
                <a:gd name="connsiteY1285" fmla="*/ 188145 h 1350785"/>
                <a:gd name="connsiteX1286" fmla="*/ 1645064 w 1675938"/>
                <a:gd name="connsiteY1286" fmla="*/ 191040 h 1350785"/>
                <a:gd name="connsiteX1287" fmla="*/ 1651818 w 1675938"/>
                <a:gd name="connsiteY1287" fmla="*/ 188145 h 1350785"/>
                <a:gd name="connsiteX1288" fmla="*/ 1655677 w 1675938"/>
                <a:gd name="connsiteY1288" fmla="*/ 183321 h 1350785"/>
                <a:gd name="connsiteX1289" fmla="*/ 1657607 w 1675938"/>
                <a:gd name="connsiteY1289" fmla="*/ 190075 h 1350785"/>
                <a:gd name="connsiteX1290" fmla="*/ 1665326 w 1675938"/>
                <a:gd name="connsiteY1290" fmla="*/ 192969 h 1350785"/>
                <a:gd name="connsiteX1291" fmla="*/ 1668220 w 1675938"/>
                <a:gd name="connsiteY1291" fmla="*/ 196829 h 1350785"/>
                <a:gd name="connsiteX1292" fmla="*/ 1668220 w 1675938"/>
                <a:gd name="connsiteY1292" fmla="*/ 200688 h 1350785"/>
                <a:gd name="connsiteX1293" fmla="*/ 1666290 w 1675938"/>
                <a:gd name="connsiteY1293" fmla="*/ 206477 h 1350785"/>
                <a:gd name="connsiteX1294" fmla="*/ 1664361 w 1675938"/>
                <a:gd name="connsiteY1294" fmla="*/ 210337 h 1350785"/>
                <a:gd name="connsiteX1295" fmla="*/ 1657607 w 1675938"/>
                <a:gd name="connsiteY1295" fmla="*/ 213231 h 1350785"/>
                <a:gd name="connsiteX1296" fmla="*/ 1652782 w 1675938"/>
                <a:gd name="connsiteY1296" fmla="*/ 210337 h 1350785"/>
                <a:gd name="connsiteX1297" fmla="*/ 1650853 w 1675938"/>
                <a:gd name="connsiteY1297" fmla="*/ 212266 h 1350785"/>
                <a:gd name="connsiteX1298" fmla="*/ 1639274 w 1675938"/>
                <a:gd name="connsiteY1298" fmla="*/ 225774 h 1350785"/>
                <a:gd name="connsiteX1299" fmla="*/ 1636380 w 1675938"/>
                <a:gd name="connsiteY1299" fmla="*/ 227704 h 1350785"/>
                <a:gd name="connsiteX1300" fmla="*/ 1632521 w 1675938"/>
                <a:gd name="connsiteY1300" fmla="*/ 234458 h 1350785"/>
                <a:gd name="connsiteX1301" fmla="*/ 1629626 w 1675938"/>
                <a:gd name="connsiteY1301" fmla="*/ 241212 h 1350785"/>
                <a:gd name="connsiteX1302" fmla="*/ 1629626 w 1675938"/>
                <a:gd name="connsiteY1302" fmla="*/ 247001 h 1350785"/>
                <a:gd name="connsiteX1303" fmla="*/ 1629626 w 1675938"/>
                <a:gd name="connsiteY1303" fmla="*/ 250860 h 1350785"/>
                <a:gd name="connsiteX1304" fmla="*/ 1629626 w 1675938"/>
                <a:gd name="connsiteY1304" fmla="*/ 256649 h 1350785"/>
                <a:gd name="connsiteX1305" fmla="*/ 1615153 w 1675938"/>
                <a:gd name="connsiteY1305" fmla="*/ 265333 h 1350785"/>
                <a:gd name="connsiteX1306" fmla="*/ 1608399 w 1675938"/>
                <a:gd name="connsiteY1306" fmla="*/ 272087 h 1350785"/>
                <a:gd name="connsiteX1307" fmla="*/ 1603576 w 1675938"/>
                <a:gd name="connsiteY1307" fmla="*/ 279806 h 1350785"/>
                <a:gd name="connsiteX1308" fmla="*/ 1599716 w 1675938"/>
                <a:gd name="connsiteY1308" fmla="*/ 279806 h 1350785"/>
                <a:gd name="connsiteX1309" fmla="*/ 1593926 w 1675938"/>
                <a:gd name="connsiteY1309" fmla="*/ 284630 h 1350785"/>
                <a:gd name="connsiteX1310" fmla="*/ 1591997 w 1675938"/>
                <a:gd name="connsiteY1310" fmla="*/ 286559 h 1350785"/>
                <a:gd name="connsiteX1311" fmla="*/ 1586208 w 1675938"/>
                <a:gd name="connsiteY1311" fmla="*/ 296208 h 1350785"/>
                <a:gd name="connsiteX1312" fmla="*/ 1586208 w 1675938"/>
                <a:gd name="connsiteY1312" fmla="*/ 305856 h 1350785"/>
                <a:gd name="connsiteX1313" fmla="*/ 1592962 w 1675938"/>
                <a:gd name="connsiteY1313" fmla="*/ 309716 h 135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Lst>
              <a:rect l="l" t="t" r="r" b="b"/>
              <a:pathLst>
                <a:path w="1675938" h="1350785">
                  <a:moveTo>
                    <a:pt x="1596822" y="325153"/>
                  </a:moveTo>
                  <a:lnTo>
                    <a:pt x="1598751" y="330942"/>
                  </a:lnTo>
                  <a:lnTo>
                    <a:pt x="1598751" y="341556"/>
                  </a:lnTo>
                  <a:cubicBezTo>
                    <a:pt x="1598751" y="341556"/>
                    <a:pt x="1593926" y="347345"/>
                    <a:pt x="1593926" y="347345"/>
                  </a:cubicBezTo>
                  <a:lnTo>
                    <a:pt x="1591997" y="355064"/>
                  </a:lnTo>
                  <a:lnTo>
                    <a:pt x="1596822" y="365677"/>
                  </a:lnTo>
                  <a:lnTo>
                    <a:pt x="1598751" y="373396"/>
                  </a:lnTo>
                  <a:lnTo>
                    <a:pt x="1598751" y="377255"/>
                  </a:lnTo>
                  <a:cubicBezTo>
                    <a:pt x="1598751" y="377255"/>
                    <a:pt x="1602610" y="384009"/>
                    <a:pt x="1602610" y="384009"/>
                  </a:cubicBezTo>
                  <a:lnTo>
                    <a:pt x="1609364" y="384009"/>
                  </a:lnTo>
                  <a:cubicBezTo>
                    <a:pt x="1609364" y="384009"/>
                    <a:pt x="1618048" y="389798"/>
                    <a:pt x="1618048" y="389798"/>
                  </a:cubicBezTo>
                  <a:lnTo>
                    <a:pt x="1616118" y="393657"/>
                  </a:lnTo>
                  <a:lnTo>
                    <a:pt x="1613224" y="393657"/>
                  </a:lnTo>
                  <a:lnTo>
                    <a:pt x="1613224" y="399447"/>
                  </a:lnTo>
                  <a:cubicBezTo>
                    <a:pt x="1613224" y="399447"/>
                    <a:pt x="1618048" y="399447"/>
                    <a:pt x="1618048" y="399447"/>
                  </a:cubicBezTo>
                  <a:lnTo>
                    <a:pt x="1623837" y="396552"/>
                  </a:lnTo>
                  <a:lnTo>
                    <a:pt x="1628661" y="401376"/>
                  </a:lnTo>
                  <a:lnTo>
                    <a:pt x="1646028" y="401376"/>
                  </a:lnTo>
                  <a:cubicBezTo>
                    <a:pt x="1646028" y="401376"/>
                    <a:pt x="1648923" y="404271"/>
                    <a:pt x="1648923" y="404271"/>
                  </a:cubicBezTo>
                  <a:lnTo>
                    <a:pt x="1654712" y="410060"/>
                  </a:lnTo>
                  <a:lnTo>
                    <a:pt x="1659536" y="417779"/>
                  </a:lnTo>
                  <a:lnTo>
                    <a:pt x="1661466" y="422603"/>
                  </a:lnTo>
                  <a:lnTo>
                    <a:pt x="1668220" y="435146"/>
                  </a:lnTo>
                  <a:lnTo>
                    <a:pt x="1670149" y="439005"/>
                  </a:lnTo>
                  <a:lnTo>
                    <a:pt x="1674009" y="446724"/>
                  </a:lnTo>
                  <a:lnTo>
                    <a:pt x="1675939" y="449619"/>
                  </a:lnTo>
                  <a:lnTo>
                    <a:pt x="1672080" y="449619"/>
                  </a:lnTo>
                  <a:cubicBezTo>
                    <a:pt x="1672080" y="449619"/>
                    <a:pt x="1669185" y="449619"/>
                    <a:pt x="1669185" y="449619"/>
                  </a:cubicBezTo>
                  <a:lnTo>
                    <a:pt x="1663396" y="454443"/>
                  </a:lnTo>
                  <a:lnTo>
                    <a:pt x="1655677" y="461197"/>
                  </a:lnTo>
                  <a:lnTo>
                    <a:pt x="1652782" y="465056"/>
                  </a:lnTo>
                  <a:lnTo>
                    <a:pt x="1641205" y="477599"/>
                  </a:lnTo>
                  <a:lnTo>
                    <a:pt x="1638310" y="481458"/>
                  </a:lnTo>
                  <a:lnTo>
                    <a:pt x="1633486" y="484353"/>
                  </a:lnTo>
                  <a:lnTo>
                    <a:pt x="1629626" y="488212"/>
                  </a:lnTo>
                  <a:lnTo>
                    <a:pt x="1633486" y="488212"/>
                  </a:lnTo>
                  <a:cubicBezTo>
                    <a:pt x="1633486" y="488212"/>
                    <a:pt x="1636380" y="490142"/>
                    <a:pt x="1636380" y="490142"/>
                  </a:cubicBezTo>
                  <a:lnTo>
                    <a:pt x="1636380" y="494001"/>
                  </a:lnTo>
                  <a:cubicBezTo>
                    <a:pt x="1636380" y="494001"/>
                    <a:pt x="1630591" y="496896"/>
                    <a:pt x="1630591" y="496896"/>
                  </a:cubicBezTo>
                  <a:lnTo>
                    <a:pt x="1632521" y="503650"/>
                  </a:lnTo>
                  <a:lnTo>
                    <a:pt x="1629626" y="506544"/>
                  </a:lnTo>
                  <a:lnTo>
                    <a:pt x="1631556" y="511369"/>
                  </a:lnTo>
                  <a:lnTo>
                    <a:pt x="1635415" y="511369"/>
                  </a:lnTo>
                  <a:cubicBezTo>
                    <a:pt x="1635415" y="511369"/>
                    <a:pt x="1639274" y="513298"/>
                    <a:pt x="1639274" y="513298"/>
                  </a:cubicBezTo>
                  <a:lnTo>
                    <a:pt x="1644099" y="513298"/>
                  </a:lnTo>
                  <a:cubicBezTo>
                    <a:pt x="1644099" y="513298"/>
                    <a:pt x="1646028" y="515228"/>
                    <a:pt x="1646028" y="515228"/>
                  </a:cubicBezTo>
                  <a:lnTo>
                    <a:pt x="1643134" y="517158"/>
                  </a:lnTo>
                  <a:lnTo>
                    <a:pt x="1645064" y="522947"/>
                  </a:lnTo>
                  <a:lnTo>
                    <a:pt x="1645064" y="525841"/>
                  </a:lnTo>
                  <a:cubicBezTo>
                    <a:pt x="1645064" y="525841"/>
                    <a:pt x="1646993" y="529701"/>
                    <a:pt x="1646993" y="529701"/>
                  </a:cubicBezTo>
                  <a:lnTo>
                    <a:pt x="1645064" y="531630"/>
                  </a:lnTo>
                  <a:lnTo>
                    <a:pt x="1645064" y="540314"/>
                  </a:lnTo>
                  <a:cubicBezTo>
                    <a:pt x="1645064" y="540314"/>
                    <a:pt x="1647958" y="546103"/>
                    <a:pt x="1647958" y="546103"/>
                  </a:cubicBezTo>
                  <a:lnTo>
                    <a:pt x="1645064" y="548998"/>
                  </a:lnTo>
                  <a:lnTo>
                    <a:pt x="1638310" y="551892"/>
                  </a:lnTo>
                  <a:lnTo>
                    <a:pt x="1636380" y="554787"/>
                  </a:lnTo>
                  <a:lnTo>
                    <a:pt x="1632521" y="554787"/>
                  </a:lnTo>
                  <a:lnTo>
                    <a:pt x="1630591" y="557681"/>
                  </a:lnTo>
                  <a:lnTo>
                    <a:pt x="1619978" y="554787"/>
                  </a:lnTo>
                  <a:lnTo>
                    <a:pt x="1618048" y="552857"/>
                  </a:lnTo>
                  <a:lnTo>
                    <a:pt x="1613224" y="552857"/>
                  </a:lnTo>
                  <a:cubicBezTo>
                    <a:pt x="1613224" y="552857"/>
                    <a:pt x="1610329" y="552857"/>
                    <a:pt x="1610329" y="552857"/>
                  </a:cubicBezTo>
                  <a:lnTo>
                    <a:pt x="1608399" y="556717"/>
                  </a:lnTo>
                  <a:lnTo>
                    <a:pt x="1603576" y="560576"/>
                  </a:lnTo>
                  <a:lnTo>
                    <a:pt x="1603576" y="562506"/>
                  </a:lnTo>
                  <a:cubicBezTo>
                    <a:pt x="1603576" y="562506"/>
                    <a:pt x="1602610" y="566365"/>
                    <a:pt x="1602610" y="566365"/>
                  </a:cubicBezTo>
                  <a:lnTo>
                    <a:pt x="1602610" y="574084"/>
                  </a:lnTo>
                  <a:cubicBezTo>
                    <a:pt x="1602610" y="574084"/>
                    <a:pt x="1602610" y="577943"/>
                    <a:pt x="1602610" y="577943"/>
                  </a:cubicBezTo>
                  <a:lnTo>
                    <a:pt x="1597786" y="582767"/>
                  </a:lnTo>
                  <a:lnTo>
                    <a:pt x="1595857" y="589521"/>
                  </a:lnTo>
                  <a:lnTo>
                    <a:pt x="1595857" y="593381"/>
                  </a:lnTo>
                  <a:cubicBezTo>
                    <a:pt x="1595857" y="593381"/>
                    <a:pt x="1592962" y="593381"/>
                    <a:pt x="1592962" y="593381"/>
                  </a:cubicBezTo>
                  <a:lnTo>
                    <a:pt x="1592962" y="598205"/>
                  </a:lnTo>
                  <a:cubicBezTo>
                    <a:pt x="1592962" y="598205"/>
                    <a:pt x="1592962" y="602064"/>
                    <a:pt x="1592962" y="602064"/>
                  </a:cubicBezTo>
                  <a:lnTo>
                    <a:pt x="1595857" y="602064"/>
                  </a:lnTo>
                  <a:lnTo>
                    <a:pt x="1595857" y="605924"/>
                  </a:lnTo>
                  <a:cubicBezTo>
                    <a:pt x="1595857" y="605924"/>
                    <a:pt x="1589103" y="608818"/>
                    <a:pt x="1589103" y="608818"/>
                  </a:cubicBezTo>
                  <a:lnTo>
                    <a:pt x="1583314" y="614607"/>
                  </a:lnTo>
                  <a:lnTo>
                    <a:pt x="1578489" y="621361"/>
                  </a:lnTo>
                  <a:lnTo>
                    <a:pt x="1570770" y="624256"/>
                  </a:lnTo>
                  <a:lnTo>
                    <a:pt x="1566911" y="629080"/>
                  </a:lnTo>
                  <a:lnTo>
                    <a:pt x="1564982" y="631975"/>
                  </a:lnTo>
                  <a:lnTo>
                    <a:pt x="1567876" y="634869"/>
                  </a:lnTo>
                  <a:lnTo>
                    <a:pt x="1564982" y="638729"/>
                  </a:lnTo>
                  <a:lnTo>
                    <a:pt x="1572700" y="644518"/>
                  </a:lnTo>
                  <a:lnTo>
                    <a:pt x="1574630" y="648377"/>
                  </a:lnTo>
                  <a:lnTo>
                    <a:pt x="1574630" y="658025"/>
                  </a:lnTo>
                  <a:lnTo>
                    <a:pt x="1581384" y="669604"/>
                  </a:lnTo>
                  <a:lnTo>
                    <a:pt x="1577524" y="671533"/>
                  </a:lnTo>
                  <a:lnTo>
                    <a:pt x="1577524" y="680217"/>
                  </a:lnTo>
                  <a:cubicBezTo>
                    <a:pt x="1577524" y="680217"/>
                    <a:pt x="1573665" y="690830"/>
                    <a:pt x="1573665" y="690830"/>
                  </a:cubicBezTo>
                  <a:lnTo>
                    <a:pt x="1570770" y="694690"/>
                  </a:lnTo>
                  <a:lnTo>
                    <a:pt x="1566911" y="703373"/>
                  </a:lnTo>
                  <a:lnTo>
                    <a:pt x="1564982" y="709162"/>
                  </a:lnTo>
                  <a:lnTo>
                    <a:pt x="1564982" y="713987"/>
                  </a:lnTo>
                  <a:lnTo>
                    <a:pt x="1567876" y="731354"/>
                  </a:lnTo>
                  <a:lnTo>
                    <a:pt x="1569805" y="736178"/>
                  </a:lnTo>
                  <a:lnTo>
                    <a:pt x="1569805" y="744862"/>
                  </a:lnTo>
                  <a:cubicBezTo>
                    <a:pt x="1569805" y="744862"/>
                    <a:pt x="1573665" y="755475"/>
                    <a:pt x="1573665" y="755475"/>
                  </a:cubicBezTo>
                  <a:lnTo>
                    <a:pt x="1580419" y="752580"/>
                  </a:lnTo>
                  <a:lnTo>
                    <a:pt x="1580419" y="763194"/>
                  </a:lnTo>
                  <a:cubicBezTo>
                    <a:pt x="1580419" y="763194"/>
                    <a:pt x="1577524" y="770912"/>
                    <a:pt x="1577524" y="770912"/>
                  </a:cubicBezTo>
                  <a:lnTo>
                    <a:pt x="1572700" y="785385"/>
                  </a:lnTo>
                  <a:lnTo>
                    <a:pt x="1569805" y="792139"/>
                  </a:lnTo>
                  <a:lnTo>
                    <a:pt x="1566911" y="795999"/>
                  </a:lnTo>
                  <a:lnTo>
                    <a:pt x="1564982" y="799858"/>
                  </a:lnTo>
                  <a:lnTo>
                    <a:pt x="1554368" y="810471"/>
                  </a:lnTo>
                  <a:lnTo>
                    <a:pt x="1540860" y="818190"/>
                  </a:lnTo>
                  <a:lnTo>
                    <a:pt x="1532176" y="824944"/>
                  </a:lnTo>
                  <a:lnTo>
                    <a:pt x="1520599" y="831698"/>
                  </a:lnTo>
                  <a:lnTo>
                    <a:pt x="1513845" y="837487"/>
                  </a:lnTo>
                  <a:lnTo>
                    <a:pt x="1518669" y="842311"/>
                  </a:lnTo>
                  <a:lnTo>
                    <a:pt x="1531212" y="851960"/>
                  </a:lnTo>
                  <a:lnTo>
                    <a:pt x="1543755" y="869327"/>
                  </a:lnTo>
                  <a:lnTo>
                    <a:pt x="1545684" y="883800"/>
                  </a:lnTo>
                  <a:lnTo>
                    <a:pt x="1545684" y="883800"/>
                  </a:lnTo>
                  <a:cubicBezTo>
                    <a:pt x="1545684" y="883800"/>
                    <a:pt x="1550509" y="903096"/>
                    <a:pt x="1550509" y="903096"/>
                  </a:cubicBezTo>
                  <a:lnTo>
                    <a:pt x="1555333" y="911780"/>
                  </a:lnTo>
                  <a:lnTo>
                    <a:pt x="1552438" y="914675"/>
                  </a:lnTo>
                  <a:lnTo>
                    <a:pt x="1554368" y="917569"/>
                  </a:lnTo>
                  <a:lnTo>
                    <a:pt x="1554368" y="925288"/>
                  </a:lnTo>
                  <a:cubicBezTo>
                    <a:pt x="1554368" y="925288"/>
                    <a:pt x="1559193" y="928182"/>
                    <a:pt x="1559193" y="928182"/>
                  </a:cubicBezTo>
                  <a:lnTo>
                    <a:pt x="1557263" y="930112"/>
                  </a:lnTo>
                  <a:lnTo>
                    <a:pt x="1563051" y="938796"/>
                  </a:lnTo>
                  <a:lnTo>
                    <a:pt x="1566911" y="945550"/>
                  </a:lnTo>
                  <a:lnTo>
                    <a:pt x="1564016" y="947479"/>
                  </a:lnTo>
                  <a:lnTo>
                    <a:pt x="1566911" y="953269"/>
                  </a:lnTo>
                  <a:lnTo>
                    <a:pt x="1566911" y="960022"/>
                  </a:lnTo>
                  <a:cubicBezTo>
                    <a:pt x="1566911" y="960022"/>
                    <a:pt x="1569805" y="961952"/>
                    <a:pt x="1569805" y="961952"/>
                  </a:cubicBezTo>
                  <a:lnTo>
                    <a:pt x="1569805" y="968706"/>
                  </a:lnTo>
                  <a:cubicBezTo>
                    <a:pt x="1569805" y="968706"/>
                    <a:pt x="1567876" y="974495"/>
                    <a:pt x="1567876" y="974495"/>
                  </a:cubicBezTo>
                  <a:lnTo>
                    <a:pt x="1563051" y="980284"/>
                  </a:lnTo>
                  <a:lnTo>
                    <a:pt x="1554368" y="987038"/>
                  </a:lnTo>
                  <a:lnTo>
                    <a:pt x="1554368" y="988968"/>
                  </a:lnTo>
                  <a:cubicBezTo>
                    <a:pt x="1554368" y="988968"/>
                    <a:pt x="1559193" y="995722"/>
                    <a:pt x="1559193" y="995722"/>
                  </a:cubicBezTo>
                  <a:lnTo>
                    <a:pt x="1562087" y="998616"/>
                  </a:lnTo>
                  <a:lnTo>
                    <a:pt x="1564982" y="1003440"/>
                  </a:lnTo>
                  <a:lnTo>
                    <a:pt x="1564982" y="1005370"/>
                  </a:lnTo>
                  <a:cubicBezTo>
                    <a:pt x="1564982" y="1005370"/>
                    <a:pt x="1566911" y="1011159"/>
                    <a:pt x="1566911" y="1011159"/>
                  </a:cubicBezTo>
                  <a:lnTo>
                    <a:pt x="1564982" y="1013089"/>
                  </a:lnTo>
                  <a:lnTo>
                    <a:pt x="1564982" y="1016948"/>
                  </a:lnTo>
                  <a:cubicBezTo>
                    <a:pt x="1564982" y="1016948"/>
                    <a:pt x="1568841" y="1021773"/>
                    <a:pt x="1568841" y="1021773"/>
                  </a:cubicBezTo>
                  <a:lnTo>
                    <a:pt x="1575595" y="1024667"/>
                  </a:lnTo>
                  <a:lnTo>
                    <a:pt x="1586208" y="1038175"/>
                  </a:lnTo>
                  <a:lnTo>
                    <a:pt x="1601645" y="1054577"/>
                  </a:lnTo>
                  <a:lnTo>
                    <a:pt x="1606470" y="1056507"/>
                  </a:lnTo>
                  <a:lnTo>
                    <a:pt x="1611294" y="1053613"/>
                  </a:lnTo>
                  <a:lnTo>
                    <a:pt x="1614189" y="1056507"/>
                  </a:lnTo>
                  <a:lnTo>
                    <a:pt x="1616118" y="1063261"/>
                  </a:lnTo>
                  <a:lnTo>
                    <a:pt x="1618048" y="1063261"/>
                  </a:lnTo>
                  <a:cubicBezTo>
                    <a:pt x="1618048" y="1063261"/>
                    <a:pt x="1618048" y="1069050"/>
                    <a:pt x="1618048" y="1069050"/>
                  </a:cubicBezTo>
                  <a:lnTo>
                    <a:pt x="1619978" y="1071945"/>
                  </a:lnTo>
                  <a:lnTo>
                    <a:pt x="1624802" y="1074839"/>
                  </a:lnTo>
                  <a:lnTo>
                    <a:pt x="1624802" y="1076769"/>
                  </a:lnTo>
                  <a:cubicBezTo>
                    <a:pt x="1624802" y="1076769"/>
                    <a:pt x="1621907" y="1079663"/>
                    <a:pt x="1621907" y="1079663"/>
                  </a:cubicBezTo>
                  <a:lnTo>
                    <a:pt x="1628661" y="1083523"/>
                  </a:lnTo>
                  <a:lnTo>
                    <a:pt x="1628661" y="1086417"/>
                  </a:lnTo>
                  <a:cubicBezTo>
                    <a:pt x="1628661" y="1086417"/>
                    <a:pt x="1623837" y="1092206"/>
                    <a:pt x="1623837" y="1092206"/>
                  </a:cubicBezTo>
                  <a:lnTo>
                    <a:pt x="1618048" y="1092206"/>
                  </a:lnTo>
                  <a:cubicBezTo>
                    <a:pt x="1618048" y="1092206"/>
                    <a:pt x="1612259" y="1094136"/>
                    <a:pt x="1612259" y="1094136"/>
                  </a:cubicBezTo>
                  <a:lnTo>
                    <a:pt x="1610329" y="1094136"/>
                  </a:lnTo>
                  <a:cubicBezTo>
                    <a:pt x="1610329" y="1094136"/>
                    <a:pt x="1608399" y="1094136"/>
                    <a:pt x="1608399" y="1094136"/>
                  </a:cubicBezTo>
                  <a:lnTo>
                    <a:pt x="1603576" y="1091242"/>
                  </a:lnTo>
                  <a:lnTo>
                    <a:pt x="1603576" y="1093171"/>
                  </a:lnTo>
                  <a:lnTo>
                    <a:pt x="1597786" y="1093171"/>
                  </a:lnTo>
                  <a:lnTo>
                    <a:pt x="1594892" y="1091242"/>
                  </a:lnTo>
                  <a:lnTo>
                    <a:pt x="1588138" y="1089312"/>
                  </a:lnTo>
                  <a:lnTo>
                    <a:pt x="1590068" y="1083523"/>
                  </a:lnTo>
                  <a:lnTo>
                    <a:pt x="1586208" y="1077734"/>
                  </a:lnTo>
                  <a:lnTo>
                    <a:pt x="1586208" y="1073874"/>
                  </a:lnTo>
                  <a:lnTo>
                    <a:pt x="1577524" y="1069050"/>
                  </a:lnTo>
                  <a:lnTo>
                    <a:pt x="1574630" y="1069050"/>
                  </a:lnTo>
                  <a:cubicBezTo>
                    <a:pt x="1574630" y="1069050"/>
                    <a:pt x="1572700" y="1067120"/>
                    <a:pt x="1572700" y="1067120"/>
                  </a:cubicBezTo>
                  <a:lnTo>
                    <a:pt x="1570770" y="1067120"/>
                  </a:lnTo>
                  <a:cubicBezTo>
                    <a:pt x="1570770" y="1067120"/>
                    <a:pt x="1566911" y="1065191"/>
                    <a:pt x="1566911" y="1065191"/>
                  </a:cubicBezTo>
                  <a:lnTo>
                    <a:pt x="1564016" y="1065191"/>
                  </a:lnTo>
                  <a:cubicBezTo>
                    <a:pt x="1564016" y="1065191"/>
                    <a:pt x="1558228" y="1064226"/>
                    <a:pt x="1558228" y="1064226"/>
                  </a:cubicBezTo>
                  <a:lnTo>
                    <a:pt x="1552438" y="1067120"/>
                  </a:lnTo>
                  <a:lnTo>
                    <a:pt x="1549544" y="1075804"/>
                  </a:lnTo>
                  <a:lnTo>
                    <a:pt x="1546649" y="1079663"/>
                  </a:lnTo>
                  <a:lnTo>
                    <a:pt x="1541825" y="1079663"/>
                  </a:lnTo>
                  <a:cubicBezTo>
                    <a:pt x="1541825" y="1079663"/>
                    <a:pt x="1537966" y="1084488"/>
                    <a:pt x="1537966" y="1084488"/>
                  </a:cubicBezTo>
                  <a:lnTo>
                    <a:pt x="1537966" y="1087382"/>
                  </a:lnTo>
                  <a:cubicBezTo>
                    <a:pt x="1537966" y="1087382"/>
                    <a:pt x="1535072" y="1087382"/>
                    <a:pt x="1535072" y="1087382"/>
                  </a:cubicBezTo>
                  <a:lnTo>
                    <a:pt x="1533141" y="1090277"/>
                  </a:lnTo>
                  <a:lnTo>
                    <a:pt x="1533141" y="1094136"/>
                  </a:lnTo>
                  <a:cubicBezTo>
                    <a:pt x="1533141" y="1094136"/>
                    <a:pt x="1534106" y="1096066"/>
                    <a:pt x="1534106" y="1096066"/>
                  </a:cubicBezTo>
                  <a:lnTo>
                    <a:pt x="1532176" y="1101855"/>
                  </a:lnTo>
                  <a:lnTo>
                    <a:pt x="1532176" y="1103785"/>
                  </a:lnTo>
                  <a:cubicBezTo>
                    <a:pt x="1532176" y="1103785"/>
                    <a:pt x="1530247" y="1107644"/>
                    <a:pt x="1530247" y="1107644"/>
                  </a:cubicBezTo>
                  <a:lnTo>
                    <a:pt x="1530247" y="1113433"/>
                  </a:lnTo>
                  <a:cubicBezTo>
                    <a:pt x="1530247" y="1113433"/>
                    <a:pt x="1528317" y="1114398"/>
                    <a:pt x="1528317" y="1114398"/>
                  </a:cubicBezTo>
                  <a:lnTo>
                    <a:pt x="1520599" y="1117292"/>
                  </a:lnTo>
                  <a:lnTo>
                    <a:pt x="1515774" y="1122117"/>
                  </a:lnTo>
                  <a:lnTo>
                    <a:pt x="1512880" y="1120187"/>
                  </a:lnTo>
                  <a:lnTo>
                    <a:pt x="1504196" y="1125976"/>
                  </a:lnTo>
                  <a:lnTo>
                    <a:pt x="1500337" y="1125976"/>
                  </a:lnTo>
                  <a:cubicBezTo>
                    <a:pt x="1500337" y="1125976"/>
                    <a:pt x="1498407" y="1125976"/>
                    <a:pt x="1498407" y="1125976"/>
                  </a:cubicBezTo>
                  <a:lnTo>
                    <a:pt x="1492618" y="1125976"/>
                  </a:lnTo>
                  <a:cubicBezTo>
                    <a:pt x="1492618" y="1125976"/>
                    <a:pt x="1486829" y="1125976"/>
                    <a:pt x="1486829" y="1125976"/>
                  </a:cubicBezTo>
                  <a:lnTo>
                    <a:pt x="1482005" y="1130800"/>
                  </a:lnTo>
                  <a:lnTo>
                    <a:pt x="1478145" y="1133695"/>
                  </a:lnTo>
                  <a:lnTo>
                    <a:pt x="1471391" y="1136589"/>
                  </a:lnTo>
                  <a:lnTo>
                    <a:pt x="1462708" y="1136589"/>
                  </a:lnTo>
                  <a:cubicBezTo>
                    <a:pt x="1462708" y="1136589"/>
                    <a:pt x="1457883" y="1136589"/>
                    <a:pt x="1457883" y="1136589"/>
                  </a:cubicBezTo>
                  <a:lnTo>
                    <a:pt x="1453059" y="1136589"/>
                  </a:lnTo>
                  <a:lnTo>
                    <a:pt x="1453059" y="1138519"/>
                  </a:lnTo>
                  <a:cubicBezTo>
                    <a:pt x="1453059" y="1138519"/>
                    <a:pt x="1445341" y="1138519"/>
                    <a:pt x="1445341" y="1138519"/>
                  </a:cubicBezTo>
                  <a:lnTo>
                    <a:pt x="1442446" y="1134660"/>
                  </a:lnTo>
                  <a:lnTo>
                    <a:pt x="1442446" y="1130800"/>
                  </a:lnTo>
                  <a:cubicBezTo>
                    <a:pt x="1442446" y="1130800"/>
                    <a:pt x="1439551" y="1125011"/>
                    <a:pt x="1439551" y="1125011"/>
                  </a:cubicBezTo>
                  <a:lnTo>
                    <a:pt x="1432797" y="1125011"/>
                  </a:lnTo>
                  <a:cubicBezTo>
                    <a:pt x="1432797" y="1125011"/>
                    <a:pt x="1428938" y="1122117"/>
                    <a:pt x="1428938" y="1122117"/>
                  </a:cubicBezTo>
                  <a:lnTo>
                    <a:pt x="1423149" y="1122117"/>
                  </a:lnTo>
                  <a:cubicBezTo>
                    <a:pt x="1423149" y="1122117"/>
                    <a:pt x="1417360" y="1125976"/>
                    <a:pt x="1417360" y="1125976"/>
                  </a:cubicBezTo>
                  <a:lnTo>
                    <a:pt x="1410606" y="1127906"/>
                  </a:lnTo>
                  <a:lnTo>
                    <a:pt x="1407711" y="1124046"/>
                  </a:lnTo>
                  <a:lnTo>
                    <a:pt x="1405782" y="1119222"/>
                  </a:lnTo>
                  <a:lnTo>
                    <a:pt x="1399993" y="1113433"/>
                  </a:lnTo>
                  <a:lnTo>
                    <a:pt x="1401922" y="1102820"/>
                  </a:lnTo>
                  <a:lnTo>
                    <a:pt x="1399028" y="1102820"/>
                  </a:lnTo>
                  <a:cubicBezTo>
                    <a:pt x="1399028" y="1102820"/>
                    <a:pt x="1394203" y="1093171"/>
                    <a:pt x="1394203" y="1093171"/>
                  </a:cubicBezTo>
                  <a:lnTo>
                    <a:pt x="1391309" y="1081593"/>
                  </a:lnTo>
                  <a:lnTo>
                    <a:pt x="1389379" y="1081593"/>
                  </a:lnTo>
                  <a:cubicBezTo>
                    <a:pt x="1389379" y="1081593"/>
                    <a:pt x="1387449" y="1074839"/>
                    <a:pt x="1387449" y="1074839"/>
                  </a:cubicBezTo>
                  <a:lnTo>
                    <a:pt x="1383590" y="1069050"/>
                  </a:lnTo>
                  <a:lnTo>
                    <a:pt x="1383590" y="1063261"/>
                  </a:lnTo>
                  <a:cubicBezTo>
                    <a:pt x="1383590" y="1063261"/>
                    <a:pt x="1375872" y="1051683"/>
                    <a:pt x="1375872" y="1051683"/>
                  </a:cubicBezTo>
                  <a:lnTo>
                    <a:pt x="1381661" y="1047823"/>
                  </a:lnTo>
                  <a:lnTo>
                    <a:pt x="1374907" y="1040105"/>
                  </a:lnTo>
                  <a:lnTo>
                    <a:pt x="1374907" y="1037210"/>
                  </a:lnTo>
                  <a:lnTo>
                    <a:pt x="1364293" y="1039140"/>
                  </a:lnTo>
                  <a:lnTo>
                    <a:pt x="1364293" y="1045894"/>
                  </a:lnTo>
                  <a:cubicBezTo>
                    <a:pt x="1364293" y="1045894"/>
                    <a:pt x="1364293" y="1053613"/>
                    <a:pt x="1364293" y="1053613"/>
                  </a:cubicBezTo>
                  <a:lnTo>
                    <a:pt x="1364293" y="1059402"/>
                  </a:lnTo>
                  <a:cubicBezTo>
                    <a:pt x="1364293" y="1059402"/>
                    <a:pt x="1364293" y="1063261"/>
                    <a:pt x="1364293" y="1063261"/>
                  </a:cubicBezTo>
                  <a:lnTo>
                    <a:pt x="1367188" y="1067120"/>
                  </a:lnTo>
                  <a:lnTo>
                    <a:pt x="1371047" y="1075804"/>
                  </a:lnTo>
                  <a:lnTo>
                    <a:pt x="1374907" y="1080628"/>
                  </a:lnTo>
                  <a:lnTo>
                    <a:pt x="1369118" y="1095101"/>
                  </a:lnTo>
                  <a:lnTo>
                    <a:pt x="1369118" y="1097031"/>
                  </a:lnTo>
                  <a:cubicBezTo>
                    <a:pt x="1369118" y="1097031"/>
                    <a:pt x="1363328" y="1100890"/>
                    <a:pt x="1363328" y="1100890"/>
                  </a:cubicBezTo>
                  <a:lnTo>
                    <a:pt x="1360434" y="1104749"/>
                  </a:lnTo>
                  <a:lnTo>
                    <a:pt x="1360434" y="1106679"/>
                  </a:lnTo>
                  <a:cubicBezTo>
                    <a:pt x="1360434" y="1106679"/>
                    <a:pt x="1358504" y="1109574"/>
                    <a:pt x="1358504" y="1109574"/>
                  </a:cubicBezTo>
                  <a:lnTo>
                    <a:pt x="1358504" y="1113433"/>
                  </a:lnTo>
                  <a:cubicBezTo>
                    <a:pt x="1358504" y="1113433"/>
                    <a:pt x="1361399" y="1113433"/>
                    <a:pt x="1361399" y="1113433"/>
                  </a:cubicBezTo>
                  <a:lnTo>
                    <a:pt x="1363328" y="1118257"/>
                  </a:lnTo>
                  <a:lnTo>
                    <a:pt x="1365258" y="1118257"/>
                  </a:lnTo>
                  <a:cubicBezTo>
                    <a:pt x="1365258" y="1118257"/>
                    <a:pt x="1365258" y="1123081"/>
                    <a:pt x="1365258" y="1123081"/>
                  </a:cubicBezTo>
                  <a:lnTo>
                    <a:pt x="1367188" y="1125976"/>
                  </a:lnTo>
                  <a:lnTo>
                    <a:pt x="1367188" y="1133695"/>
                  </a:lnTo>
                  <a:cubicBezTo>
                    <a:pt x="1367188" y="1133695"/>
                    <a:pt x="1369118" y="1138519"/>
                    <a:pt x="1369118" y="1138519"/>
                  </a:cubicBezTo>
                  <a:lnTo>
                    <a:pt x="1363328" y="1138519"/>
                  </a:lnTo>
                  <a:cubicBezTo>
                    <a:pt x="1363328" y="1138519"/>
                    <a:pt x="1340172" y="1152992"/>
                    <a:pt x="1340172" y="1152992"/>
                  </a:cubicBezTo>
                  <a:lnTo>
                    <a:pt x="1331489" y="1155886"/>
                  </a:lnTo>
                  <a:lnTo>
                    <a:pt x="1321840" y="1155886"/>
                  </a:lnTo>
                  <a:cubicBezTo>
                    <a:pt x="1321840" y="1155886"/>
                    <a:pt x="1315086" y="1155886"/>
                    <a:pt x="1315086" y="1155886"/>
                  </a:cubicBezTo>
                  <a:lnTo>
                    <a:pt x="1315086" y="1152027"/>
                  </a:lnTo>
                  <a:cubicBezTo>
                    <a:pt x="1315086" y="1152027"/>
                    <a:pt x="1308332" y="1140449"/>
                    <a:pt x="1308332" y="1140449"/>
                  </a:cubicBezTo>
                  <a:lnTo>
                    <a:pt x="1304472" y="1140449"/>
                  </a:lnTo>
                  <a:lnTo>
                    <a:pt x="1299649" y="1132730"/>
                  </a:lnTo>
                  <a:lnTo>
                    <a:pt x="1299649" y="1124046"/>
                  </a:lnTo>
                  <a:cubicBezTo>
                    <a:pt x="1299649" y="1124046"/>
                    <a:pt x="1296754" y="1120187"/>
                    <a:pt x="1296754" y="1120187"/>
                  </a:cubicBezTo>
                  <a:lnTo>
                    <a:pt x="1293860" y="1118257"/>
                  </a:lnTo>
                  <a:lnTo>
                    <a:pt x="1293860" y="1111503"/>
                  </a:lnTo>
                  <a:cubicBezTo>
                    <a:pt x="1293860" y="1111503"/>
                    <a:pt x="1291930" y="1108609"/>
                    <a:pt x="1291930" y="1108609"/>
                  </a:cubicBezTo>
                  <a:lnTo>
                    <a:pt x="1288070" y="1106679"/>
                  </a:lnTo>
                  <a:lnTo>
                    <a:pt x="1281316" y="1095101"/>
                  </a:lnTo>
                  <a:lnTo>
                    <a:pt x="1281316" y="1088347"/>
                  </a:lnTo>
                  <a:cubicBezTo>
                    <a:pt x="1281316" y="1088347"/>
                    <a:pt x="1272633" y="1090277"/>
                    <a:pt x="1272633" y="1090277"/>
                  </a:cubicBezTo>
                  <a:lnTo>
                    <a:pt x="1265879" y="1093171"/>
                  </a:lnTo>
                  <a:lnTo>
                    <a:pt x="1256230" y="1099925"/>
                  </a:lnTo>
                  <a:lnTo>
                    <a:pt x="1249476" y="1103785"/>
                  </a:lnTo>
                  <a:lnTo>
                    <a:pt x="1246582" y="1103785"/>
                  </a:lnTo>
                  <a:cubicBezTo>
                    <a:pt x="1246582" y="1103785"/>
                    <a:pt x="1240793" y="1097031"/>
                    <a:pt x="1240793" y="1097031"/>
                  </a:cubicBezTo>
                  <a:lnTo>
                    <a:pt x="1240793" y="1101855"/>
                  </a:lnTo>
                  <a:cubicBezTo>
                    <a:pt x="1240793" y="1101855"/>
                    <a:pt x="1241758" y="1103785"/>
                    <a:pt x="1241758" y="1103785"/>
                  </a:cubicBezTo>
                  <a:lnTo>
                    <a:pt x="1244652" y="1110538"/>
                  </a:lnTo>
                  <a:lnTo>
                    <a:pt x="1244652" y="1113433"/>
                  </a:lnTo>
                  <a:lnTo>
                    <a:pt x="1247547" y="1119222"/>
                  </a:lnTo>
                  <a:lnTo>
                    <a:pt x="1251406" y="1124046"/>
                  </a:lnTo>
                  <a:lnTo>
                    <a:pt x="1251406" y="1127906"/>
                  </a:lnTo>
                  <a:cubicBezTo>
                    <a:pt x="1251406" y="1127906"/>
                    <a:pt x="1257195" y="1130800"/>
                    <a:pt x="1257195" y="1130800"/>
                  </a:cubicBezTo>
                  <a:lnTo>
                    <a:pt x="1257195" y="1140449"/>
                  </a:lnTo>
                  <a:cubicBezTo>
                    <a:pt x="1257195" y="1140449"/>
                    <a:pt x="1260090" y="1147203"/>
                    <a:pt x="1260090" y="1147203"/>
                  </a:cubicBezTo>
                  <a:lnTo>
                    <a:pt x="1268774" y="1156851"/>
                  </a:lnTo>
                  <a:lnTo>
                    <a:pt x="1276493" y="1163605"/>
                  </a:lnTo>
                  <a:lnTo>
                    <a:pt x="1273597" y="1166500"/>
                  </a:lnTo>
                  <a:lnTo>
                    <a:pt x="1269739" y="1166500"/>
                  </a:lnTo>
                  <a:cubicBezTo>
                    <a:pt x="1269739" y="1166500"/>
                    <a:pt x="1265879" y="1169394"/>
                    <a:pt x="1265879" y="1169394"/>
                  </a:cubicBezTo>
                  <a:lnTo>
                    <a:pt x="1260090" y="1172289"/>
                  </a:lnTo>
                  <a:lnTo>
                    <a:pt x="1257195" y="1172289"/>
                  </a:lnTo>
                  <a:cubicBezTo>
                    <a:pt x="1257195" y="1172289"/>
                    <a:pt x="1251406" y="1167464"/>
                    <a:pt x="1251406" y="1167464"/>
                  </a:cubicBezTo>
                  <a:lnTo>
                    <a:pt x="1246582" y="1164570"/>
                  </a:lnTo>
                  <a:lnTo>
                    <a:pt x="1246582" y="1162640"/>
                  </a:lnTo>
                  <a:cubicBezTo>
                    <a:pt x="1246582" y="1162640"/>
                    <a:pt x="1233074" y="1154921"/>
                    <a:pt x="1233074" y="1154921"/>
                  </a:cubicBezTo>
                  <a:lnTo>
                    <a:pt x="1230180" y="1154921"/>
                  </a:lnTo>
                  <a:cubicBezTo>
                    <a:pt x="1230180" y="1154921"/>
                    <a:pt x="1225355" y="1153957"/>
                    <a:pt x="1225355" y="1153957"/>
                  </a:cubicBezTo>
                  <a:lnTo>
                    <a:pt x="1225355" y="1156851"/>
                  </a:lnTo>
                  <a:cubicBezTo>
                    <a:pt x="1225355" y="1156851"/>
                    <a:pt x="1216672" y="1155886"/>
                    <a:pt x="1216672" y="1155886"/>
                  </a:cubicBezTo>
                  <a:lnTo>
                    <a:pt x="1206058" y="1152027"/>
                  </a:lnTo>
                  <a:lnTo>
                    <a:pt x="1206058" y="1148168"/>
                  </a:lnTo>
                  <a:cubicBezTo>
                    <a:pt x="1206058" y="1148168"/>
                    <a:pt x="1197375" y="1144308"/>
                    <a:pt x="1197375" y="1144308"/>
                  </a:cubicBezTo>
                  <a:lnTo>
                    <a:pt x="1199305" y="1142378"/>
                  </a:lnTo>
                  <a:lnTo>
                    <a:pt x="1193516" y="1140449"/>
                  </a:lnTo>
                  <a:lnTo>
                    <a:pt x="1179043" y="1126941"/>
                  </a:lnTo>
                  <a:lnTo>
                    <a:pt x="1177113" y="1122117"/>
                  </a:lnTo>
                  <a:lnTo>
                    <a:pt x="1171324" y="1120187"/>
                  </a:lnTo>
                  <a:lnTo>
                    <a:pt x="1166499" y="1120187"/>
                  </a:lnTo>
                  <a:cubicBezTo>
                    <a:pt x="1166499" y="1120187"/>
                    <a:pt x="1162641" y="1123081"/>
                    <a:pt x="1162641" y="1123081"/>
                  </a:cubicBezTo>
                  <a:lnTo>
                    <a:pt x="1159745" y="1126941"/>
                  </a:lnTo>
                  <a:lnTo>
                    <a:pt x="1155887" y="1126941"/>
                  </a:lnTo>
                  <a:cubicBezTo>
                    <a:pt x="1155887" y="1126941"/>
                    <a:pt x="1155887" y="1131765"/>
                    <a:pt x="1155887" y="1131765"/>
                  </a:cubicBezTo>
                  <a:lnTo>
                    <a:pt x="1152027" y="1131765"/>
                  </a:lnTo>
                  <a:cubicBezTo>
                    <a:pt x="1152027" y="1131765"/>
                    <a:pt x="1152027" y="1139484"/>
                    <a:pt x="1152027" y="1139484"/>
                  </a:cubicBezTo>
                  <a:lnTo>
                    <a:pt x="1145273" y="1143343"/>
                  </a:lnTo>
                  <a:lnTo>
                    <a:pt x="1145273" y="1147203"/>
                  </a:lnTo>
                  <a:cubicBezTo>
                    <a:pt x="1145273" y="1147203"/>
                    <a:pt x="1138519" y="1150097"/>
                    <a:pt x="1138519" y="1150097"/>
                  </a:cubicBezTo>
                  <a:lnTo>
                    <a:pt x="1138519" y="1154921"/>
                  </a:lnTo>
                  <a:cubicBezTo>
                    <a:pt x="1138519" y="1154921"/>
                    <a:pt x="1141414" y="1154921"/>
                    <a:pt x="1141414" y="1154921"/>
                  </a:cubicBezTo>
                  <a:lnTo>
                    <a:pt x="1149133" y="1179043"/>
                  </a:lnTo>
                  <a:lnTo>
                    <a:pt x="1157816" y="1205093"/>
                  </a:lnTo>
                  <a:lnTo>
                    <a:pt x="1142378" y="1200269"/>
                  </a:lnTo>
                  <a:lnTo>
                    <a:pt x="1136589" y="1200269"/>
                  </a:lnTo>
                  <a:cubicBezTo>
                    <a:pt x="1136589" y="1200269"/>
                    <a:pt x="1130801" y="1197375"/>
                    <a:pt x="1130801" y="1197375"/>
                  </a:cubicBezTo>
                  <a:lnTo>
                    <a:pt x="1117293" y="1201234"/>
                  </a:lnTo>
                  <a:lnTo>
                    <a:pt x="1119222" y="1188691"/>
                  </a:lnTo>
                  <a:lnTo>
                    <a:pt x="1111503" y="1188691"/>
                  </a:lnTo>
                  <a:cubicBezTo>
                    <a:pt x="1111503" y="1188691"/>
                    <a:pt x="1105714" y="1188691"/>
                    <a:pt x="1105714" y="1188691"/>
                  </a:cubicBezTo>
                  <a:lnTo>
                    <a:pt x="1101855" y="1180972"/>
                  </a:lnTo>
                  <a:lnTo>
                    <a:pt x="1096066" y="1178078"/>
                  </a:lnTo>
                  <a:lnTo>
                    <a:pt x="1096066" y="1174218"/>
                  </a:lnTo>
                  <a:lnTo>
                    <a:pt x="1092207" y="1172289"/>
                  </a:lnTo>
                  <a:lnTo>
                    <a:pt x="1090277" y="1168429"/>
                  </a:lnTo>
                  <a:lnTo>
                    <a:pt x="1086418" y="1168429"/>
                  </a:lnTo>
                  <a:lnTo>
                    <a:pt x="1079664" y="1173254"/>
                  </a:lnTo>
                  <a:lnTo>
                    <a:pt x="1072910" y="1173254"/>
                  </a:lnTo>
                  <a:cubicBezTo>
                    <a:pt x="1072910" y="1173254"/>
                    <a:pt x="1066156" y="1173254"/>
                    <a:pt x="1066156" y="1173254"/>
                  </a:cubicBezTo>
                  <a:lnTo>
                    <a:pt x="1062296" y="1168429"/>
                  </a:lnTo>
                  <a:lnTo>
                    <a:pt x="1059402" y="1168429"/>
                  </a:lnTo>
                  <a:cubicBezTo>
                    <a:pt x="1059402" y="1168429"/>
                    <a:pt x="1051683" y="1163605"/>
                    <a:pt x="1051683" y="1163605"/>
                  </a:cubicBezTo>
                  <a:lnTo>
                    <a:pt x="1049753" y="1157816"/>
                  </a:lnTo>
                  <a:lnTo>
                    <a:pt x="1044929" y="1159746"/>
                  </a:lnTo>
                  <a:lnTo>
                    <a:pt x="1039140" y="1153957"/>
                  </a:lnTo>
                  <a:lnTo>
                    <a:pt x="1033351" y="1150097"/>
                  </a:lnTo>
                  <a:lnTo>
                    <a:pt x="1030456" y="1150097"/>
                  </a:lnTo>
                  <a:cubicBezTo>
                    <a:pt x="1030456" y="1150097"/>
                    <a:pt x="1018878" y="1140449"/>
                    <a:pt x="1018878" y="1140449"/>
                  </a:cubicBezTo>
                  <a:lnTo>
                    <a:pt x="1010195" y="1131765"/>
                  </a:lnTo>
                  <a:lnTo>
                    <a:pt x="1010195" y="1127906"/>
                  </a:lnTo>
                  <a:cubicBezTo>
                    <a:pt x="1010195" y="1127906"/>
                    <a:pt x="998616" y="1121152"/>
                    <a:pt x="998616" y="1121152"/>
                  </a:cubicBezTo>
                  <a:lnTo>
                    <a:pt x="996687" y="1117292"/>
                  </a:lnTo>
                  <a:lnTo>
                    <a:pt x="992827" y="1114398"/>
                  </a:lnTo>
                  <a:lnTo>
                    <a:pt x="977389" y="1134660"/>
                  </a:lnTo>
                  <a:lnTo>
                    <a:pt x="967741" y="1147203"/>
                  </a:lnTo>
                  <a:lnTo>
                    <a:pt x="946514" y="1176148"/>
                  </a:lnTo>
                  <a:lnTo>
                    <a:pt x="933972" y="1191586"/>
                  </a:lnTo>
                  <a:lnTo>
                    <a:pt x="905026" y="1230180"/>
                  </a:lnTo>
                  <a:lnTo>
                    <a:pt x="898272" y="1240793"/>
                  </a:lnTo>
                  <a:lnTo>
                    <a:pt x="893448" y="1245617"/>
                  </a:lnTo>
                  <a:lnTo>
                    <a:pt x="880905" y="1264914"/>
                  </a:lnTo>
                  <a:lnTo>
                    <a:pt x="872222" y="1277457"/>
                  </a:lnTo>
                  <a:lnTo>
                    <a:pt x="862573" y="1293859"/>
                  </a:lnTo>
                  <a:lnTo>
                    <a:pt x="850030" y="1313156"/>
                  </a:lnTo>
                  <a:lnTo>
                    <a:pt x="844241" y="1321840"/>
                  </a:lnTo>
                  <a:lnTo>
                    <a:pt x="841346" y="1318945"/>
                  </a:lnTo>
                  <a:lnTo>
                    <a:pt x="838452" y="1317016"/>
                  </a:lnTo>
                  <a:lnTo>
                    <a:pt x="836522" y="1313156"/>
                  </a:lnTo>
                  <a:lnTo>
                    <a:pt x="831698" y="1313156"/>
                  </a:lnTo>
                  <a:lnTo>
                    <a:pt x="822049" y="1310262"/>
                  </a:lnTo>
                  <a:lnTo>
                    <a:pt x="817225" y="1307367"/>
                  </a:lnTo>
                  <a:lnTo>
                    <a:pt x="811436" y="1307367"/>
                  </a:lnTo>
                  <a:cubicBezTo>
                    <a:pt x="811436" y="1307367"/>
                    <a:pt x="807577" y="1303508"/>
                    <a:pt x="807577" y="1303508"/>
                  </a:cubicBezTo>
                  <a:lnTo>
                    <a:pt x="804682" y="1296754"/>
                  </a:lnTo>
                  <a:lnTo>
                    <a:pt x="799858" y="1299648"/>
                  </a:lnTo>
                  <a:lnTo>
                    <a:pt x="802752" y="1306402"/>
                  </a:lnTo>
                  <a:lnTo>
                    <a:pt x="797928" y="1308332"/>
                  </a:lnTo>
                  <a:lnTo>
                    <a:pt x="797928" y="1310262"/>
                  </a:lnTo>
                  <a:cubicBezTo>
                    <a:pt x="797928" y="1310262"/>
                    <a:pt x="788280" y="1316051"/>
                    <a:pt x="788280" y="1316051"/>
                  </a:cubicBezTo>
                  <a:lnTo>
                    <a:pt x="785385" y="1311227"/>
                  </a:lnTo>
                  <a:lnTo>
                    <a:pt x="785385" y="1307367"/>
                  </a:lnTo>
                  <a:cubicBezTo>
                    <a:pt x="785385" y="1307367"/>
                    <a:pt x="781526" y="1307367"/>
                    <a:pt x="781526" y="1307367"/>
                  </a:cubicBezTo>
                  <a:lnTo>
                    <a:pt x="769948" y="1305438"/>
                  </a:lnTo>
                  <a:lnTo>
                    <a:pt x="762229" y="1305438"/>
                  </a:lnTo>
                  <a:cubicBezTo>
                    <a:pt x="762229" y="1305438"/>
                    <a:pt x="762229" y="1300613"/>
                    <a:pt x="762229" y="1300613"/>
                  </a:cubicBezTo>
                  <a:lnTo>
                    <a:pt x="762229" y="1292895"/>
                  </a:lnTo>
                  <a:cubicBezTo>
                    <a:pt x="762229" y="1292895"/>
                    <a:pt x="760299" y="1287105"/>
                    <a:pt x="760299" y="1287105"/>
                  </a:cubicBezTo>
                  <a:lnTo>
                    <a:pt x="754510" y="1287105"/>
                  </a:lnTo>
                  <a:cubicBezTo>
                    <a:pt x="754510" y="1287105"/>
                    <a:pt x="751616" y="1291930"/>
                    <a:pt x="751616" y="1291930"/>
                  </a:cubicBezTo>
                  <a:lnTo>
                    <a:pt x="743897" y="1296754"/>
                  </a:lnTo>
                  <a:lnTo>
                    <a:pt x="736178" y="1304473"/>
                  </a:lnTo>
                  <a:lnTo>
                    <a:pt x="729424" y="1307367"/>
                  </a:lnTo>
                  <a:lnTo>
                    <a:pt x="723635" y="1307367"/>
                  </a:lnTo>
                  <a:cubicBezTo>
                    <a:pt x="723635" y="1307367"/>
                    <a:pt x="714952" y="1310262"/>
                    <a:pt x="714952" y="1310262"/>
                  </a:cubicBezTo>
                  <a:lnTo>
                    <a:pt x="704338" y="1315086"/>
                  </a:lnTo>
                  <a:lnTo>
                    <a:pt x="704338" y="1320875"/>
                  </a:lnTo>
                  <a:cubicBezTo>
                    <a:pt x="704338" y="1320875"/>
                    <a:pt x="702408" y="1327629"/>
                    <a:pt x="702408" y="1327629"/>
                  </a:cubicBezTo>
                  <a:lnTo>
                    <a:pt x="700479" y="1336313"/>
                  </a:lnTo>
                  <a:lnTo>
                    <a:pt x="700479" y="1342102"/>
                  </a:lnTo>
                  <a:cubicBezTo>
                    <a:pt x="700479" y="1342102"/>
                    <a:pt x="690831" y="1340172"/>
                    <a:pt x="690831" y="1340172"/>
                  </a:cubicBezTo>
                  <a:lnTo>
                    <a:pt x="690831" y="1337277"/>
                  </a:lnTo>
                  <a:cubicBezTo>
                    <a:pt x="690831" y="1337277"/>
                    <a:pt x="681182" y="1338242"/>
                    <a:pt x="681182" y="1338242"/>
                  </a:cubicBezTo>
                  <a:lnTo>
                    <a:pt x="669604" y="1338242"/>
                  </a:lnTo>
                  <a:cubicBezTo>
                    <a:pt x="669604" y="1338242"/>
                    <a:pt x="664779" y="1338242"/>
                    <a:pt x="664779" y="1338242"/>
                  </a:cubicBezTo>
                  <a:lnTo>
                    <a:pt x="659955" y="1344031"/>
                  </a:lnTo>
                  <a:lnTo>
                    <a:pt x="659955" y="1347891"/>
                  </a:lnTo>
                  <a:cubicBezTo>
                    <a:pt x="659955" y="1347891"/>
                    <a:pt x="657060" y="1350785"/>
                    <a:pt x="657060" y="1350785"/>
                  </a:cubicBezTo>
                  <a:lnTo>
                    <a:pt x="654166" y="1346926"/>
                  </a:lnTo>
                  <a:lnTo>
                    <a:pt x="650307" y="1344996"/>
                  </a:lnTo>
                  <a:lnTo>
                    <a:pt x="647412" y="1349820"/>
                  </a:lnTo>
                  <a:lnTo>
                    <a:pt x="640658" y="1347891"/>
                  </a:lnTo>
                  <a:lnTo>
                    <a:pt x="642588" y="1344996"/>
                  </a:lnTo>
                  <a:lnTo>
                    <a:pt x="642588" y="1341137"/>
                  </a:lnTo>
                  <a:cubicBezTo>
                    <a:pt x="642588" y="1341137"/>
                    <a:pt x="641623" y="1338242"/>
                    <a:pt x="641623" y="1338242"/>
                  </a:cubicBezTo>
                  <a:lnTo>
                    <a:pt x="636799" y="1335348"/>
                  </a:lnTo>
                  <a:lnTo>
                    <a:pt x="632939" y="1335348"/>
                  </a:lnTo>
                  <a:cubicBezTo>
                    <a:pt x="632939" y="1335348"/>
                    <a:pt x="633904" y="1332453"/>
                    <a:pt x="633904" y="1332453"/>
                  </a:cubicBezTo>
                  <a:lnTo>
                    <a:pt x="636799" y="1332453"/>
                  </a:lnTo>
                  <a:cubicBezTo>
                    <a:pt x="636799" y="1332453"/>
                    <a:pt x="638729" y="1331488"/>
                    <a:pt x="638729" y="1331488"/>
                  </a:cubicBezTo>
                  <a:lnTo>
                    <a:pt x="631010" y="1326664"/>
                  </a:lnTo>
                  <a:lnTo>
                    <a:pt x="626185" y="1326664"/>
                  </a:lnTo>
                  <a:cubicBezTo>
                    <a:pt x="626185" y="1326664"/>
                    <a:pt x="622326" y="1324735"/>
                    <a:pt x="622326" y="1324735"/>
                  </a:cubicBezTo>
                  <a:lnTo>
                    <a:pt x="622326" y="1322805"/>
                  </a:lnTo>
                  <a:cubicBezTo>
                    <a:pt x="622326" y="1322805"/>
                    <a:pt x="623291" y="1319910"/>
                    <a:pt x="623291" y="1319910"/>
                  </a:cubicBezTo>
                  <a:lnTo>
                    <a:pt x="626185" y="1317980"/>
                  </a:lnTo>
                  <a:lnTo>
                    <a:pt x="628115" y="1314121"/>
                  </a:lnTo>
                  <a:lnTo>
                    <a:pt x="628115" y="1312191"/>
                  </a:lnTo>
                  <a:cubicBezTo>
                    <a:pt x="628115" y="1312191"/>
                    <a:pt x="620396" y="1308332"/>
                    <a:pt x="620396" y="1308332"/>
                  </a:cubicBezTo>
                  <a:lnTo>
                    <a:pt x="617502" y="1308332"/>
                  </a:lnTo>
                  <a:cubicBezTo>
                    <a:pt x="617502" y="1308332"/>
                    <a:pt x="617502" y="1313156"/>
                    <a:pt x="617502" y="1313156"/>
                  </a:cubicBezTo>
                  <a:lnTo>
                    <a:pt x="610748" y="1317016"/>
                  </a:lnTo>
                  <a:lnTo>
                    <a:pt x="608818" y="1315086"/>
                  </a:lnTo>
                  <a:lnTo>
                    <a:pt x="603994" y="1313156"/>
                  </a:lnTo>
                  <a:lnTo>
                    <a:pt x="602064" y="1316051"/>
                  </a:lnTo>
                  <a:lnTo>
                    <a:pt x="600135" y="1313156"/>
                  </a:lnTo>
                  <a:lnTo>
                    <a:pt x="586627" y="1320875"/>
                  </a:lnTo>
                  <a:lnTo>
                    <a:pt x="581802" y="1313156"/>
                  </a:lnTo>
                  <a:lnTo>
                    <a:pt x="581802" y="1310262"/>
                  </a:lnTo>
                  <a:cubicBezTo>
                    <a:pt x="581802" y="1310262"/>
                    <a:pt x="576979" y="1310262"/>
                    <a:pt x="576979" y="1310262"/>
                  </a:cubicBezTo>
                  <a:lnTo>
                    <a:pt x="570225" y="1312191"/>
                  </a:lnTo>
                  <a:lnTo>
                    <a:pt x="567330" y="1312191"/>
                  </a:lnTo>
                  <a:cubicBezTo>
                    <a:pt x="567330" y="1312191"/>
                    <a:pt x="564435" y="1314121"/>
                    <a:pt x="564435" y="1314121"/>
                  </a:cubicBezTo>
                  <a:lnTo>
                    <a:pt x="564435" y="1305438"/>
                  </a:lnTo>
                  <a:lnTo>
                    <a:pt x="559611" y="1305438"/>
                  </a:lnTo>
                  <a:lnTo>
                    <a:pt x="556716" y="1302543"/>
                  </a:lnTo>
                  <a:lnTo>
                    <a:pt x="556716" y="1308332"/>
                  </a:lnTo>
                  <a:cubicBezTo>
                    <a:pt x="556716" y="1308332"/>
                    <a:pt x="551892" y="1305438"/>
                    <a:pt x="551892" y="1305438"/>
                  </a:cubicBezTo>
                  <a:lnTo>
                    <a:pt x="549962" y="1308332"/>
                  </a:lnTo>
                  <a:lnTo>
                    <a:pt x="542244" y="1305438"/>
                  </a:lnTo>
                  <a:lnTo>
                    <a:pt x="542244" y="1302543"/>
                  </a:lnTo>
                  <a:cubicBezTo>
                    <a:pt x="542244" y="1302543"/>
                    <a:pt x="537420" y="1300613"/>
                    <a:pt x="537420" y="1300613"/>
                  </a:cubicBezTo>
                  <a:lnTo>
                    <a:pt x="528736" y="1302543"/>
                  </a:lnTo>
                  <a:lnTo>
                    <a:pt x="524877" y="1293859"/>
                  </a:lnTo>
                  <a:lnTo>
                    <a:pt x="521982" y="1293859"/>
                  </a:lnTo>
                  <a:cubicBezTo>
                    <a:pt x="521982" y="1293859"/>
                    <a:pt x="521017" y="1290000"/>
                    <a:pt x="521017" y="1290000"/>
                  </a:cubicBezTo>
                  <a:lnTo>
                    <a:pt x="517158" y="1291930"/>
                  </a:lnTo>
                  <a:lnTo>
                    <a:pt x="512333" y="1291930"/>
                  </a:lnTo>
                  <a:cubicBezTo>
                    <a:pt x="512333" y="1291930"/>
                    <a:pt x="512333" y="1287105"/>
                    <a:pt x="512333" y="1287105"/>
                  </a:cubicBezTo>
                  <a:lnTo>
                    <a:pt x="507510" y="1284211"/>
                  </a:lnTo>
                  <a:lnTo>
                    <a:pt x="505579" y="1286141"/>
                  </a:lnTo>
                  <a:lnTo>
                    <a:pt x="505579" y="1291930"/>
                  </a:lnTo>
                  <a:cubicBezTo>
                    <a:pt x="505579" y="1291930"/>
                    <a:pt x="498826" y="1300613"/>
                    <a:pt x="498826" y="1300613"/>
                  </a:cubicBezTo>
                  <a:lnTo>
                    <a:pt x="491107" y="1300613"/>
                  </a:lnTo>
                  <a:lnTo>
                    <a:pt x="486283" y="1302543"/>
                  </a:lnTo>
                  <a:lnTo>
                    <a:pt x="482423" y="1302543"/>
                  </a:lnTo>
                  <a:cubicBezTo>
                    <a:pt x="482423" y="1302543"/>
                    <a:pt x="474704" y="1301578"/>
                    <a:pt x="474704" y="1301578"/>
                  </a:cubicBezTo>
                  <a:lnTo>
                    <a:pt x="468916" y="1301578"/>
                  </a:lnTo>
                  <a:cubicBezTo>
                    <a:pt x="468916" y="1301578"/>
                    <a:pt x="462162" y="1301578"/>
                    <a:pt x="462162" y="1301578"/>
                  </a:cubicBezTo>
                  <a:lnTo>
                    <a:pt x="462162" y="1297719"/>
                  </a:lnTo>
                  <a:cubicBezTo>
                    <a:pt x="462162" y="1297719"/>
                    <a:pt x="460232" y="1294824"/>
                    <a:pt x="460232" y="1294824"/>
                  </a:cubicBezTo>
                  <a:lnTo>
                    <a:pt x="463127" y="1286141"/>
                  </a:lnTo>
                  <a:lnTo>
                    <a:pt x="461197" y="1280351"/>
                  </a:lnTo>
                  <a:lnTo>
                    <a:pt x="461197" y="1277457"/>
                  </a:lnTo>
                  <a:cubicBezTo>
                    <a:pt x="461197" y="1277457"/>
                    <a:pt x="463127" y="1270703"/>
                    <a:pt x="463127" y="1270703"/>
                  </a:cubicBezTo>
                  <a:lnTo>
                    <a:pt x="465056" y="1267808"/>
                  </a:lnTo>
                  <a:lnTo>
                    <a:pt x="469881" y="1263949"/>
                  </a:lnTo>
                  <a:lnTo>
                    <a:pt x="467951" y="1259125"/>
                  </a:lnTo>
                  <a:lnTo>
                    <a:pt x="471810" y="1248512"/>
                  </a:lnTo>
                  <a:lnTo>
                    <a:pt x="471810" y="1239828"/>
                  </a:lnTo>
                  <a:cubicBezTo>
                    <a:pt x="471810" y="1239828"/>
                    <a:pt x="472775" y="1234039"/>
                    <a:pt x="472775" y="1234039"/>
                  </a:cubicBezTo>
                  <a:lnTo>
                    <a:pt x="472775" y="1232109"/>
                  </a:lnTo>
                  <a:cubicBezTo>
                    <a:pt x="472775" y="1232109"/>
                    <a:pt x="472775" y="1224390"/>
                    <a:pt x="472775" y="1224390"/>
                  </a:cubicBezTo>
                  <a:lnTo>
                    <a:pt x="466985" y="1218601"/>
                  </a:lnTo>
                  <a:lnTo>
                    <a:pt x="466985" y="1214742"/>
                  </a:lnTo>
                  <a:cubicBezTo>
                    <a:pt x="466985" y="1214742"/>
                    <a:pt x="463127" y="1212812"/>
                    <a:pt x="463127" y="1212812"/>
                  </a:cubicBezTo>
                  <a:lnTo>
                    <a:pt x="457337" y="1208953"/>
                  </a:lnTo>
                  <a:lnTo>
                    <a:pt x="455408" y="1206058"/>
                  </a:lnTo>
                  <a:lnTo>
                    <a:pt x="460232" y="1203164"/>
                  </a:lnTo>
                  <a:lnTo>
                    <a:pt x="468916" y="1203164"/>
                  </a:lnTo>
                  <a:cubicBezTo>
                    <a:pt x="468916" y="1203164"/>
                    <a:pt x="474704" y="1200269"/>
                    <a:pt x="474704" y="1200269"/>
                  </a:cubicBezTo>
                  <a:lnTo>
                    <a:pt x="477599" y="1200269"/>
                  </a:lnTo>
                  <a:cubicBezTo>
                    <a:pt x="477599" y="1200269"/>
                    <a:pt x="477599" y="1194480"/>
                    <a:pt x="477599" y="1194480"/>
                  </a:cubicBezTo>
                  <a:lnTo>
                    <a:pt x="470845" y="1192550"/>
                  </a:lnTo>
                  <a:lnTo>
                    <a:pt x="466985" y="1196410"/>
                  </a:lnTo>
                  <a:lnTo>
                    <a:pt x="462162" y="1196410"/>
                  </a:lnTo>
                  <a:cubicBezTo>
                    <a:pt x="462162" y="1196410"/>
                    <a:pt x="460232" y="1195445"/>
                    <a:pt x="460232" y="1195445"/>
                  </a:cubicBezTo>
                  <a:lnTo>
                    <a:pt x="464091" y="1188691"/>
                  </a:lnTo>
                  <a:lnTo>
                    <a:pt x="462162" y="1184832"/>
                  </a:lnTo>
                  <a:lnTo>
                    <a:pt x="457337" y="1179043"/>
                  </a:lnTo>
                  <a:lnTo>
                    <a:pt x="455408" y="1180972"/>
                  </a:lnTo>
                  <a:lnTo>
                    <a:pt x="451548" y="1187726"/>
                  </a:lnTo>
                  <a:lnTo>
                    <a:pt x="449619" y="1187726"/>
                  </a:lnTo>
                  <a:cubicBezTo>
                    <a:pt x="449619" y="1187726"/>
                    <a:pt x="448654" y="1190621"/>
                    <a:pt x="448654" y="1190621"/>
                  </a:cubicBezTo>
                  <a:lnTo>
                    <a:pt x="439970" y="1190621"/>
                  </a:lnTo>
                  <a:cubicBezTo>
                    <a:pt x="439970" y="1190621"/>
                    <a:pt x="432252" y="1182902"/>
                    <a:pt x="432252" y="1182902"/>
                  </a:cubicBezTo>
                  <a:lnTo>
                    <a:pt x="429357" y="1185797"/>
                  </a:lnTo>
                  <a:lnTo>
                    <a:pt x="422603" y="1180972"/>
                  </a:lnTo>
                  <a:lnTo>
                    <a:pt x="417779" y="1179043"/>
                  </a:lnTo>
                  <a:lnTo>
                    <a:pt x="412954" y="1175183"/>
                  </a:lnTo>
                  <a:lnTo>
                    <a:pt x="407165" y="1177113"/>
                  </a:lnTo>
                  <a:lnTo>
                    <a:pt x="405235" y="1177113"/>
                  </a:lnTo>
                  <a:cubicBezTo>
                    <a:pt x="405235" y="1177113"/>
                    <a:pt x="405235" y="1170359"/>
                    <a:pt x="405235" y="1170359"/>
                  </a:cubicBezTo>
                  <a:lnTo>
                    <a:pt x="392693" y="1166500"/>
                  </a:lnTo>
                  <a:lnTo>
                    <a:pt x="389798" y="1162640"/>
                  </a:lnTo>
                  <a:lnTo>
                    <a:pt x="385939" y="1165535"/>
                  </a:lnTo>
                  <a:lnTo>
                    <a:pt x="385939" y="1170359"/>
                  </a:lnTo>
                  <a:cubicBezTo>
                    <a:pt x="385939" y="1170359"/>
                    <a:pt x="377255" y="1168429"/>
                    <a:pt x="377255" y="1168429"/>
                  </a:cubicBezTo>
                  <a:lnTo>
                    <a:pt x="374360" y="1165535"/>
                  </a:lnTo>
                  <a:lnTo>
                    <a:pt x="369536" y="1163605"/>
                  </a:lnTo>
                  <a:lnTo>
                    <a:pt x="363747" y="1165535"/>
                  </a:lnTo>
                  <a:lnTo>
                    <a:pt x="360852" y="1162640"/>
                  </a:lnTo>
                  <a:lnTo>
                    <a:pt x="356993" y="1164570"/>
                  </a:lnTo>
                  <a:lnTo>
                    <a:pt x="355064" y="1167464"/>
                  </a:lnTo>
                  <a:lnTo>
                    <a:pt x="352169" y="1167464"/>
                  </a:lnTo>
                  <a:cubicBezTo>
                    <a:pt x="352169" y="1167464"/>
                    <a:pt x="346380" y="1175183"/>
                    <a:pt x="346380" y="1175183"/>
                  </a:cubicBezTo>
                  <a:lnTo>
                    <a:pt x="340591" y="1178078"/>
                  </a:lnTo>
                  <a:lnTo>
                    <a:pt x="326118" y="1178078"/>
                  </a:lnTo>
                  <a:cubicBezTo>
                    <a:pt x="326118" y="1178078"/>
                    <a:pt x="317435" y="1182902"/>
                    <a:pt x="317435" y="1182902"/>
                  </a:cubicBezTo>
                  <a:lnTo>
                    <a:pt x="313575" y="1182902"/>
                  </a:lnTo>
                  <a:lnTo>
                    <a:pt x="313575" y="1180007"/>
                  </a:lnTo>
                  <a:cubicBezTo>
                    <a:pt x="313575" y="1180007"/>
                    <a:pt x="319364" y="1176148"/>
                    <a:pt x="319364" y="1176148"/>
                  </a:cubicBezTo>
                  <a:lnTo>
                    <a:pt x="319364" y="1173254"/>
                  </a:lnTo>
                  <a:cubicBezTo>
                    <a:pt x="319364" y="1173254"/>
                    <a:pt x="310681" y="1170359"/>
                    <a:pt x="310681" y="1170359"/>
                  </a:cubicBezTo>
                  <a:lnTo>
                    <a:pt x="308751" y="1164570"/>
                  </a:lnTo>
                  <a:lnTo>
                    <a:pt x="311646" y="1159746"/>
                  </a:lnTo>
                  <a:lnTo>
                    <a:pt x="311646" y="1153957"/>
                  </a:lnTo>
                  <a:cubicBezTo>
                    <a:pt x="311646" y="1153957"/>
                    <a:pt x="309716" y="1149132"/>
                    <a:pt x="309716" y="1149132"/>
                  </a:cubicBezTo>
                  <a:lnTo>
                    <a:pt x="311646" y="1141414"/>
                  </a:lnTo>
                  <a:lnTo>
                    <a:pt x="311646" y="1132730"/>
                  </a:lnTo>
                  <a:cubicBezTo>
                    <a:pt x="311646" y="1132730"/>
                    <a:pt x="303927" y="1132730"/>
                    <a:pt x="303927" y="1132730"/>
                  </a:cubicBezTo>
                  <a:lnTo>
                    <a:pt x="289454" y="1127906"/>
                  </a:lnTo>
                  <a:lnTo>
                    <a:pt x="284629" y="1127906"/>
                  </a:lnTo>
                  <a:cubicBezTo>
                    <a:pt x="284629" y="1127906"/>
                    <a:pt x="283665" y="1124046"/>
                    <a:pt x="283665" y="1124046"/>
                  </a:cubicBezTo>
                  <a:lnTo>
                    <a:pt x="268227" y="1115363"/>
                  </a:lnTo>
                  <a:lnTo>
                    <a:pt x="256650" y="1107644"/>
                  </a:lnTo>
                  <a:lnTo>
                    <a:pt x="245071" y="1100890"/>
                  </a:lnTo>
                  <a:lnTo>
                    <a:pt x="234458" y="1086417"/>
                  </a:lnTo>
                  <a:lnTo>
                    <a:pt x="224809" y="1091242"/>
                  </a:lnTo>
                  <a:lnTo>
                    <a:pt x="219985" y="1095101"/>
                  </a:lnTo>
                  <a:lnTo>
                    <a:pt x="204548" y="1112468"/>
                  </a:lnTo>
                  <a:lnTo>
                    <a:pt x="199723" y="1118257"/>
                  </a:lnTo>
                  <a:lnTo>
                    <a:pt x="193934" y="1124046"/>
                  </a:lnTo>
                  <a:lnTo>
                    <a:pt x="186215" y="1129835"/>
                  </a:lnTo>
                  <a:lnTo>
                    <a:pt x="175602" y="1135625"/>
                  </a:lnTo>
                  <a:lnTo>
                    <a:pt x="166919" y="1139484"/>
                  </a:lnTo>
                  <a:lnTo>
                    <a:pt x="163059" y="1139484"/>
                  </a:lnTo>
                  <a:cubicBezTo>
                    <a:pt x="163059" y="1139484"/>
                    <a:pt x="137973" y="1139484"/>
                    <a:pt x="137973" y="1139484"/>
                  </a:cubicBezTo>
                  <a:lnTo>
                    <a:pt x="126395" y="1143343"/>
                  </a:lnTo>
                  <a:lnTo>
                    <a:pt x="119641" y="1147203"/>
                  </a:lnTo>
                  <a:lnTo>
                    <a:pt x="113852" y="1152027"/>
                  </a:lnTo>
                  <a:lnTo>
                    <a:pt x="107098" y="1164570"/>
                  </a:lnTo>
                  <a:lnTo>
                    <a:pt x="102274" y="1170359"/>
                  </a:lnTo>
                  <a:lnTo>
                    <a:pt x="99379" y="1174218"/>
                  </a:lnTo>
                  <a:lnTo>
                    <a:pt x="95520" y="1183867"/>
                  </a:lnTo>
                  <a:lnTo>
                    <a:pt x="88766" y="1196410"/>
                  </a:lnTo>
                  <a:lnTo>
                    <a:pt x="85871" y="1199304"/>
                  </a:lnTo>
                  <a:lnTo>
                    <a:pt x="82012" y="1204129"/>
                  </a:lnTo>
                  <a:lnTo>
                    <a:pt x="74293" y="1210883"/>
                  </a:lnTo>
                  <a:lnTo>
                    <a:pt x="69469" y="1218601"/>
                  </a:lnTo>
                  <a:lnTo>
                    <a:pt x="66575" y="1225355"/>
                  </a:lnTo>
                  <a:lnTo>
                    <a:pt x="64645" y="1232109"/>
                  </a:lnTo>
                  <a:lnTo>
                    <a:pt x="64645" y="1238863"/>
                  </a:lnTo>
                  <a:cubicBezTo>
                    <a:pt x="64645" y="1238863"/>
                    <a:pt x="64645" y="1243687"/>
                    <a:pt x="64645" y="1243687"/>
                  </a:cubicBezTo>
                  <a:lnTo>
                    <a:pt x="67539" y="1248512"/>
                  </a:lnTo>
                  <a:lnTo>
                    <a:pt x="71398" y="1251406"/>
                  </a:lnTo>
                  <a:lnTo>
                    <a:pt x="75258" y="1255265"/>
                  </a:lnTo>
                  <a:lnTo>
                    <a:pt x="77188" y="1261055"/>
                  </a:lnTo>
                  <a:lnTo>
                    <a:pt x="77188" y="1264914"/>
                  </a:lnTo>
                  <a:cubicBezTo>
                    <a:pt x="77188" y="1264914"/>
                    <a:pt x="65610" y="1281316"/>
                    <a:pt x="65610" y="1281316"/>
                  </a:cubicBezTo>
                  <a:lnTo>
                    <a:pt x="41488" y="1297719"/>
                  </a:lnTo>
                  <a:lnTo>
                    <a:pt x="33769" y="1302543"/>
                  </a:lnTo>
                  <a:lnTo>
                    <a:pt x="35700" y="1285176"/>
                  </a:lnTo>
                  <a:lnTo>
                    <a:pt x="38594" y="1272633"/>
                  </a:lnTo>
                  <a:lnTo>
                    <a:pt x="38594" y="1264914"/>
                  </a:lnTo>
                  <a:cubicBezTo>
                    <a:pt x="38594" y="1264914"/>
                    <a:pt x="38594" y="1258160"/>
                    <a:pt x="38594" y="1258160"/>
                  </a:cubicBezTo>
                  <a:lnTo>
                    <a:pt x="38594" y="1252371"/>
                  </a:lnTo>
                  <a:cubicBezTo>
                    <a:pt x="38594" y="1252371"/>
                    <a:pt x="42453" y="1243687"/>
                    <a:pt x="42453" y="1243687"/>
                  </a:cubicBezTo>
                  <a:lnTo>
                    <a:pt x="46313" y="1238863"/>
                  </a:lnTo>
                  <a:lnTo>
                    <a:pt x="48242" y="1234039"/>
                  </a:lnTo>
                  <a:lnTo>
                    <a:pt x="48242" y="1229215"/>
                  </a:lnTo>
                  <a:cubicBezTo>
                    <a:pt x="48242" y="1229215"/>
                    <a:pt x="44383" y="1225355"/>
                    <a:pt x="44383" y="1225355"/>
                  </a:cubicBezTo>
                  <a:lnTo>
                    <a:pt x="36664" y="1217636"/>
                  </a:lnTo>
                  <a:lnTo>
                    <a:pt x="33769" y="1212812"/>
                  </a:lnTo>
                  <a:lnTo>
                    <a:pt x="28946" y="1202199"/>
                  </a:lnTo>
                  <a:lnTo>
                    <a:pt x="28946" y="1199304"/>
                  </a:lnTo>
                  <a:cubicBezTo>
                    <a:pt x="28946" y="1199304"/>
                    <a:pt x="31840" y="1192550"/>
                    <a:pt x="31840" y="1192550"/>
                  </a:cubicBezTo>
                  <a:lnTo>
                    <a:pt x="33769" y="1185797"/>
                  </a:lnTo>
                  <a:lnTo>
                    <a:pt x="33769" y="1180007"/>
                  </a:lnTo>
                  <a:cubicBezTo>
                    <a:pt x="33769" y="1180007"/>
                    <a:pt x="28946" y="1173254"/>
                    <a:pt x="28946" y="1173254"/>
                  </a:cubicBezTo>
                  <a:lnTo>
                    <a:pt x="25086" y="1173254"/>
                  </a:lnTo>
                  <a:cubicBezTo>
                    <a:pt x="25086" y="1173254"/>
                    <a:pt x="20262" y="1176148"/>
                    <a:pt x="20262" y="1176148"/>
                  </a:cubicBezTo>
                  <a:lnTo>
                    <a:pt x="15438" y="1176148"/>
                  </a:lnTo>
                  <a:cubicBezTo>
                    <a:pt x="15438" y="1176148"/>
                    <a:pt x="12543" y="1173254"/>
                    <a:pt x="12543" y="1173254"/>
                  </a:cubicBezTo>
                  <a:lnTo>
                    <a:pt x="12543" y="1169394"/>
                  </a:lnTo>
                  <a:cubicBezTo>
                    <a:pt x="12543" y="1169394"/>
                    <a:pt x="12543" y="1164570"/>
                    <a:pt x="12543" y="1164570"/>
                  </a:cubicBezTo>
                  <a:lnTo>
                    <a:pt x="26051" y="1147203"/>
                  </a:lnTo>
                  <a:lnTo>
                    <a:pt x="30875" y="1139484"/>
                  </a:lnTo>
                  <a:lnTo>
                    <a:pt x="32804" y="1134660"/>
                  </a:lnTo>
                  <a:lnTo>
                    <a:pt x="32804" y="1126941"/>
                  </a:lnTo>
                  <a:cubicBezTo>
                    <a:pt x="32804" y="1126941"/>
                    <a:pt x="29910" y="1125011"/>
                    <a:pt x="29910" y="1125011"/>
                  </a:cubicBezTo>
                  <a:lnTo>
                    <a:pt x="27016" y="1126941"/>
                  </a:lnTo>
                  <a:lnTo>
                    <a:pt x="22192" y="1133695"/>
                  </a:lnTo>
                  <a:lnTo>
                    <a:pt x="17367" y="1137554"/>
                  </a:lnTo>
                  <a:lnTo>
                    <a:pt x="10613" y="1137554"/>
                  </a:lnTo>
                  <a:cubicBezTo>
                    <a:pt x="10613" y="1137554"/>
                    <a:pt x="5789" y="1137554"/>
                    <a:pt x="5789" y="1137554"/>
                  </a:cubicBezTo>
                  <a:lnTo>
                    <a:pt x="965" y="1132730"/>
                  </a:lnTo>
                  <a:lnTo>
                    <a:pt x="965" y="1127906"/>
                  </a:lnTo>
                  <a:cubicBezTo>
                    <a:pt x="965" y="1127906"/>
                    <a:pt x="3859" y="1118257"/>
                    <a:pt x="3859" y="1118257"/>
                  </a:cubicBezTo>
                  <a:lnTo>
                    <a:pt x="10613" y="1115363"/>
                  </a:lnTo>
                  <a:lnTo>
                    <a:pt x="14473" y="1115363"/>
                  </a:lnTo>
                  <a:cubicBezTo>
                    <a:pt x="14473" y="1115363"/>
                    <a:pt x="20262" y="1115363"/>
                    <a:pt x="20262" y="1115363"/>
                  </a:cubicBezTo>
                  <a:lnTo>
                    <a:pt x="27981" y="1115363"/>
                  </a:lnTo>
                  <a:cubicBezTo>
                    <a:pt x="27981" y="1115363"/>
                    <a:pt x="41488" y="1110538"/>
                    <a:pt x="41488" y="1110538"/>
                  </a:cubicBezTo>
                  <a:lnTo>
                    <a:pt x="44383" y="1107644"/>
                  </a:lnTo>
                  <a:lnTo>
                    <a:pt x="46313" y="1101855"/>
                  </a:lnTo>
                  <a:lnTo>
                    <a:pt x="44383" y="1097996"/>
                  </a:lnTo>
                  <a:lnTo>
                    <a:pt x="38594" y="1094136"/>
                  </a:lnTo>
                  <a:lnTo>
                    <a:pt x="28946" y="1091242"/>
                  </a:lnTo>
                  <a:lnTo>
                    <a:pt x="24121" y="1087382"/>
                  </a:lnTo>
                  <a:lnTo>
                    <a:pt x="21227" y="1082558"/>
                  </a:lnTo>
                  <a:lnTo>
                    <a:pt x="24121" y="1074839"/>
                  </a:lnTo>
                  <a:lnTo>
                    <a:pt x="27016" y="1070980"/>
                  </a:lnTo>
                  <a:lnTo>
                    <a:pt x="28946" y="1066156"/>
                  </a:lnTo>
                  <a:lnTo>
                    <a:pt x="28946" y="1055542"/>
                  </a:lnTo>
                  <a:cubicBezTo>
                    <a:pt x="28946" y="1055542"/>
                    <a:pt x="27016" y="1051683"/>
                    <a:pt x="27016" y="1051683"/>
                  </a:cubicBezTo>
                  <a:lnTo>
                    <a:pt x="21227" y="1044929"/>
                  </a:lnTo>
                  <a:lnTo>
                    <a:pt x="8683" y="1039140"/>
                  </a:lnTo>
                  <a:lnTo>
                    <a:pt x="5789" y="1036245"/>
                  </a:lnTo>
                  <a:lnTo>
                    <a:pt x="5789" y="1031421"/>
                  </a:lnTo>
                  <a:cubicBezTo>
                    <a:pt x="5789" y="1031421"/>
                    <a:pt x="7719" y="1029491"/>
                    <a:pt x="7719" y="1029491"/>
                  </a:cubicBezTo>
                  <a:lnTo>
                    <a:pt x="13508" y="1029491"/>
                  </a:lnTo>
                  <a:cubicBezTo>
                    <a:pt x="13508" y="1029491"/>
                    <a:pt x="17367" y="1035280"/>
                    <a:pt x="17367" y="1035280"/>
                  </a:cubicBezTo>
                  <a:lnTo>
                    <a:pt x="19297" y="1037210"/>
                  </a:lnTo>
                  <a:lnTo>
                    <a:pt x="23156" y="1037210"/>
                  </a:lnTo>
                  <a:cubicBezTo>
                    <a:pt x="23156" y="1037210"/>
                    <a:pt x="27981" y="1035280"/>
                    <a:pt x="27981" y="1035280"/>
                  </a:cubicBezTo>
                  <a:lnTo>
                    <a:pt x="29910" y="1032386"/>
                  </a:lnTo>
                  <a:lnTo>
                    <a:pt x="29910" y="1022737"/>
                  </a:lnTo>
                  <a:cubicBezTo>
                    <a:pt x="29910" y="1022737"/>
                    <a:pt x="29910" y="1019843"/>
                    <a:pt x="29910" y="1019843"/>
                  </a:cubicBezTo>
                  <a:lnTo>
                    <a:pt x="25086" y="1012124"/>
                  </a:lnTo>
                  <a:lnTo>
                    <a:pt x="16402" y="1005370"/>
                  </a:lnTo>
                  <a:lnTo>
                    <a:pt x="13508" y="1001511"/>
                  </a:lnTo>
                  <a:lnTo>
                    <a:pt x="13508" y="993792"/>
                  </a:lnTo>
                  <a:cubicBezTo>
                    <a:pt x="13508" y="993792"/>
                    <a:pt x="9648" y="983179"/>
                    <a:pt x="9648" y="983179"/>
                  </a:cubicBezTo>
                  <a:lnTo>
                    <a:pt x="11578" y="977390"/>
                  </a:lnTo>
                  <a:lnTo>
                    <a:pt x="11578" y="974495"/>
                  </a:lnTo>
                  <a:cubicBezTo>
                    <a:pt x="11578" y="974495"/>
                    <a:pt x="1929" y="965811"/>
                    <a:pt x="1929" y="965811"/>
                  </a:cubicBezTo>
                  <a:lnTo>
                    <a:pt x="0" y="960987"/>
                  </a:lnTo>
                  <a:lnTo>
                    <a:pt x="2894" y="956163"/>
                  </a:lnTo>
                  <a:lnTo>
                    <a:pt x="19297" y="949409"/>
                  </a:lnTo>
                  <a:lnTo>
                    <a:pt x="24121" y="946515"/>
                  </a:lnTo>
                  <a:lnTo>
                    <a:pt x="24121" y="944585"/>
                  </a:lnTo>
                  <a:cubicBezTo>
                    <a:pt x="24121" y="944585"/>
                    <a:pt x="26051" y="934936"/>
                    <a:pt x="26051" y="934936"/>
                  </a:cubicBezTo>
                  <a:lnTo>
                    <a:pt x="28946" y="931077"/>
                  </a:lnTo>
                  <a:lnTo>
                    <a:pt x="30875" y="925288"/>
                  </a:lnTo>
                  <a:lnTo>
                    <a:pt x="35700" y="917569"/>
                  </a:lnTo>
                  <a:lnTo>
                    <a:pt x="40523" y="903096"/>
                  </a:lnTo>
                  <a:lnTo>
                    <a:pt x="40523" y="900202"/>
                  </a:lnTo>
                  <a:cubicBezTo>
                    <a:pt x="40523" y="900202"/>
                    <a:pt x="35700" y="895378"/>
                    <a:pt x="35700" y="895378"/>
                  </a:cubicBezTo>
                  <a:lnTo>
                    <a:pt x="27016" y="890553"/>
                  </a:lnTo>
                  <a:lnTo>
                    <a:pt x="22192" y="885729"/>
                  </a:lnTo>
                  <a:lnTo>
                    <a:pt x="19297" y="877046"/>
                  </a:lnTo>
                  <a:lnTo>
                    <a:pt x="14473" y="869327"/>
                  </a:lnTo>
                  <a:lnTo>
                    <a:pt x="12543" y="864503"/>
                  </a:lnTo>
                  <a:lnTo>
                    <a:pt x="12543" y="858714"/>
                  </a:lnTo>
                  <a:cubicBezTo>
                    <a:pt x="12543" y="858714"/>
                    <a:pt x="17367" y="854854"/>
                    <a:pt x="17367" y="854854"/>
                  </a:cubicBezTo>
                  <a:lnTo>
                    <a:pt x="21227" y="847135"/>
                  </a:lnTo>
                  <a:lnTo>
                    <a:pt x="21227" y="844241"/>
                  </a:lnTo>
                  <a:cubicBezTo>
                    <a:pt x="21227" y="844241"/>
                    <a:pt x="19297" y="838452"/>
                    <a:pt x="19297" y="838452"/>
                  </a:cubicBezTo>
                  <a:lnTo>
                    <a:pt x="19297" y="835557"/>
                  </a:lnTo>
                  <a:cubicBezTo>
                    <a:pt x="19297" y="835557"/>
                    <a:pt x="24121" y="828803"/>
                    <a:pt x="24121" y="828803"/>
                  </a:cubicBezTo>
                  <a:lnTo>
                    <a:pt x="24121" y="826874"/>
                  </a:lnTo>
                  <a:cubicBezTo>
                    <a:pt x="24121" y="826874"/>
                    <a:pt x="20262" y="818190"/>
                    <a:pt x="20262" y="818190"/>
                  </a:cubicBezTo>
                  <a:lnTo>
                    <a:pt x="25086" y="816260"/>
                  </a:lnTo>
                  <a:lnTo>
                    <a:pt x="25086" y="806612"/>
                  </a:lnTo>
                  <a:cubicBezTo>
                    <a:pt x="25086" y="806612"/>
                    <a:pt x="29910" y="803717"/>
                    <a:pt x="29910" y="803717"/>
                  </a:cubicBezTo>
                  <a:lnTo>
                    <a:pt x="22192" y="795999"/>
                  </a:lnTo>
                  <a:lnTo>
                    <a:pt x="19297" y="792139"/>
                  </a:lnTo>
                  <a:lnTo>
                    <a:pt x="16402" y="782491"/>
                  </a:lnTo>
                  <a:lnTo>
                    <a:pt x="21227" y="773807"/>
                  </a:lnTo>
                  <a:lnTo>
                    <a:pt x="21227" y="771877"/>
                  </a:lnTo>
                  <a:cubicBezTo>
                    <a:pt x="21227" y="771877"/>
                    <a:pt x="25086" y="768983"/>
                    <a:pt x="25086" y="768983"/>
                  </a:cubicBezTo>
                  <a:lnTo>
                    <a:pt x="25086" y="766088"/>
                  </a:lnTo>
                  <a:cubicBezTo>
                    <a:pt x="25086" y="766088"/>
                    <a:pt x="31840" y="766088"/>
                    <a:pt x="31840" y="766088"/>
                  </a:cubicBezTo>
                  <a:lnTo>
                    <a:pt x="37629" y="763194"/>
                  </a:lnTo>
                  <a:lnTo>
                    <a:pt x="47277" y="763194"/>
                  </a:lnTo>
                  <a:cubicBezTo>
                    <a:pt x="47277" y="763194"/>
                    <a:pt x="48242" y="760299"/>
                    <a:pt x="48242" y="760299"/>
                  </a:cubicBezTo>
                  <a:lnTo>
                    <a:pt x="48242" y="755475"/>
                  </a:lnTo>
                  <a:cubicBezTo>
                    <a:pt x="48242" y="755475"/>
                    <a:pt x="47277" y="749686"/>
                    <a:pt x="47277" y="749686"/>
                  </a:cubicBezTo>
                  <a:lnTo>
                    <a:pt x="45348" y="744862"/>
                  </a:lnTo>
                  <a:lnTo>
                    <a:pt x="48242" y="740037"/>
                  </a:lnTo>
                  <a:lnTo>
                    <a:pt x="45348" y="732319"/>
                  </a:lnTo>
                  <a:lnTo>
                    <a:pt x="61750" y="729424"/>
                  </a:lnTo>
                  <a:lnTo>
                    <a:pt x="61750" y="724600"/>
                  </a:lnTo>
                  <a:cubicBezTo>
                    <a:pt x="61750" y="724600"/>
                    <a:pt x="64645" y="722670"/>
                    <a:pt x="64645" y="722670"/>
                  </a:cubicBezTo>
                  <a:lnTo>
                    <a:pt x="67539" y="716881"/>
                  </a:lnTo>
                  <a:lnTo>
                    <a:pt x="70434" y="706268"/>
                  </a:lnTo>
                  <a:lnTo>
                    <a:pt x="75258" y="698549"/>
                  </a:lnTo>
                  <a:lnTo>
                    <a:pt x="79117" y="696619"/>
                  </a:lnTo>
                  <a:lnTo>
                    <a:pt x="82012" y="692760"/>
                  </a:lnTo>
                  <a:lnTo>
                    <a:pt x="82012" y="687936"/>
                  </a:lnTo>
                  <a:cubicBezTo>
                    <a:pt x="82012" y="687936"/>
                    <a:pt x="82977" y="683111"/>
                    <a:pt x="82977" y="683111"/>
                  </a:cubicBezTo>
                  <a:lnTo>
                    <a:pt x="87801" y="690830"/>
                  </a:lnTo>
                  <a:lnTo>
                    <a:pt x="92625" y="693725"/>
                  </a:lnTo>
                  <a:lnTo>
                    <a:pt x="94555" y="693725"/>
                  </a:lnTo>
                  <a:cubicBezTo>
                    <a:pt x="94555" y="693725"/>
                    <a:pt x="99379" y="693725"/>
                    <a:pt x="99379" y="693725"/>
                  </a:cubicBezTo>
                  <a:lnTo>
                    <a:pt x="101309" y="693725"/>
                  </a:lnTo>
                  <a:cubicBezTo>
                    <a:pt x="101309" y="693725"/>
                    <a:pt x="105168" y="683111"/>
                    <a:pt x="105168" y="683111"/>
                  </a:cubicBezTo>
                  <a:lnTo>
                    <a:pt x="112887" y="678287"/>
                  </a:lnTo>
                  <a:lnTo>
                    <a:pt x="124465" y="673463"/>
                  </a:lnTo>
                  <a:lnTo>
                    <a:pt x="127360" y="665744"/>
                  </a:lnTo>
                  <a:lnTo>
                    <a:pt x="127360" y="662850"/>
                  </a:lnTo>
                  <a:cubicBezTo>
                    <a:pt x="127360" y="662850"/>
                    <a:pt x="132184" y="654166"/>
                    <a:pt x="132184" y="654166"/>
                  </a:cubicBezTo>
                  <a:lnTo>
                    <a:pt x="138938" y="649342"/>
                  </a:lnTo>
                  <a:lnTo>
                    <a:pt x="145692" y="649342"/>
                  </a:lnTo>
                  <a:cubicBezTo>
                    <a:pt x="145692" y="649342"/>
                    <a:pt x="149552" y="651272"/>
                    <a:pt x="149552" y="651272"/>
                  </a:cubicBezTo>
                  <a:lnTo>
                    <a:pt x="153410" y="655131"/>
                  </a:lnTo>
                  <a:lnTo>
                    <a:pt x="158235" y="663815"/>
                  </a:lnTo>
                  <a:lnTo>
                    <a:pt x="161129" y="666709"/>
                  </a:lnTo>
                  <a:lnTo>
                    <a:pt x="166919" y="666709"/>
                  </a:lnTo>
                  <a:cubicBezTo>
                    <a:pt x="166919" y="666709"/>
                    <a:pt x="168848" y="666709"/>
                    <a:pt x="168848" y="666709"/>
                  </a:cubicBezTo>
                  <a:lnTo>
                    <a:pt x="172708" y="661885"/>
                  </a:lnTo>
                  <a:lnTo>
                    <a:pt x="172708" y="656096"/>
                  </a:lnTo>
                  <a:cubicBezTo>
                    <a:pt x="172708" y="656096"/>
                    <a:pt x="165954" y="645482"/>
                    <a:pt x="165954" y="645482"/>
                  </a:cubicBezTo>
                  <a:lnTo>
                    <a:pt x="163059" y="640658"/>
                  </a:lnTo>
                  <a:lnTo>
                    <a:pt x="169813" y="636799"/>
                  </a:lnTo>
                  <a:lnTo>
                    <a:pt x="174637" y="636799"/>
                  </a:lnTo>
                  <a:cubicBezTo>
                    <a:pt x="174637" y="636799"/>
                    <a:pt x="176567" y="634869"/>
                    <a:pt x="176567" y="634869"/>
                  </a:cubicBezTo>
                  <a:lnTo>
                    <a:pt x="181391" y="634869"/>
                  </a:lnTo>
                  <a:cubicBezTo>
                    <a:pt x="181391" y="634869"/>
                    <a:pt x="187181" y="633904"/>
                    <a:pt x="187181" y="633904"/>
                  </a:cubicBezTo>
                  <a:lnTo>
                    <a:pt x="189110" y="633904"/>
                  </a:lnTo>
                  <a:cubicBezTo>
                    <a:pt x="189110" y="633904"/>
                    <a:pt x="195864" y="632939"/>
                    <a:pt x="195864" y="632939"/>
                  </a:cubicBezTo>
                  <a:lnTo>
                    <a:pt x="199723" y="631010"/>
                  </a:lnTo>
                  <a:lnTo>
                    <a:pt x="204548" y="631010"/>
                  </a:lnTo>
                  <a:cubicBezTo>
                    <a:pt x="204548" y="631010"/>
                    <a:pt x="208407" y="634869"/>
                    <a:pt x="208407" y="634869"/>
                  </a:cubicBezTo>
                  <a:lnTo>
                    <a:pt x="211302" y="634869"/>
                  </a:lnTo>
                  <a:cubicBezTo>
                    <a:pt x="211302" y="634869"/>
                    <a:pt x="218056" y="634869"/>
                    <a:pt x="218056" y="634869"/>
                  </a:cubicBezTo>
                  <a:lnTo>
                    <a:pt x="223844" y="639693"/>
                  </a:lnTo>
                  <a:lnTo>
                    <a:pt x="227704" y="641623"/>
                  </a:lnTo>
                  <a:lnTo>
                    <a:pt x="235423" y="641623"/>
                  </a:lnTo>
                  <a:cubicBezTo>
                    <a:pt x="235423" y="641623"/>
                    <a:pt x="243141" y="641623"/>
                    <a:pt x="243141" y="641623"/>
                  </a:cubicBezTo>
                  <a:lnTo>
                    <a:pt x="247001" y="641623"/>
                  </a:lnTo>
                  <a:cubicBezTo>
                    <a:pt x="247001" y="641623"/>
                    <a:pt x="247001" y="634869"/>
                    <a:pt x="247001" y="634869"/>
                  </a:cubicBezTo>
                  <a:lnTo>
                    <a:pt x="255685" y="634869"/>
                  </a:lnTo>
                  <a:cubicBezTo>
                    <a:pt x="255685" y="634869"/>
                    <a:pt x="260508" y="631010"/>
                    <a:pt x="260508" y="631010"/>
                  </a:cubicBezTo>
                  <a:lnTo>
                    <a:pt x="260508" y="627150"/>
                  </a:lnTo>
                  <a:cubicBezTo>
                    <a:pt x="260508" y="627150"/>
                    <a:pt x="263403" y="622326"/>
                    <a:pt x="263403" y="622326"/>
                  </a:cubicBezTo>
                  <a:lnTo>
                    <a:pt x="265333" y="614607"/>
                  </a:lnTo>
                  <a:lnTo>
                    <a:pt x="267262" y="608818"/>
                  </a:lnTo>
                  <a:lnTo>
                    <a:pt x="274981" y="592416"/>
                  </a:lnTo>
                  <a:lnTo>
                    <a:pt x="280771" y="582767"/>
                  </a:lnTo>
                  <a:lnTo>
                    <a:pt x="282700" y="579873"/>
                  </a:lnTo>
                  <a:lnTo>
                    <a:pt x="285595" y="579873"/>
                  </a:lnTo>
                  <a:cubicBezTo>
                    <a:pt x="285595" y="579873"/>
                    <a:pt x="290419" y="576013"/>
                    <a:pt x="290419" y="576013"/>
                  </a:cubicBezTo>
                  <a:lnTo>
                    <a:pt x="294279" y="579873"/>
                  </a:lnTo>
                  <a:lnTo>
                    <a:pt x="294279" y="587592"/>
                  </a:lnTo>
                  <a:cubicBezTo>
                    <a:pt x="294279" y="587592"/>
                    <a:pt x="298137" y="587592"/>
                    <a:pt x="298137" y="587592"/>
                  </a:cubicBezTo>
                  <a:lnTo>
                    <a:pt x="303927" y="581803"/>
                  </a:lnTo>
                  <a:lnTo>
                    <a:pt x="303927" y="592416"/>
                  </a:lnTo>
                  <a:cubicBezTo>
                    <a:pt x="303927" y="592416"/>
                    <a:pt x="313575" y="591451"/>
                    <a:pt x="313575" y="591451"/>
                  </a:cubicBezTo>
                  <a:lnTo>
                    <a:pt x="313575" y="589521"/>
                  </a:lnTo>
                  <a:cubicBezTo>
                    <a:pt x="313575" y="589521"/>
                    <a:pt x="316470" y="580838"/>
                    <a:pt x="316470" y="580838"/>
                  </a:cubicBezTo>
                  <a:lnTo>
                    <a:pt x="323224" y="577943"/>
                  </a:lnTo>
                  <a:lnTo>
                    <a:pt x="327083" y="577943"/>
                  </a:lnTo>
                  <a:cubicBezTo>
                    <a:pt x="327083" y="577943"/>
                    <a:pt x="330942" y="579873"/>
                    <a:pt x="330942" y="579873"/>
                  </a:cubicBezTo>
                  <a:lnTo>
                    <a:pt x="337696" y="579873"/>
                  </a:lnTo>
                  <a:cubicBezTo>
                    <a:pt x="337696" y="579873"/>
                    <a:pt x="337696" y="575049"/>
                    <a:pt x="337696" y="575049"/>
                  </a:cubicBezTo>
                  <a:lnTo>
                    <a:pt x="341556" y="569260"/>
                  </a:lnTo>
                  <a:lnTo>
                    <a:pt x="345415" y="565400"/>
                  </a:lnTo>
                  <a:lnTo>
                    <a:pt x="345415" y="562506"/>
                  </a:lnTo>
                  <a:cubicBezTo>
                    <a:pt x="345415" y="562506"/>
                    <a:pt x="351204" y="559611"/>
                    <a:pt x="351204" y="559611"/>
                  </a:cubicBezTo>
                  <a:lnTo>
                    <a:pt x="355064" y="559611"/>
                  </a:lnTo>
                  <a:cubicBezTo>
                    <a:pt x="355064" y="559611"/>
                    <a:pt x="361818" y="559611"/>
                    <a:pt x="361818" y="559611"/>
                  </a:cubicBezTo>
                  <a:lnTo>
                    <a:pt x="373396" y="556717"/>
                  </a:lnTo>
                  <a:lnTo>
                    <a:pt x="376290" y="556717"/>
                  </a:lnTo>
                  <a:cubicBezTo>
                    <a:pt x="376290" y="556717"/>
                    <a:pt x="381114" y="556717"/>
                    <a:pt x="381114" y="556717"/>
                  </a:cubicBezTo>
                  <a:lnTo>
                    <a:pt x="385939" y="550927"/>
                  </a:lnTo>
                  <a:lnTo>
                    <a:pt x="389798" y="548998"/>
                  </a:lnTo>
                  <a:lnTo>
                    <a:pt x="389798" y="544173"/>
                  </a:lnTo>
                  <a:cubicBezTo>
                    <a:pt x="389798" y="544173"/>
                    <a:pt x="383044" y="543209"/>
                    <a:pt x="383044" y="543209"/>
                  </a:cubicBezTo>
                  <a:lnTo>
                    <a:pt x="383044" y="538384"/>
                  </a:lnTo>
                  <a:cubicBezTo>
                    <a:pt x="383044" y="538384"/>
                    <a:pt x="389798" y="534525"/>
                    <a:pt x="389798" y="534525"/>
                  </a:cubicBezTo>
                  <a:lnTo>
                    <a:pt x="384009" y="525841"/>
                  </a:lnTo>
                  <a:lnTo>
                    <a:pt x="387868" y="522947"/>
                  </a:lnTo>
                  <a:lnTo>
                    <a:pt x="384009" y="516193"/>
                  </a:lnTo>
                  <a:lnTo>
                    <a:pt x="385939" y="510404"/>
                  </a:lnTo>
                  <a:lnTo>
                    <a:pt x="384009" y="505580"/>
                  </a:lnTo>
                  <a:lnTo>
                    <a:pt x="379185" y="500755"/>
                  </a:lnTo>
                  <a:lnTo>
                    <a:pt x="377255" y="492072"/>
                  </a:lnTo>
                  <a:lnTo>
                    <a:pt x="372431" y="492072"/>
                  </a:lnTo>
                  <a:cubicBezTo>
                    <a:pt x="372431" y="492072"/>
                    <a:pt x="367606" y="491107"/>
                    <a:pt x="367606" y="491107"/>
                  </a:cubicBezTo>
                  <a:lnTo>
                    <a:pt x="364712" y="488212"/>
                  </a:lnTo>
                  <a:lnTo>
                    <a:pt x="362783" y="484353"/>
                  </a:lnTo>
                  <a:lnTo>
                    <a:pt x="359888" y="480494"/>
                  </a:lnTo>
                  <a:lnTo>
                    <a:pt x="357958" y="476634"/>
                  </a:lnTo>
                  <a:lnTo>
                    <a:pt x="350239" y="468915"/>
                  </a:lnTo>
                  <a:lnTo>
                    <a:pt x="350239" y="460232"/>
                  </a:lnTo>
                  <a:cubicBezTo>
                    <a:pt x="350239" y="460232"/>
                    <a:pt x="348310" y="452513"/>
                    <a:pt x="348310" y="452513"/>
                  </a:cubicBezTo>
                  <a:lnTo>
                    <a:pt x="348310" y="445759"/>
                  </a:lnTo>
                  <a:cubicBezTo>
                    <a:pt x="348310" y="445759"/>
                    <a:pt x="350239" y="445759"/>
                    <a:pt x="350239" y="445759"/>
                  </a:cubicBezTo>
                  <a:lnTo>
                    <a:pt x="354099" y="442865"/>
                  </a:lnTo>
                  <a:lnTo>
                    <a:pt x="354099" y="440935"/>
                  </a:lnTo>
                  <a:cubicBezTo>
                    <a:pt x="354099" y="440935"/>
                    <a:pt x="352169" y="436111"/>
                    <a:pt x="352169" y="436111"/>
                  </a:cubicBezTo>
                  <a:lnTo>
                    <a:pt x="352169" y="432251"/>
                  </a:lnTo>
                  <a:cubicBezTo>
                    <a:pt x="352169" y="432251"/>
                    <a:pt x="354099" y="430322"/>
                    <a:pt x="354099" y="430322"/>
                  </a:cubicBezTo>
                  <a:lnTo>
                    <a:pt x="352169" y="427427"/>
                  </a:lnTo>
                  <a:lnTo>
                    <a:pt x="352169" y="422603"/>
                  </a:lnTo>
                  <a:cubicBezTo>
                    <a:pt x="352169" y="422603"/>
                    <a:pt x="352169" y="417779"/>
                    <a:pt x="352169" y="417779"/>
                  </a:cubicBezTo>
                  <a:lnTo>
                    <a:pt x="350239" y="413919"/>
                  </a:lnTo>
                  <a:lnTo>
                    <a:pt x="350239" y="410060"/>
                  </a:lnTo>
                  <a:cubicBezTo>
                    <a:pt x="350239" y="410060"/>
                    <a:pt x="348310" y="410060"/>
                    <a:pt x="348310" y="410060"/>
                  </a:cubicBezTo>
                  <a:lnTo>
                    <a:pt x="343485" y="406200"/>
                  </a:lnTo>
                  <a:lnTo>
                    <a:pt x="341556" y="400411"/>
                  </a:lnTo>
                  <a:lnTo>
                    <a:pt x="339626" y="397517"/>
                  </a:lnTo>
                  <a:lnTo>
                    <a:pt x="329977" y="399447"/>
                  </a:lnTo>
                  <a:lnTo>
                    <a:pt x="326118" y="399447"/>
                  </a:lnTo>
                  <a:cubicBezTo>
                    <a:pt x="326118" y="399447"/>
                    <a:pt x="324189" y="396552"/>
                    <a:pt x="324189" y="396552"/>
                  </a:cubicBezTo>
                  <a:lnTo>
                    <a:pt x="321294" y="394622"/>
                  </a:lnTo>
                  <a:lnTo>
                    <a:pt x="314540" y="400411"/>
                  </a:lnTo>
                  <a:lnTo>
                    <a:pt x="311646" y="396552"/>
                  </a:lnTo>
                  <a:lnTo>
                    <a:pt x="305856" y="392693"/>
                  </a:lnTo>
                  <a:lnTo>
                    <a:pt x="302962" y="392693"/>
                  </a:lnTo>
                  <a:cubicBezTo>
                    <a:pt x="302962" y="392693"/>
                    <a:pt x="303927" y="387868"/>
                    <a:pt x="303927" y="387868"/>
                  </a:cubicBezTo>
                  <a:lnTo>
                    <a:pt x="298137" y="387868"/>
                  </a:lnTo>
                  <a:cubicBezTo>
                    <a:pt x="298137" y="387868"/>
                    <a:pt x="301032" y="379185"/>
                    <a:pt x="301032" y="379185"/>
                  </a:cubicBezTo>
                  <a:lnTo>
                    <a:pt x="310681" y="377255"/>
                  </a:lnTo>
                  <a:lnTo>
                    <a:pt x="310681" y="372431"/>
                  </a:lnTo>
                  <a:cubicBezTo>
                    <a:pt x="310681" y="372431"/>
                    <a:pt x="309716" y="363747"/>
                    <a:pt x="309716" y="363747"/>
                  </a:cubicBezTo>
                  <a:lnTo>
                    <a:pt x="307786" y="360853"/>
                  </a:lnTo>
                  <a:lnTo>
                    <a:pt x="305856" y="348310"/>
                  </a:lnTo>
                  <a:lnTo>
                    <a:pt x="305856" y="344450"/>
                  </a:lnTo>
                  <a:cubicBezTo>
                    <a:pt x="305856" y="344450"/>
                    <a:pt x="308751" y="335767"/>
                    <a:pt x="308751" y="335767"/>
                  </a:cubicBezTo>
                  <a:lnTo>
                    <a:pt x="314540" y="333837"/>
                  </a:lnTo>
                  <a:lnTo>
                    <a:pt x="316470" y="329978"/>
                  </a:lnTo>
                  <a:lnTo>
                    <a:pt x="318400" y="321294"/>
                  </a:lnTo>
                  <a:lnTo>
                    <a:pt x="322258" y="318399"/>
                  </a:lnTo>
                  <a:lnTo>
                    <a:pt x="327083" y="318399"/>
                  </a:lnTo>
                  <a:cubicBezTo>
                    <a:pt x="327083" y="318399"/>
                    <a:pt x="329013" y="317435"/>
                    <a:pt x="329013" y="317435"/>
                  </a:cubicBezTo>
                  <a:lnTo>
                    <a:pt x="331908" y="310681"/>
                  </a:lnTo>
                  <a:lnTo>
                    <a:pt x="336731" y="306821"/>
                  </a:lnTo>
                  <a:lnTo>
                    <a:pt x="340591" y="306821"/>
                  </a:lnTo>
                  <a:cubicBezTo>
                    <a:pt x="340591" y="306821"/>
                    <a:pt x="346380" y="301997"/>
                    <a:pt x="346380" y="301997"/>
                  </a:cubicBezTo>
                  <a:lnTo>
                    <a:pt x="342521" y="298138"/>
                  </a:lnTo>
                  <a:lnTo>
                    <a:pt x="340591" y="293313"/>
                  </a:lnTo>
                  <a:lnTo>
                    <a:pt x="334802" y="287524"/>
                  </a:lnTo>
                  <a:lnTo>
                    <a:pt x="325154" y="287524"/>
                  </a:lnTo>
                  <a:cubicBezTo>
                    <a:pt x="325154" y="287524"/>
                    <a:pt x="322258" y="279806"/>
                    <a:pt x="322258" y="279806"/>
                  </a:cubicBezTo>
                  <a:lnTo>
                    <a:pt x="316470" y="273052"/>
                  </a:lnTo>
                  <a:lnTo>
                    <a:pt x="316470" y="267263"/>
                  </a:lnTo>
                  <a:cubicBezTo>
                    <a:pt x="316470" y="267263"/>
                    <a:pt x="316470" y="261473"/>
                    <a:pt x="316470" y="261473"/>
                  </a:cubicBezTo>
                  <a:lnTo>
                    <a:pt x="323224" y="256649"/>
                  </a:lnTo>
                  <a:lnTo>
                    <a:pt x="327083" y="256649"/>
                  </a:lnTo>
                  <a:cubicBezTo>
                    <a:pt x="327083" y="256649"/>
                    <a:pt x="335767" y="245071"/>
                    <a:pt x="335767" y="245071"/>
                  </a:cubicBezTo>
                  <a:lnTo>
                    <a:pt x="338661" y="238317"/>
                  </a:lnTo>
                  <a:lnTo>
                    <a:pt x="336731" y="231563"/>
                  </a:lnTo>
                  <a:lnTo>
                    <a:pt x="344450" y="228669"/>
                  </a:lnTo>
                  <a:lnTo>
                    <a:pt x="353134" y="228669"/>
                  </a:lnTo>
                  <a:cubicBezTo>
                    <a:pt x="353134" y="228669"/>
                    <a:pt x="360852" y="230598"/>
                    <a:pt x="360852" y="230598"/>
                  </a:cubicBezTo>
                  <a:lnTo>
                    <a:pt x="362783" y="233493"/>
                  </a:lnTo>
                  <a:lnTo>
                    <a:pt x="362783" y="237352"/>
                  </a:lnTo>
                  <a:lnTo>
                    <a:pt x="360852" y="241212"/>
                  </a:lnTo>
                  <a:lnTo>
                    <a:pt x="362783" y="247966"/>
                  </a:lnTo>
                  <a:lnTo>
                    <a:pt x="360852" y="251825"/>
                  </a:lnTo>
                  <a:lnTo>
                    <a:pt x="363747" y="251825"/>
                  </a:lnTo>
                  <a:cubicBezTo>
                    <a:pt x="363747" y="251825"/>
                    <a:pt x="366642" y="249895"/>
                    <a:pt x="366642" y="249895"/>
                  </a:cubicBezTo>
                  <a:lnTo>
                    <a:pt x="371466" y="251825"/>
                  </a:lnTo>
                  <a:lnTo>
                    <a:pt x="374360" y="251825"/>
                  </a:lnTo>
                  <a:cubicBezTo>
                    <a:pt x="374360" y="251825"/>
                    <a:pt x="381114" y="249895"/>
                    <a:pt x="381114" y="249895"/>
                  </a:cubicBezTo>
                  <a:lnTo>
                    <a:pt x="385939" y="249895"/>
                  </a:lnTo>
                  <a:cubicBezTo>
                    <a:pt x="385939" y="249895"/>
                    <a:pt x="395587" y="252790"/>
                    <a:pt x="395587" y="252790"/>
                  </a:cubicBezTo>
                  <a:lnTo>
                    <a:pt x="400412" y="252790"/>
                  </a:lnTo>
                  <a:cubicBezTo>
                    <a:pt x="400412" y="252790"/>
                    <a:pt x="401377" y="251825"/>
                    <a:pt x="401377" y="251825"/>
                  </a:cubicBezTo>
                  <a:lnTo>
                    <a:pt x="406200" y="258579"/>
                  </a:lnTo>
                  <a:lnTo>
                    <a:pt x="403306" y="262438"/>
                  </a:lnTo>
                  <a:lnTo>
                    <a:pt x="405235" y="266298"/>
                  </a:lnTo>
                  <a:lnTo>
                    <a:pt x="405235" y="272087"/>
                  </a:lnTo>
                  <a:cubicBezTo>
                    <a:pt x="405235" y="272087"/>
                    <a:pt x="402341" y="278841"/>
                    <a:pt x="402341" y="278841"/>
                  </a:cubicBezTo>
                  <a:lnTo>
                    <a:pt x="402341" y="282700"/>
                  </a:lnTo>
                  <a:cubicBezTo>
                    <a:pt x="402341" y="282700"/>
                    <a:pt x="401377" y="285595"/>
                    <a:pt x="401377" y="285595"/>
                  </a:cubicBezTo>
                  <a:lnTo>
                    <a:pt x="403306" y="291384"/>
                  </a:lnTo>
                  <a:lnTo>
                    <a:pt x="400412" y="296208"/>
                  </a:lnTo>
                  <a:lnTo>
                    <a:pt x="407165" y="298138"/>
                  </a:lnTo>
                  <a:lnTo>
                    <a:pt x="410060" y="298138"/>
                  </a:lnTo>
                  <a:cubicBezTo>
                    <a:pt x="410060" y="298138"/>
                    <a:pt x="416814" y="299102"/>
                    <a:pt x="416814" y="299102"/>
                  </a:cubicBezTo>
                  <a:lnTo>
                    <a:pt x="421638" y="301997"/>
                  </a:lnTo>
                  <a:lnTo>
                    <a:pt x="429357" y="301997"/>
                  </a:lnTo>
                  <a:cubicBezTo>
                    <a:pt x="429357" y="301997"/>
                    <a:pt x="437075" y="301997"/>
                    <a:pt x="437075" y="301997"/>
                  </a:cubicBezTo>
                  <a:lnTo>
                    <a:pt x="452513" y="297173"/>
                  </a:lnTo>
                  <a:lnTo>
                    <a:pt x="458302" y="297173"/>
                  </a:lnTo>
                  <a:lnTo>
                    <a:pt x="458302" y="289454"/>
                  </a:lnTo>
                  <a:cubicBezTo>
                    <a:pt x="458302" y="289454"/>
                    <a:pt x="462162" y="284630"/>
                    <a:pt x="462162" y="284630"/>
                  </a:cubicBezTo>
                  <a:lnTo>
                    <a:pt x="465056" y="275946"/>
                  </a:lnTo>
                  <a:lnTo>
                    <a:pt x="465056" y="273052"/>
                  </a:lnTo>
                  <a:cubicBezTo>
                    <a:pt x="465056" y="273052"/>
                    <a:pt x="465056" y="268227"/>
                    <a:pt x="465056" y="268227"/>
                  </a:cubicBezTo>
                  <a:lnTo>
                    <a:pt x="465056" y="257614"/>
                  </a:lnTo>
                  <a:cubicBezTo>
                    <a:pt x="465056" y="257614"/>
                    <a:pt x="467951" y="254720"/>
                    <a:pt x="467951" y="254720"/>
                  </a:cubicBezTo>
                  <a:lnTo>
                    <a:pt x="477599" y="256649"/>
                  </a:lnTo>
                  <a:lnTo>
                    <a:pt x="488212" y="252790"/>
                  </a:lnTo>
                  <a:lnTo>
                    <a:pt x="494966" y="247001"/>
                  </a:lnTo>
                  <a:lnTo>
                    <a:pt x="502685" y="244106"/>
                  </a:lnTo>
                  <a:lnTo>
                    <a:pt x="510404" y="244106"/>
                  </a:lnTo>
                  <a:cubicBezTo>
                    <a:pt x="510404" y="244106"/>
                    <a:pt x="516193" y="241212"/>
                    <a:pt x="516193" y="241212"/>
                  </a:cubicBezTo>
                  <a:lnTo>
                    <a:pt x="523912" y="237352"/>
                  </a:lnTo>
                  <a:lnTo>
                    <a:pt x="526806" y="237352"/>
                  </a:lnTo>
                  <a:lnTo>
                    <a:pt x="531631" y="233493"/>
                  </a:lnTo>
                  <a:lnTo>
                    <a:pt x="534525" y="242177"/>
                  </a:lnTo>
                  <a:lnTo>
                    <a:pt x="530666" y="247966"/>
                  </a:lnTo>
                  <a:lnTo>
                    <a:pt x="530666" y="253755"/>
                  </a:lnTo>
                  <a:cubicBezTo>
                    <a:pt x="530666" y="253755"/>
                    <a:pt x="531631" y="254720"/>
                    <a:pt x="531631" y="254720"/>
                  </a:cubicBezTo>
                  <a:lnTo>
                    <a:pt x="534525" y="258579"/>
                  </a:lnTo>
                  <a:lnTo>
                    <a:pt x="538385" y="258579"/>
                  </a:lnTo>
                  <a:cubicBezTo>
                    <a:pt x="538385" y="258579"/>
                    <a:pt x="543208" y="265333"/>
                    <a:pt x="543208" y="265333"/>
                  </a:cubicBezTo>
                  <a:lnTo>
                    <a:pt x="547068" y="265333"/>
                  </a:lnTo>
                  <a:cubicBezTo>
                    <a:pt x="547068" y="265333"/>
                    <a:pt x="547068" y="270157"/>
                    <a:pt x="547068" y="270157"/>
                  </a:cubicBezTo>
                  <a:lnTo>
                    <a:pt x="553822" y="268227"/>
                  </a:lnTo>
                  <a:lnTo>
                    <a:pt x="565400" y="270157"/>
                  </a:lnTo>
                  <a:lnTo>
                    <a:pt x="570225" y="273052"/>
                  </a:lnTo>
                  <a:lnTo>
                    <a:pt x="572154" y="277876"/>
                  </a:lnTo>
                  <a:lnTo>
                    <a:pt x="570225" y="284630"/>
                  </a:lnTo>
                  <a:lnTo>
                    <a:pt x="570225" y="287524"/>
                  </a:lnTo>
                  <a:cubicBezTo>
                    <a:pt x="570225" y="287524"/>
                    <a:pt x="574084" y="287524"/>
                    <a:pt x="574084" y="287524"/>
                  </a:cubicBezTo>
                  <a:lnTo>
                    <a:pt x="574084" y="292349"/>
                  </a:lnTo>
                  <a:cubicBezTo>
                    <a:pt x="574084" y="292349"/>
                    <a:pt x="574084" y="295243"/>
                    <a:pt x="574084" y="295243"/>
                  </a:cubicBezTo>
                  <a:lnTo>
                    <a:pt x="577943" y="304892"/>
                  </a:lnTo>
                  <a:lnTo>
                    <a:pt x="577943" y="309716"/>
                  </a:lnTo>
                  <a:cubicBezTo>
                    <a:pt x="577943" y="309716"/>
                    <a:pt x="576014" y="311645"/>
                    <a:pt x="576014" y="311645"/>
                  </a:cubicBezTo>
                  <a:lnTo>
                    <a:pt x="576014" y="320329"/>
                  </a:lnTo>
                  <a:cubicBezTo>
                    <a:pt x="576014" y="320329"/>
                    <a:pt x="575049" y="326118"/>
                    <a:pt x="575049" y="326118"/>
                  </a:cubicBezTo>
                  <a:lnTo>
                    <a:pt x="575049" y="332872"/>
                  </a:lnTo>
                  <a:cubicBezTo>
                    <a:pt x="575049" y="332872"/>
                    <a:pt x="573119" y="340591"/>
                    <a:pt x="573119" y="340591"/>
                  </a:cubicBezTo>
                  <a:lnTo>
                    <a:pt x="571189" y="342521"/>
                  </a:lnTo>
                  <a:lnTo>
                    <a:pt x="571189" y="348310"/>
                  </a:lnTo>
                  <a:cubicBezTo>
                    <a:pt x="571189" y="348310"/>
                    <a:pt x="578908" y="348310"/>
                    <a:pt x="578908" y="348310"/>
                  </a:cubicBezTo>
                  <a:lnTo>
                    <a:pt x="590486" y="346380"/>
                  </a:lnTo>
                  <a:lnTo>
                    <a:pt x="597240" y="352169"/>
                  </a:lnTo>
                  <a:lnTo>
                    <a:pt x="597240" y="356028"/>
                  </a:lnTo>
                  <a:cubicBezTo>
                    <a:pt x="597240" y="356028"/>
                    <a:pt x="597240" y="357958"/>
                    <a:pt x="597240" y="357958"/>
                  </a:cubicBezTo>
                  <a:lnTo>
                    <a:pt x="597240" y="361817"/>
                  </a:lnTo>
                  <a:cubicBezTo>
                    <a:pt x="597240" y="361817"/>
                    <a:pt x="602064" y="361817"/>
                    <a:pt x="602064" y="361817"/>
                  </a:cubicBezTo>
                  <a:lnTo>
                    <a:pt x="604959" y="367607"/>
                  </a:lnTo>
                  <a:lnTo>
                    <a:pt x="609783" y="372431"/>
                  </a:lnTo>
                  <a:lnTo>
                    <a:pt x="614608" y="370501"/>
                  </a:lnTo>
                  <a:lnTo>
                    <a:pt x="620396" y="365677"/>
                  </a:lnTo>
                  <a:lnTo>
                    <a:pt x="628115" y="362782"/>
                  </a:lnTo>
                  <a:lnTo>
                    <a:pt x="639693" y="362782"/>
                  </a:lnTo>
                  <a:cubicBezTo>
                    <a:pt x="639693" y="362782"/>
                    <a:pt x="645483" y="365677"/>
                    <a:pt x="645483" y="365677"/>
                  </a:cubicBezTo>
                  <a:lnTo>
                    <a:pt x="651272" y="365677"/>
                  </a:lnTo>
                  <a:cubicBezTo>
                    <a:pt x="651272" y="365677"/>
                    <a:pt x="658991" y="367607"/>
                    <a:pt x="658991" y="367607"/>
                  </a:cubicBezTo>
                  <a:lnTo>
                    <a:pt x="659955" y="367607"/>
                  </a:lnTo>
                  <a:cubicBezTo>
                    <a:pt x="659955" y="367607"/>
                    <a:pt x="666709" y="370501"/>
                    <a:pt x="666709" y="370501"/>
                  </a:cubicBezTo>
                  <a:lnTo>
                    <a:pt x="674428" y="370501"/>
                  </a:lnTo>
                  <a:cubicBezTo>
                    <a:pt x="674428" y="370501"/>
                    <a:pt x="677322" y="370501"/>
                    <a:pt x="677322" y="370501"/>
                  </a:cubicBezTo>
                  <a:lnTo>
                    <a:pt x="685041" y="370501"/>
                  </a:lnTo>
                  <a:cubicBezTo>
                    <a:pt x="685041" y="370501"/>
                    <a:pt x="685041" y="366642"/>
                    <a:pt x="685041" y="366642"/>
                  </a:cubicBezTo>
                  <a:lnTo>
                    <a:pt x="687935" y="366642"/>
                  </a:lnTo>
                  <a:cubicBezTo>
                    <a:pt x="687935" y="366642"/>
                    <a:pt x="691795" y="359888"/>
                    <a:pt x="691795" y="359888"/>
                  </a:cubicBezTo>
                  <a:lnTo>
                    <a:pt x="695654" y="356028"/>
                  </a:lnTo>
                  <a:lnTo>
                    <a:pt x="695654" y="351204"/>
                  </a:lnTo>
                  <a:cubicBezTo>
                    <a:pt x="695654" y="351204"/>
                    <a:pt x="702408" y="340591"/>
                    <a:pt x="702408" y="340591"/>
                  </a:cubicBezTo>
                  <a:lnTo>
                    <a:pt x="705303" y="334802"/>
                  </a:lnTo>
                  <a:lnTo>
                    <a:pt x="711092" y="323224"/>
                  </a:lnTo>
                  <a:lnTo>
                    <a:pt x="720741" y="316470"/>
                  </a:lnTo>
                  <a:lnTo>
                    <a:pt x="718811" y="310681"/>
                  </a:lnTo>
                  <a:lnTo>
                    <a:pt x="722670" y="310681"/>
                  </a:lnTo>
                  <a:cubicBezTo>
                    <a:pt x="722670" y="310681"/>
                    <a:pt x="725564" y="305856"/>
                    <a:pt x="725564" y="305856"/>
                  </a:cubicBezTo>
                  <a:lnTo>
                    <a:pt x="730389" y="301032"/>
                  </a:lnTo>
                  <a:lnTo>
                    <a:pt x="730389" y="299102"/>
                  </a:lnTo>
                  <a:cubicBezTo>
                    <a:pt x="730389" y="299102"/>
                    <a:pt x="737143" y="302962"/>
                    <a:pt x="737143" y="302962"/>
                  </a:cubicBezTo>
                  <a:lnTo>
                    <a:pt x="741002" y="300067"/>
                  </a:lnTo>
                  <a:lnTo>
                    <a:pt x="742932" y="297173"/>
                  </a:lnTo>
                  <a:lnTo>
                    <a:pt x="754510" y="301032"/>
                  </a:lnTo>
                  <a:lnTo>
                    <a:pt x="754510" y="298138"/>
                  </a:lnTo>
                  <a:cubicBezTo>
                    <a:pt x="754510" y="298138"/>
                    <a:pt x="758370" y="298138"/>
                    <a:pt x="758370" y="298138"/>
                  </a:cubicBezTo>
                  <a:lnTo>
                    <a:pt x="758370" y="301032"/>
                  </a:lnTo>
                  <a:cubicBezTo>
                    <a:pt x="758370" y="301032"/>
                    <a:pt x="761264" y="301997"/>
                    <a:pt x="761264" y="301997"/>
                  </a:cubicBezTo>
                  <a:lnTo>
                    <a:pt x="765123" y="300067"/>
                  </a:lnTo>
                  <a:lnTo>
                    <a:pt x="767053" y="302962"/>
                  </a:lnTo>
                  <a:lnTo>
                    <a:pt x="769948" y="302962"/>
                  </a:lnTo>
                  <a:lnTo>
                    <a:pt x="777666" y="309716"/>
                  </a:lnTo>
                  <a:lnTo>
                    <a:pt x="786350" y="312610"/>
                  </a:lnTo>
                  <a:lnTo>
                    <a:pt x="791174" y="309716"/>
                  </a:lnTo>
                  <a:lnTo>
                    <a:pt x="795034" y="301997"/>
                  </a:lnTo>
                  <a:lnTo>
                    <a:pt x="795034" y="297173"/>
                  </a:lnTo>
                  <a:cubicBezTo>
                    <a:pt x="795034" y="297173"/>
                    <a:pt x="792139" y="291384"/>
                    <a:pt x="792139" y="291384"/>
                  </a:cubicBezTo>
                  <a:lnTo>
                    <a:pt x="795034" y="291384"/>
                  </a:lnTo>
                  <a:cubicBezTo>
                    <a:pt x="795034" y="291384"/>
                    <a:pt x="801787" y="299102"/>
                    <a:pt x="801787" y="299102"/>
                  </a:cubicBezTo>
                  <a:lnTo>
                    <a:pt x="806612" y="301997"/>
                  </a:lnTo>
                  <a:lnTo>
                    <a:pt x="809506" y="301997"/>
                  </a:lnTo>
                  <a:cubicBezTo>
                    <a:pt x="809506" y="301997"/>
                    <a:pt x="814331" y="301032"/>
                    <a:pt x="814331" y="301032"/>
                  </a:cubicBezTo>
                  <a:lnTo>
                    <a:pt x="818190" y="297173"/>
                  </a:lnTo>
                  <a:lnTo>
                    <a:pt x="818190" y="285595"/>
                  </a:lnTo>
                  <a:cubicBezTo>
                    <a:pt x="818190" y="285595"/>
                    <a:pt x="818190" y="279806"/>
                    <a:pt x="818190" y="279806"/>
                  </a:cubicBezTo>
                  <a:lnTo>
                    <a:pt x="816260" y="277876"/>
                  </a:lnTo>
                  <a:lnTo>
                    <a:pt x="805647" y="268227"/>
                  </a:lnTo>
                  <a:lnTo>
                    <a:pt x="787315" y="254720"/>
                  </a:lnTo>
                  <a:lnTo>
                    <a:pt x="781526" y="242177"/>
                  </a:lnTo>
                  <a:lnTo>
                    <a:pt x="788280" y="240247"/>
                  </a:lnTo>
                  <a:lnTo>
                    <a:pt x="797928" y="232528"/>
                  </a:lnTo>
                  <a:lnTo>
                    <a:pt x="795999" y="224809"/>
                  </a:lnTo>
                  <a:lnTo>
                    <a:pt x="795999" y="221915"/>
                  </a:lnTo>
                  <a:cubicBezTo>
                    <a:pt x="795999" y="221915"/>
                    <a:pt x="794069" y="210337"/>
                    <a:pt x="794069" y="210337"/>
                  </a:cubicBezTo>
                  <a:lnTo>
                    <a:pt x="794069" y="206477"/>
                  </a:lnTo>
                  <a:cubicBezTo>
                    <a:pt x="794069" y="206477"/>
                    <a:pt x="792139" y="201653"/>
                    <a:pt x="792139" y="201653"/>
                  </a:cubicBezTo>
                  <a:lnTo>
                    <a:pt x="792139" y="196829"/>
                  </a:lnTo>
                  <a:cubicBezTo>
                    <a:pt x="792139" y="196829"/>
                    <a:pt x="792139" y="189110"/>
                    <a:pt x="792139" y="189110"/>
                  </a:cubicBezTo>
                  <a:lnTo>
                    <a:pt x="792139" y="184286"/>
                  </a:lnTo>
                  <a:cubicBezTo>
                    <a:pt x="792139" y="184286"/>
                    <a:pt x="795999" y="180426"/>
                    <a:pt x="795999" y="180426"/>
                  </a:cubicBezTo>
                  <a:lnTo>
                    <a:pt x="797928" y="175602"/>
                  </a:lnTo>
                  <a:lnTo>
                    <a:pt x="802752" y="171743"/>
                  </a:lnTo>
                  <a:lnTo>
                    <a:pt x="808541" y="171743"/>
                  </a:lnTo>
                  <a:cubicBezTo>
                    <a:pt x="808541" y="171743"/>
                    <a:pt x="811436" y="167883"/>
                    <a:pt x="811436" y="167883"/>
                  </a:cubicBezTo>
                  <a:lnTo>
                    <a:pt x="815295" y="167883"/>
                  </a:lnTo>
                  <a:cubicBezTo>
                    <a:pt x="815295" y="167883"/>
                    <a:pt x="817225" y="164989"/>
                    <a:pt x="817225" y="164989"/>
                  </a:cubicBezTo>
                  <a:lnTo>
                    <a:pt x="821085" y="164989"/>
                  </a:lnTo>
                  <a:cubicBezTo>
                    <a:pt x="821085" y="164989"/>
                    <a:pt x="826874" y="164989"/>
                    <a:pt x="826874" y="164989"/>
                  </a:cubicBezTo>
                  <a:lnTo>
                    <a:pt x="830733" y="166918"/>
                  </a:lnTo>
                  <a:lnTo>
                    <a:pt x="830733" y="168848"/>
                  </a:lnTo>
                  <a:cubicBezTo>
                    <a:pt x="830733" y="168848"/>
                    <a:pt x="840381" y="172708"/>
                    <a:pt x="840381" y="172708"/>
                  </a:cubicBezTo>
                  <a:lnTo>
                    <a:pt x="843276" y="172708"/>
                  </a:lnTo>
                  <a:cubicBezTo>
                    <a:pt x="843276" y="172708"/>
                    <a:pt x="851960" y="175602"/>
                    <a:pt x="851960" y="175602"/>
                  </a:cubicBezTo>
                  <a:lnTo>
                    <a:pt x="864503" y="173672"/>
                  </a:lnTo>
                  <a:lnTo>
                    <a:pt x="876081" y="181391"/>
                  </a:lnTo>
                  <a:lnTo>
                    <a:pt x="884764" y="183321"/>
                  </a:lnTo>
                  <a:lnTo>
                    <a:pt x="888624" y="183321"/>
                  </a:lnTo>
                  <a:cubicBezTo>
                    <a:pt x="888624" y="183321"/>
                    <a:pt x="890554" y="191040"/>
                    <a:pt x="890554" y="191040"/>
                  </a:cubicBezTo>
                  <a:lnTo>
                    <a:pt x="892483" y="194899"/>
                  </a:lnTo>
                  <a:lnTo>
                    <a:pt x="892483" y="198758"/>
                  </a:lnTo>
                  <a:cubicBezTo>
                    <a:pt x="892483" y="198758"/>
                    <a:pt x="889589" y="206477"/>
                    <a:pt x="889589" y="206477"/>
                  </a:cubicBezTo>
                  <a:lnTo>
                    <a:pt x="877045" y="213231"/>
                  </a:lnTo>
                  <a:lnTo>
                    <a:pt x="872222" y="215161"/>
                  </a:lnTo>
                  <a:lnTo>
                    <a:pt x="860643" y="215161"/>
                  </a:lnTo>
                  <a:cubicBezTo>
                    <a:pt x="860643" y="215161"/>
                    <a:pt x="855819" y="219985"/>
                    <a:pt x="855819" y="219985"/>
                  </a:cubicBezTo>
                  <a:lnTo>
                    <a:pt x="853889" y="227704"/>
                  </a:lnTo>
                  <a:lnTo>
                    <a:pt x="851960" y="241212"/>
                  </a:lnTo>
                  <a:lnTo>
                    <a:pt x="849065" y="247966"/>
                  </a:lnTo>
                  <a:lnTo>
                    <a:pt x="846170" y="255684"/>
                  </a:lnTo>
                  <a:lnTo>
                    <a:pt x="841346" y="259544"/>
                  </a:lnTo>
                  <a:lnTo>
                    <a:pt x="841346" y="262438"/>
                  </a:lnTo>
                  <a:cubicBezTo>
                    <a:pt x="841346" y="262438"/>
                    <a:pt x="838452" y="273052"/>
                    <a:pt x="838452" y="273052"/>
                  </a:cubicBezTo>
                  <a:lnTo>
                    <a:pt x="849065" y="279806"/>
                  </a:lnTo>
                  <a:lnTo>
                    <a:pt x="851960" y="279806"/>
                  </a:lnTo>
                  <a:cubicBezTo>
                    <a:pt x="851960" y="279806"/>
                    <a:pt x="855819" y="279806"/>
                    <a:pt x="855819" y="279806"/>
                  </a:cubicBezTo>
                  <a:lnTo>
                    <a:pt x="852924" y="283665"/>
                  </a:lnTo>
                  <a:lnTo>
                    <a:pt x="855819" y="287524"/>
                  </a:lnTo>
                  <a:lnTo>
                    <a:pt x="853889" y="290419"/>
                  </a:lnTo>
                  <a:lnTo>
                    <a:pt x="861608" y="290419"/>
                  </a:lnTo>
                  <a:cubicBezTo>
                    <a:pt x="861608" y="290419"/>
                    <a:pt x="863538" y="287524"/>
                    <a:pt x="863538" y="287524"/>
                  </a:cubicBezTo>
                  <a:lnTo>
                    <a:pt x="866433" y="281735"/>
                  </a:lnTo>
                  <a:lnTo>
                    <a:pt x="866433" y="274016"/>
                  </a:lnTo>
                  <a:cubicBezTo>
                    <a:pt x="866433" y="274016"/>
                    <a:pt x="875116" y="270157"/>
                    <a:pt x="875116" y="270157"/>
                  </a:cubicBezTo>
                  <a:lnTo>
                    <a:pt x="877045" y="265333"/>
                  </a:lnTo>
                  <a:lnTo>
                    <a:pt x="880905" y="260509"/>
                  </a:lnTo>
                  <a:lnTo>
                    <a:pt x="883800" y="260509"/>
                  </a:lnTo>
                  <a:cubicBezTo>
                    <a:pt x="883800" y="260509"/>
                    <a:pt x="884764" y="255684"/>
                    <a:pt x="884764" y="255684"/>
                  </a:cubicBezTo>
                  <a:lnTo>
                    <a:pt x="888624" y="251825"/>
                  </a:lnTo>
                  <a:lnTo>
                    <a:pt x="895378" y="251825"/>
                  </a:lnTo>
                  <a:cubicBezTo>
                    <a:pt x="895378" y="251825"/>
                    <a:pt x="897308" y="248930"/>
                    <a:pt x="897308" y="248930"/>
                  </a:cubicBezTo>
                  <a:lnTo>
                    <a:pt x="902132" y="251825"/>
                  </a:lnTo>
                  <a:lnTo>
                    <a:pt x="905026" y="251825"/>
                  </a:lnTo>
                  <a:cubicBezTo>
                    <a:pt x="905026" y="251825"/>
                    <a:pt x="910816" y="251825"/>
                    <a:pt x="910816" y="251825"/>
                  </a:cubicBezTo>
                  <a:lnTo>
                    <a:pt x="917569" y="253755"/>
                  </a:lnTo>
                  <a:lnTo>
                    <a:pt x="920464" y="253755"/>
                  </a:lnTo>
                  <a:lnTo>
                    <a:pt x="920464" y="257614"/>
                  </a:lnTo>
                  <a:lnTo>
                    <a:pt x="926253" y="257614"/>
                  </a:lnTo>
                  <a:cubicBezTo>
                    <a:pt x="926253" y="257614"/>
                    <a:pt x="928183" y="258579"/>
                    <a:pt x="928183" y="258579"/>
                  </a:cubicBezTo>
                  <a:lnTo>
                    <a:pt x="933007" y="258579"/>
                  </a:lnTo>
                  <a:lnTo>
                    <a:pt x="938796" y="260509"/>
                  </a:lnTo>
                  <a:lnTo>
                    <a:pt x="942655" y="260509"/>
                  </a:lnTo>
                  <a:cubicBezTo>
                    <a:pt x="942655" y="260509"/>
                    <a:pt x="945550" y="260509"/>
                    <a:pt x="945550" y="260509"/>
                  </a:cubicBezTo>
                  <a:lnTo>
                    <a:pt x="953268" y="258579"/>
                  </a:lnTo>
                  <a:lnTo>
                    <a:pt x="958093" y="258579"/>
                  </a:lnTo>
                  <a:cubicBezTo>
                    <a:pt x="958093" y="258579"/>
                    <a:pt x="960987" y="255684"/>
                    <a:pt x="960987" y="255684"/>
                  </a:cubicBezTo>
                  <a:lnTo>
                    <a:pt x="968706" y="252790"/>
                  </a:lnTo>
                  <a:lnTo>
                    <a:pt x="973530" y="252790"/>
                  </a:lnTo>
                  <a:cubicBezTo>
                    <a:pt x="973530" y="252790"/>
                    <a:pt x="977389" y="250860"/>
                    <a:pt x="977389" y="250860"/>
                  </a:cubicBezTo>
                  <a:lnTo>
                    <a:pt x="977389" y="260509"/>
                  </a:lnTo>
                  <a:cubicBezTo>
                    <a:pt x="977389" y="260509"/>
                    <a:pt x="979320" y="263403"/>
                    <a:pt x="979320" y="263403"/>
                  </a:cubicBezTo>
                  <a:lnTo>
                    <a:pt x="982214" y="263403"/>
                  </a:lnTo>
                  <a:cubicBezTo>
                    <a:pt x="982214" y="263403"/>
                    <a:pt x="991862" y="267263"/>
                    <a:pt x="991862" y="267263"/>
                  </a:cubicBezTo>
                  <a:lnTo>
                    <a:pt x="994757" y="270157"/>
                  </a:lnTo>
                  <a:lnTo>
                    <a:pt x="992827" y="272087"/>
                  </a:lnTo>
                  <a:lnTo>
                    <a:pt x="992827" y="277876"/>
                  </a:lnTo>
                  <a:cubicBezTo>
                    <a:pt x="992827" y="277876"/>
                    <a:pt x="1000546" y="277876"/>
                    <a:pt x="1000546" y="277876"/>
                  </a:cubicBezTo>
                  <a:lnTo>
                    <a:pt x="1011160" y="275946"/>
                  </a:lnTo>
                  <a:lnTo>
                    <a:pt x="1013089" y="272087"/>
                  </a:lnTo>
                  <a:lnTo>
                    <a:pt x="1011160" y="263403"/>
                  </a:lnTo>
                  <a:lnTo>
                    <a:pt x="1024667" y="263403"/>
                  </a:lnTo>
                  <a:cubicBezTo>
                    <a:pt x="1024667" y="263403"/>
                    <a:pt x="1028527" y="260509"/>
                    <a:pt x="1028527" y="260509"/>
                  </a:cubicBezTo>
                  <a:lnTo>
                    <a:pt x="1025632" y="254720"/>
                  </a:lnTo>
                  <a:lnTo>
                    <a:pt x="1027562" y="252790"/>
                  </a:lnTo>
                  <a:lnTo>
                    <a:pt x="1037210" y="247001"/>
                  </a:lnTo>
                  <a:lnTo>
                    <a:pt x="1034316" y="244106"/>
                  </a:lnTo>
                  <a:lnTo>
                    <a:pt x="1041070" y="239282"/>
                  </a:lnTo>
                  <a:lnTo>
                    <a:pt x="1044929" y="235423"/>
                  </a:lnTo>
                  <a:lnTo>
                    <a:pt x="1049753" y="233493"/>
                  </a:lnTo>
                  <a:lnTo>
                    <a:pt x="1059402" y="225774"/>
                  </a:lnTo>
                  <a:lnTo>
                    <a:pt x="1068085" y="217090"/>
                  </a:lnTo>
                  <a:lnTo>
                    <a:pt x="1070980" y="213231"/>
                  </a:lnTo>
                  <a:lnTo>
                    <a:pt x="1073874" y="211301"/>
                  </a:lnTo>
                  <a:lnTo>
                    <a:pt x="1076769" y="219020"/>
                  </a:lnTo>
                  <a:lnTo>
                    <a:pt x="1081593" y="213231"/>
                  </a:lnTo>
                  <a:lnTo>
                    <a:pt x="1087382" y="205512"/>
                  </a:lnTo>
                  <a:lnTo>
                    <a:pt x="1094136" y="195864"/>
                  </a:lnTo>
                  <a:lnTo>
                    <a:pt x="1111503" y="195864"/>
                  </a:lnTo>
                  <a:cubicBezTo>
                    <a:pt x="1111503" y="195864"/>
                    <a:pt x="1126941" y="195864"/>
                    <a:pt x="1126941" y="195864"/>
                  </a:cubicBezTo>
                  <a:lnTo>
                    <a:pt x="1136589" y="193934"/>
                  </a:lnTo>
                  <a:lnTo>
                    <a:pt x="1140449" y="193934"/>
                  </a:lnTo>
                  <a:cubicBezTo>
                    <a:pt x="1140449" y="193934"/>
                    <a:pt x="1144308" y="192969"/>
                    <a:pt x="1144308" y="192969"/>
                  </a:cubicBezTo>
                  <a:lnTo>
                    <a:pt x="1146238" y="197794"/>
                  </a:lnTo>
                  <a:lnTo>
                    <a:pt x="1150097" y="201653"/>
                  </a:lnTo>
                  <a:lnTo>
                    <a:pt x="1150097" y="206477"/>
                  </a:lnTo>
                  <a:cubicBezTo>
                    <a:pt x="1150097" y="206477"/>
                    <a:pt x="1152992" y="206477"/>
                    <a:pt x="1152992" y="206477"/>
                  </a:cubicBezTo>
                  <a:lnTo>
                    <a:pt x="1158781" y="204548"/>
                  </a:lnTo>
                  <a:lnTo>
                    <a:pt x="1162641" y="204548"/>
                  </a:lnTo>
                  <a:cubicBezTo>
                    <a:pt x="1162641" y="204548"/>
                    <a:pt x="1176148" y="210337"/>
                    <a:pt x="1176148" y="210337"/>
                  </a:cubicBezTo>
                  <a:lnTo>
                    <a:pt x="1181937" y="193934"/>
                  </a:lnTo>
                  <a:lnTo>
                    <a:pt x="1187726" y="195864"/>
                  </a:lnTo>
                  <a:lnTo>
                    <a:pt x="1189656" y="195864"/>
                  </a:lnTo>
                  <a:cubicBezTo>
                    <a:pt x="1189656" y="195864"/>
                    <a:pt x="1191586" y="190075"/>
                    <a:pt x="1191586" y="190075"/>
                  </a:cubicBezTo>
                  <a:lnTo>
                    <a:pt x="1197375" y="180426"/>
                  </a:lnTo>
                  <a:lnTo>
                    <a:pt x="1199305" y="180426"/>
                  </a:lnTo>
                  <a:cubicBezTo>
                    <a:pt x="1199305" y="180426"/>
                    <a:pt x="1202199" y="174637"/>
                    <a:pt x="1202199" y="174637"/>
                  </a:cubicBezTo>
                  <a:lnTo>
                    <a:pt x="1208953" y="179461"/>
                  </a:lnTo>
                  <a:lnTo>
                    <a:pt x="1217637" y="189110"/>
                  </a:lnTo>
                  <a:lnTo>
                    <a:pt x="1228250" y="196829"/>
                  </a:lnTo>
                  <a:lnTo>
                    <a:pt x="1235968" y="204548"/>
                  </a:lnTo>
                  <a:lnTo>
                    <a:pt x="1241758" y="208407"/>
                  </a:lnTo>
                  <a:lnTo>
                    <a:pt x="1246582" y="213231"/>
                  </a:lnTo>
                  <a:lnTo>
                    <a:pt x="1255266" y="219985"/>
                  </a:lnTo>
                  <a:lnTo>
                    <a:pt x="1260090" y="223844"/>
                  </a:lnTo>
                  <a:lnTo>
                    <a:pt x="1264914" y="225774"/>
                  </a:lnTo>
                  <a:lnTo>
                    <a:pt x="1274562" y="242177"/>
                  </a:lnTo>
                  <a:lnTo>
                    <a:pt x="1282281" y="242177"/>
                  </a:lnTo>
                  <a:cubicBezTo>
                    <a:pt x="1282281" y="242177"/>
                    <a:pt x="1280351" y="250860"/>
                    <a:pt x="1280351" y="250860"/>
                  </a:cubicBezTo>
                  <a:lnTo>
                    <a:pt x="1283246" y="255684"/>
                  </a:lnTo>
                  <a:lnTo>
                    <a:pt x="1286141" y="255684"/>
                  </a:lnTo>
                  <a:cubicBezTo>
                    <a:pt x="1286141" y="255684"/>
                    <a:pt x="1290000" y="259544"/>
                    <a:pt x="1290000" y="259544"/>
                  </a:cubicBezTo>
                  <a:lnTo>
                    <a:pt x="1299649" y="266298"/>
                  </a:lnTo>
                  <a:lnTo>
                    <a:pt x="1305438" y="268227"/>
                  </a:lnTo>
                  <a:lnTo>
                    <a:pt x="1310262" y="266298"/>
                  </a:lnTo>
                  <a:lnTo>
                    <a:pt x="1315086" y="270157"/>
                  </a:lnTo>
                  <a:lnTo>
                    <a:pt x="1318945" y="270157"/>
                  </a:lnTo>
                  <a:cubicBezTo>
                    <a:pt x="1318945" y="270157"/>
                    <a:pt x="1324735" y="264368"/>
                    <a:pt x="1324735" y="264368"/>
                  </a:cubicBezTo>
                  <a:lnTo>
                    <a:pt x="1324735" y="259544"/>
                  </a:lnTo>
                  <a:cubicBezTo>
                    <a:pt x="1324735" y="259544"/>
                    <a:pt x="1326664" y="250860"/>
                    <a:pt x="1326664" y="250860"/>
                  </a:cubicBezTo>
                  <a:lnTo>
                    <a:pt x="1326664" y="243141"/>
                  </a:lnTo>
                  <a:cubicBezTo>
                    <a:pt x="1326664" y="243141"/>
                    <a:pt x="1324735" y="230598"/>
                    <a:pt x="1324735" y="230598"/>
                  </a:cubicBezTo>
                  <a:lnTo>
                    <a:pt x="1339207" y="214196"/>
                  </a:lnTo>
                  <a:lnTo>
                    <a:pt x="1341137" y="209372"/>
                  </a:lnTo>
                  <a:lnTo>
                    <a:pt x="1332453" y="204548"/>
                  </a:lnTo>
                  <a:lnTo>
                    <a:pt x="1335348" y="194899"/>
                  </a:lnTo>
                  <a:lnTo>
                    <a:pt x="1333418" y="192004"/>
                  </a:lnTo>
                  <a:lnTo>
                    <a:pt x="1333418" y="188145"/>
                  </a:lnTo>
                  <a:cubicBezTo>
                    <a:pt x="1333418" y="188145"/>
                    <a:pt x="1329559" y="184286"/>
                    <a:pt x="1329559" y="184286"/>
                  </a:cubicBezTo>
                  <a:lnTo>
                    <a:pt x="1329559" y="181391"/>
                  </a:lnTo>
                  <a:cubicBezTo>
                    <a:pt x="1329559" y="181391"/>
                    <a:pt x="1325699" y="176567"/>
                    <a:pt x="1325699" y="176567"/>
                  </a:cubicBezTo>
                  <a:lnTo>
                    <a:pt x="1319910" y="176567"/>
                  </a:lnTo>
                  <a:cubicBezTo>
                    <a:pt x="1319910" y="176567"/>
                    <a:pt x="1305438" y="168848"/>
                    <a:pt x="1305438" y="168848"/>
                  </a:cubicBezTo>
                  <a:lnTo>
                    <a:pt x="1300614" y="164989"/>
                  </a:lnTo>
                  <a:lnTo>
                    <a:pt x="1291930" y="155340"/>
                  </a:lnTo>
                  <a:lnTo>
                    <a:pt x="1287105" y="155340"/>
                  </a:lnTo>
                  <a:cubicBezTo>
                    <a:pt x="1287105" y="155340"/>
                    <a:pt x="1282281" y="151481"/>
                    <a:pt x="1282281" y="151481"/>
                  </a:cubicBezTo>
                  <a:lnTo>
                    <a:pt x="1285176" y="145692"/>
                  </a:lnTo>
                  <a:lnTo>
                    <a:pt x="1285176" y="138938"/>
                  </a:lnTo>
                  <a:cubicBezTo>
                    <a:pt x="1285176" y="138938"/>
                    <a:pt x="1283246" y="126395"/>
                    <a:pt x="1283246" y="126395"/>
                  </a:cubicBezTo>
                  <a:lnTo>
                    <a:pt x="1280351" y="118676"/>
                  </a:lnTo>
                  <a:lnTo>
                    <a:pt x="1269739" y="120606"/>
                  </a:lnTo>
                  <a:lnTo>
                    <a:pt x="1265879" y="109028"/>
                  </a:lnTo>
                  <a:lnTo>
                    <a:pt x="1271668" y="106133"/>
                  </a:lnTo>
                  <a:lnTo>
                    <a:pt x="1271668" y="102274"/>
                  </a:lnTo>
                  <a:cubicBezTo>
                    <a:pt x="1271668" y="102274"/>
                    <a:pt x="1274562" y="99379"/>
                    <a:pt x="1274562" y="99379"/>
                  </a:cubicBezTo>
                  <a:lnTo>
                    <a:pt x="1283246" y="99379"/>
                  </a:lnTo>
                  <a:cubicBezTo>
                    <a:pt x="1283246" y="99379"/>
                    <a:pt x="1294824" y="98414"/>
                    <a:pt x="1294824" y="98414"/>
                  </a:cubicBezTo>
                  <a:lnTo>
                    <a:pt x="1298684" y="103239"/>
                  </a:lnTo>
                  <a:lnTo>
                    <a:pt x="1302543" y="97450"/>
                  </a:lnTo>
                  <a:lnTo>
                    <a:pt x="1305438" y="90696"/>
                  </a:lnTo>
                  <a:lnTo>
                    <a:pt x="1309297" y="84906"/>
                  </a:lnTo>
                  <a:lnTo>
                    <a:pt x="1323770" y="97450"/>
                  </a:lnTo>
                  <a:lnTo>
                    <a:pt x="1329559" y="100344"/>
                  </a:lnTo>
                  <a:lnTo>
                    <a:pt x="1332453" y="100344"/>
                  </a:lnTo>
                  <a:cubicBezTo>
                    <a:pt x="1332453" y="100344"/>
                    <a:pt x="1335348" y="94555"/>
                    <a:pt x="1335348" y="94555"/>
                  </a:cubicBezTo>
                  <a:lnTo>
                    <a:pt x="1345961" y="81047"/>
                  </a:lnTo>
                  <a:lnTo>
                    <a:pt x="1350785" y="73328"/>
                  </a:lnTo>
                  <a:lnTo>
                    <a:pt x="1352715" y="68504"/>
                  </a:lnTo>
                  <a:lnTo>
                    <a:pt x="1354645" y="70434"/>
                  </a:lnTo>
                  <a:lnTo>
                    <a:pt x="1357539" y="82977"/>
                  </a:lnTo>
                  <a:lnTo>
                    <a:pt x="1362364" y="84906"/>
                  </a:lnTo>
                  <a:lnTo>
                    <a:pt x="1362364" y="76223"/>
                  </a:lnTo>
                  <a:cubicBezTo>
                    <a:pt x="1362364" y="76223"/>
                    <a:pt x="1362364" y="74293"/>
                    <a:pt x="1362364" y="74293"/>
                  </a:cubicBezTo>
                  <a:lnTo>
                    <a:pt x="1368153" y="67539"/>
                  </a:lnTo>
                  <a:lnTo>
                    <a:pt x="1368153" y="62715"/>
                  </a:lnTo>
                  <a:cubicBezTo>
                    <a:pt x="1368153" y="62715"/>
                    <a:pt x="1372977" y="50172"/>
                    <a:pt x="1372977" y="50172"/>
                  </a:cubicBezTo>
                  <a:lnTo>
                    <a:pt x="1379731" y="39559"/>
                  </a:lnTo>
                  <a:lnTo>
                    <a:pt x="1390345" y="29910"/>
                  </a:lnTo>
                  <a:lnTo>
                    <a:pt x="1396133" y="32805"/>
                  </a:lnTo>
                  <a:lnTo>
                    <a:pt x="1399028" y="29910"/>
                  </a:lnTo>
                  <a:lnTo>
                    <a:pt x="1401922" y="22191"/>
                  </a:lnTo>
                  <a:lnTo>
                    <a:pt x="1399993" y="15438"/>
                  </a:lnTo>
                  <a:lnTo>
                    <a:pt x="1405782" y="13508"/>
                  </a:lnTo>
                  <a:lnTo>
                    <a:pt x="1417360" y="7719"/>
                  </a:lnTo>
                  <a:lnTo>
                    <a:pt x="1424114" y="4824"/>
                  </a:lnTo>
                  <a:lnTo>
                    <a:pt x="1428938" y="1930"/>
                  </a:lnTo>
                  <a:lnTo>
                    <a:pt x="1433762" y="0"/>
                  </a:lnTo>
                  <a:lnTo>
                    <a:pt x="1435692" y="6754"/>
                  </a:lnTo>
                  <a:lnTo>
                    <a:pt x="1441481" y="12543"/>
                  </a:lnTo>
                  <a:lnTo>
                    <a:pt x="1447270" y="16402"/>
                  </a:lnTo>
                  <a:lnTo>
                    <a:pt x="1449199" y="23156"/>
                  </a:lnTo>
                  <a:lnTo>
                    <a:pt x="1454989" y="28945"/>
                  </a:lnTo>
                  <a:lnTo>
                    <a:pt x="1454989" y="32805"/>
                  </a:lnTo>
                  <a:cubicBezTo>
                    <a:pt x="1454989" y="32805"/>
                    <a:pt x="1459813" y="41488"/>
                    <a:pt x="1459813" y="41488"/>
                  </a:cubicBezTo>
                  <a:lnTo>
                    <a:pt x="1465602" y="47277"/>
                  </a:lnTo>
                  <a:lnTo>
                    <a:pt x="1480075" y="53067"/>
                  </a:lnTo>
                  <a:lnTo>
                    <a:pt x="1486829" y="46313"/>
                  </a:lnTo>
                  <a:lnTo>
                    <a:pt x="1488759" y="43418"/>
                  </a:lnTo>
                  <a:lnTo>
                    <a:pt x="1488759" y="38594"/>
                  </a:lnTo>
                  <a:cubicBezTo>
                    <a:pt x="1488759" y="38594"/>
                    <a:pt x="1492618" y="35699"/>
                    <a:pt x="1492618" y="35699"/>
                  </a:cubicBezTo>
                  <a:lnTo>
                    <a:pt x="1495512" y="35699"/>
                  </a:lnTo>
                  <a:lnTo>
                    <a:pt x="1492618" y="43418"/>
                  </a:lnTo>
                  <a:lnTo>
                    <a:pt x="1492618" y="51137"/>
                  </a:lnTo>
                  <a:cubicBezTo>
                    <a:pt x="1492618" y="51137"/>
                    <a:pt x="1495512" y="52102"/>
                    <a:pt x="1495512" y="52102"/>
                  </a:cubicBezTo>
                  <a:lnTo>
                    <a:pt x="1495512" y="59820"/>
                  </a:lnTo>
                  <a:cubicBezTo>
                    <a:pt x="1495512" y="59820"/>
                    <a:pt x="1496478" y="59820"/>
                    <a:pt x="1496478" y="59820"/>
                  </a:cubicBezTo>
                  <a:lnTo>
                    <a:pt x="1494547" y="71399"/>
                  </a:lnTo>
                  <a:lnTo>
                    <a:pt x="1494547" y="78153"/>
                  </a:lnTo>
                  <a:cubicBezTo>
                    <a:pt x="1494547" y="78153"/>
                    <a:pt x="1496478" y="78153"/>
                    <a:pt x="1496478" y="78153"/>
                  </a:cubicBezTo>
                  <a:lnTo>
                    <a:pt x="1496478" y="85871"/>
                  </a:lnTo>
                  <a:cubicBezTo>
                    <a:pt x="1496478" y="85871"/>
                    <a:pt x="1492618" y="98414"/>
                    <a:pt x="1492618" y="98414"/>
                  </a:cubicBezTo>
                  <a:lnTo>
                    <a:pt x="1496478" y="100344"/>
                  </a:lnTo>
                  <a:lnTo>
                    <a:pt x="1496478" y="103239"/>
                  </a:lnTo>
                  <a:cubicBezTo>
                    <a:pt x="1496478" y="103239"/>
                    <a:pt x="1498407" y="105168"/>
                    <a:pt x="1498407" y="105168"/>
                  </a:cubicBezTo>
                  <a:lnTo>
                    <a:pt x="1508055" y="109993"/>
                  </a:lnTo>
                  <a:lnTo>
                    <a:pt x="1513845" y="109993"/>
                  </a:lnTo>
                  <a:cubicBezTo>
                    <a:pt x="1513845" y="109993"/>
                    <a:pt x="1518669" y="114817"/>
                    <a:pt x="1518669" y="114817"/>
                  </a:cubicBezTo>
                  <a:lnTo>
                    <a:pt x="1522528" y="114817"/>
                  </a:lnTo>
                  <a:cubicBezTo>
                    <a:pt x="1522528" y="114817"/>
                    <a:pt x="1521563" y="111922"/>
                    <a:pt x="1521563" y="111922"/>
                  </a:cubicBezTo>
                  <a:lnTo>
                    <a:pt x="1521563" y="105168"/>
                  </a:lnTo>
                  <a:cubicBezTo>
                    <a:pt x="1521563" y="105168"/>
                    <a:pt x="1525422" y="98414"/>
                    <a:pt x="1525422" y="98414"/>
                  </a:cubicBezTo>
                  <a:lnTo>
                    <a:pt x="1529282" y="100344"/>
                  </a:lnTo>
                  <a:lnTo>
                    <a:pt x="1537966" y="100344"/>
                  </a:lnTo>
                  <a:cubicBezTo>
                    <a:pt x="1537966" y="100344"/>
                    <a:pt x="1537966" y="106133"/>
                    <a:pt x="1537966" y="106133"/>
                  </a:cubicBezTo>
                  <a:lnTo>
                    <a:pt x="1535072" y="112887"/>
                  </a:lnTo>
                  <a:lnTo>
                    <a:pt x="1535072" y="123500"/>
                  </a:lnTo>
                  <a:cubicBezTo>
                    <a:pt x="1535072" y="123500"/>
                    <a:pt x="1532176" y="128325"/>
                    <a:pt x="1532176" y="128325"/>
                  </a:cubicBezTo>
                  <a:lnTo>
                    <a:pt x="1532176" y="133149"/>
                  </a:lnTo>
                  <a:cubicBezTo>
                    <a:pt x="1532176" y="133149"/>
                    <a:pt x="1536036" y="138938"/>
                    <a:pt x="1536036" y="138938"/>
                  </a:cubicBezTo>
                  <a:lnTo>
                    <a:pt x="1536036" y="141832"/>
                  </a:lnTo>
                  <a:cubicBezTo>
                    <a:pt x="1536036" y="141832"/>
                    <a:pt x="1541825" y="146657"/>
                    <a:pt x="1541825" y="146657"/>
                  </a:cubicBezTo>
                  <a:lnTo>
                    <a:pt x="1555333" y="146657"/>
                  </a:lnTo>
                  <a:cubicBezTo>
                    <a:pt x="1555333" y="146657"/>
                    <a:pt x="1555333" y="149551"/>
                    <a:pt x="1555333" y="149551"/>
                  </a:cubicBezTo>
                  <a:lnTo>
                    <a:pt x="1557263" y="153411"/>
                  </a:lnTo>
                  <a:lnTo>
                    <a:pt x="1554368" y="153411"/>
                  </a:lnTo>
                  <a:cubicBezTo>
                    <a:pt x="1554368" y="153411"/>
                    <a:pt x="1554368" y="162094"/>
                    <a:pt x="1554368" y="162094"/>
                  </a:cubicBezTo>
                  <a:lnTo>
                    <a:pt x="1551474" y="170778"/>
                  </a:lnTo>
                  <a:lnTo>
                    <a:pt x="1548579" y="175602"/>
                  </a:lnTo>
                  <a:lnTo>
                    <a:pt x="1548579" y="181391"/>
                  </a:lnTo>
                  <a:cubicBezTo>
                    <a:pt x="1548579" y="181391"/>
                    <a:pt x="1549544" y="184286"/>
                    <a:pt x="1549544" y="184286"/>
                  </a:cubicBezTo>
                  <a:lnTo>
                    <a:pt x="1554368" y="184286"/>
                  </a:lnTo>
                  <a:cubicBezTo>
                    <a:pt x="1554368" y="184286"/>
                    <a:pt x="1556298" y="187180"/>
                    <a:pt x="1556298" y="187180"/>
                  </a:cubicBezTo>
                  <a:lnTo>
                    <a:pt x="1559193" y="189110"/>
                  </a:lnTo>
                  <a:lnTo>
                    <a:pt x="1570770" y="189110"/>
                  </a:lnTo>
                  <a:cubicBezTo>
                    <a:pt x="1570770" y="189110"/>
                    <a:pt x="1573665" y="191040"/>
                    <a:pt x="1573665" y="191040"/>
                  </a:cubicBezTo>
                  <a:lnTo>
                    <a:pt x="1578489" y="191040"/>
                  </a:lnTo>
                  <a:cubicBezTo>
                    <a:pt x="1578489" y="191040"/>
                    <a:pt x="1580419" y="192004"/>
                    <a:pt x="1580419" y="192004"/>
                  </a:cubicBezTo>
                  <a:lnTo>
                    <a:pt x="1585243" y="190075"/>
                  </a:lnTo>
                  <a:lnTo>
                    <a:pt x="1590068" y="190075"/>
                  </a:lnTo>
                  <a:cubicBezTo>
                    <a:pt x="1590068" y="190075"/>
                    <a:pt x="1594892" y="202618"/>
                    <a:pt x="1594892" y="202618"/>
                  </a:cubicBezTo>
                  <a:lnTo>
                    <a:pt x="1599716" y="202618"/>
                  </a:lnTo>
                  <a:cubicBezTo>
                    <a:pt x="1599716" y="202618"/>
                    <a:pt x="1605505" y="202618"/>
                    <a:pt x="1605505" y="202618"/>
                  </a:cubicBezTo>
                  <a:lnTo>
                    <a:pt x="1608399" y="200688"/>
                  </a:lnTo>
                  <a:lnTo>
                    <a:pt x="1608399" y="193934"/>
                  </a:lnTo>
                  <a:cubicBezTo>
                    <a:pt x="1608399" y="193934"/>
                    <a:pt x="1612259" y="192969"/>
                    <a:pt x="1612259" y="192969"/>
                  </a:cubicBezTo>
                  <a:lnTo>
                    <a:pt x="1616118" y="192969"/>
                  </a:lnTo>
                  <a:cubicBezTo>
                    <a:pt x="1616118" y="192969"/>
                    <a:pt x="1619978" y="195864"/>
                    <a:pt x="1619978" y="195864"/>
                  </a:cubicBezTo>
                  <a:lnTo>
                    <a:pt x="1621907" y="193934"/>
                  </a:lnTo>
                  <a:lnTo>
                    <a:pt x="1626732" y="193934"/>
                  </a:lnTo>
                  <a:cubicBezTo>
                    <a:pt x="1626732" y="193934"/>
                    <a:pt x="1634451" y="188145"/>
                    <a:pt x="1634451" y="188145"/>
                  </a:cubicBezTo>
                  <a:lnTo>
                    <a:pt x="1638310" y="188145"/>
                  </a:lnTo>
                  <a:cubicBezTo>
                    <a:pt x="1638310" y="188145"/>
                    <a:pt x="1645064" y="191040"/>
                    <a:pt x="1645064" y="191040"/>
                  </a:cubicBezTo>
                  <a:lnTo>
                    <a:pt x="1651818" y="188145"/>
                  </a:lnTo>
                  <a:lnTo>
                    <a:pt x="1655677" y="183321"/>
                  </a:lnTo>
                  <a:lnTo>
                    <a:pt x="1657607" y="190075"/>
                  </a:lnTo>
                  <a:lnTo>
                    <a:pt x="1665326" y="192969"/>
                  </a:lnTo>
                  <a:lnTo>
                    <a:pt x="1668220" y="196829"/>
                  </a:lnTo>
                  <a:lnTo>
                    <a:pt x="1668220" y="200688"/>
                  </a:lnTo>
                  <a:cubicBezTo>
                    <a:pt x="1668220" y="200688"/>
                    <a:pt x="1666290" y="206477"/>
                    <a:pt x="1666290" y="206477"/>
                  </a:cubicBezTo>
                  <a:lnTo>
                    <a:pt x="1664361" y="210337"/>
                  </a:lnTo>
                  <a:lnTo>
                    <a:pt x="1657607" y="213231"/>
                  </a:lnTo>
                  <a:lnTo>
                    <a:pt x="1652782" y="210337"/>
                  </a:lnTo>
                  <a:lnTo>
                    <a:pt x="1650853" y="212266"/>
                  </a:lnTo>
                  <a:lnTo>
                    <a:pt x="1639274" y="225774"/>
                  </a:lnTo>
                  <a:lnTo>
                    <a:pt x="1636380" y="227704"/>
                  </a:lnTo>
                  <a:lnTo>
                    <a:pt x="1632521" y="234458"/>
                  </a:lnTo>
                  <a:lnTo>
                    <a:pt x="1629626" y="241212"/>
                  </a:lnTo>
                  <a:lnTo>
                    <a:pt x="1629626" y="247001"/>
                  </a:lnTo>
                  <a:cubicBezTo>
                    <a:pt x="1629626" y="247001"/>
                    <a:pt x="1629626" y="250860"/>
                    <a:pt x="1629626" y="250860"/>
                  </a:cubicBezTo>
                  <a:lnTo>
                    <a:pt x="1629626" y="256649"/>
                  </a:lnTo>
                  <a:cubicBezTo>
                    <a:pt x="1629626" y="256649"/>
                    <a:pt x="1615153" y="265333"/>
                    <a:pt x="1615153" y="265333"/>
                  </a:cubicBezTo>
                  <a:lnTo>
                    <a:pt x="1608399" y="272087"/>
                  </a:lnTo>
                  <a:lnTo>
                    <a:pt x="1603576" y="279806"/>
                  </a:lnTo>
                  <a:lnTo>
                    <a:pt x="1599716" y="279806"/>
                  </a:lnTo>
                  <a:cubicBezTo>
                    <a:pt x="1599716" y="279806"/>
                    <a:pt x="1593926" y="284630"/>
                    <a:pt x="1593926" y="284630"/>
                  </a:cubicBezTo>
                  <a:lnTo>
                    <a:pt x="1591997" y="286559"/>
                  </a:lnTo>
                  <a:lnTo>
                    <a:pt x="1586208" y="296208"/>
                  </a:lnTo>
                  <a:lnTo>
                    <a:pt x="1586208" y="305856"/>
                  </a:lnTo>
                  <a:cubicBezTo>
                    <a:pt x="1586208" y="305856"/>
                    <a:pt x="1592962" y="309716"/>
                    <a:pt x="1592962" y="309716"/>
                  </a:cubicBezTo>
                  <a:close/>
                </a:path>
              </a:pathLst>
            </a:custGeom>
            <a:grpFill/>
            <a:ln w="24100" cap="flat">
              <a:solidFill>
                <a:schemeClr val="bg1"/>
              </a:solidFill>
              <a:prstDash val="solid"/>
              <a:round/>
            </a:ln>
          </p:spPr>
          <p:txBody>
            <a:bodyPr rtlCol="0" anchor="ctr"/>
            <a:lstStyle/>
            <a:p>
              <a:endParaRPr lang="en-GB"/>
            </a:p>
          </p:txBody>
        </p:sp>
      </p:grpSp>
      <p:grpSp>
        <p:nvGrpSpPr>
          <p:cNvPr id="32" name="Group 31">
            <a:extLst>
              <a:ext uri="{FF2B5EF4-FFF2-40B4-BE49-F238E27FC236}">
                <a16:creationId xmlns:a16="http://schemas.microsoft.com/office/drawing/2014/main" id="{331CEEE1-3674-5D30-D12F-906EED0D67D2}"/>
              </a:ext>
            </a:extLst>
          </p:cNvPr>
          <p:cNvGrpSpPr/>
          <p:nvPr userDrawn="1"/>
        </p:nvGrpSpPr>
        <p:grpSpPr>
          <a:xfrm>
            <a:off x="4450216" y="1569814"/>
            <a:ext cx="199982" cy="142280"/>
            <a:chOff x="1899821" y="5672830"/>
            <a:chExt cx="807868" cy="772357"/>
          </a:xfrm>
          <a:noFill/>
        </p:grpSpPr>
        <p:sp>
          <p:nvSpPr>
            <p:cNvPr id="33" name="Freeform: Shape 21">
              <a:extLst>
                <a:ext uri="{FF2B5EF4-FFF2-40B4-BE49-F238E27FC236}">
                  <a16:creationId xmlns:a16="http://schemas.microsoft.com/office/drawing/2014/main" id="{17463C3A-FB39-AB41-989D-BF77EDB98659}"/>
                </a:ext>
              </a:extLst>
            </p:cNvPr>
            <p:cNvSpPr/>
            <p:nvPr/>
          </p:nvSpPr>
          <p:spPr>
            <a:xfrm>
              <a:off x="2165168" y="6172323"/>
              <a:ext cx="4824" cy="4824"/>
            </a:xfrm>
            <a:custGeom>
              <a:avLst/>
              <a:gdLst>
                <a:gd name="connsiteX0" fmla="*/ 1930 w 4824"/>
                <a:gd name="connsiteY0" fmla="*/ 0 h 4824"/>
                <a:gd name="connsiteX1" fmla="*/ 4824 w 4824"/>
                <a:gd name="connsiteY1" fmla="*/ 1930 h 4824"/>
                <a:gd name="connsiteX2" fmla="*/ 2895 w 4824"/>
                <a:gd name="connsiteY2" fmla="*/ 4824 h 4824"/>
                <a:gd name="connsiteX3" fmla="*/ 0 w 4824"/>
                <a:gd name="connsiteY3" fmla="*/ 4824 h 4824"/>
                <a:gd name="connsiteX4" fmla="*/ 1930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1930" y="0"/>
                  </a:moveTo>
                  <a:lnTo>
                    <a:pt x="4824" y="1930"/>
                  </a:lnTo>
                  <a:lnTo>
                    <a:pt x="2895" y="4824"/>
                  </a:lnTo>
                  <a:lnTo>
                    <a:pt x="0" y="4824"/>
                  </a:lnTo>
                  <a:cubicBezTo>
                    <a:pt x="0" y="4824"/>
                    <a:pt x="1930" y="0"/>
                    <a:pt x="1930" y="0"/>
                  </a:cubicBezTo>
                  <a:close/>
                </a:path>
              </a:pathLst>
            </a:custGeom>
            <a:grpFill/>
            <a:ln w="24100" cap="flat">
              <a:solidFill>
                <a:srgbClr val="01A188"/>
              </a:solidFill>
              <a:prstDash val="solid"/>
              <a:round/>
            </a:ln>
          </p:spPr>
          <p:txBody>
            <a:bodyPr rtlCol="0" anchor="ctr"/>
            <a:lstStyle/>
            <a:p>
              <a:endParaRPr lang="en-GB"/>
            </a:p>
          </p:txBody>
        </p:sp>
        <p:sp>
          <p:nvSpPr>
            <p:cNvPr id="34" name="Freeform: Shape 22">
              <a:extLst>
                <a:ext uri="{FF2B5EF4-FFF2-40B4-BE49-F238E27FC236}">
                  <a16:creationId xmlns:a16="http://schemas.microsoft.com/office/drawing/2014/main" id="{EED0879D-8E4A-9614-792D-E0D61B7F3E22}"/>
                </a:ext>
              </a:extLst>
            </p:cNvPr>
            <p:cNvSpPr/>
            <p:nvPr/>
          </p:nvSpPr>
          <p:spPr>
            <a:xfrm>
              <a:off x="2143941" y="6165569"/>
              <a:ext cx="5789" cy="4824"/>
            </a:xfrm>
            <a:custGeom>
              <a:avLst/>
              <a:gdLst>
                <a:gd name="connsiteX0" fmla="*/ 5789 w 5789"/>
                <a:gd name="connsiteY0" fmla="*/ 0 h 4824"/>
                <a:gd name="connsiteX1" fmla="*/ 5789 w 5789"/>
                <a:gd name="connsiteY1" fmla="*/ 2894 h 4824"/>
                <a:gd name="connsiteX2" fmla="*/ 2895 w 5789"/>
                <a:gd name="connsiteY2" fmla="*/ 4824 h 4824"/>
                <a:gd name="connsiteX3" fmla="*/ 0 w 5789"/>
                <a:gd name="connsiteY3" fmla="*/ 1930 h 4824"/>
                <a:gd name="connsiteX4" fmla="*/ 4824 w 5789"/>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4824">
                  <a:moveTo>
                    <a:pt x="5789" y="0"/>
                  </a:moveTo>
                  <a:lnTo>
                    <a:pt x="5789" y="2894"/>
                  </a:lnTo>
                  <a:cubicBezTo>
                    <a:pt x="5789" y="2894"/>
                    <a:pt x="2895" y="4824"/>
                    <a:pt x="2895" y="4824"/>
                  </a:cubicBezTo>
                  <a:lnTo>
                    <a:pt x="0" y="1930"/>
                  </a:lnTo>
                  <a:lnTo>
                    <a:pt x="4824" y="0"/>
                  </a:lnTo>
                  <a:close/>
                </a:path>
              </a:pathLst>
            </a:custGeom>
            <a:grpFill/>
            <a:ln w="24100" cap="flat">
              <a:solidFill>
                <a:srgbClr val="01A188"/>
              </a:solidFill>
              <a:prstDash val="solid"/>
              <a:round/>
            </a:ln>
          </p:spPr>
          <p:txBody>
            <a:bodyPr rtlCol="0" anchor="ctr"/>
            <a:lstStyle/>
            <a:p>
              <a:endParaRPr lang="en-GB"/>
            </a:p>
          </p:txBody>
        </p:sp>
        <p:sp>
          <p:nvSpPr>
            <p:cNvPr id="35" name="Freeform: Shape 23">
              <a:extLst>
                <a:ext uri="{FF2B5EF4-FFF2-40B4-BE49-F238E27FC236}">
                  <a16:creationId xmlns:a16="http://schemas.microsoft.com/office/drawing/2014/main" id="{0CD2199F-AA0A-09D0-260B-706AC082AB6C}"/>
                </a:ext>
              </a:extLst>
            </p:cNvPr>
            <p:cNvSpPr/>
            <p:nvPr/>
          </p:nvSpPr>
          <p:spPr>
            <a:xfrm>
              <a:off x="2195078" y="6153991"/>
              <a:ext cx="4824" cy="7718"/>
            </a:xfrm>
            <a:custGeom>
              <a:avLst/>
              <a:gdLst>
                <a:gd name="connsiteX0" fmla="*/ 2895 w 4824"/>
                <a:gd name="connsiteY0" fmla="*/ 0 h 7718"/>
                <a:gd name="connsiteX1" fmla="*/ 4824 w 4824"/>
                <a:gd name="connsiteY1" fmla="*/ 2895 h 7718"/>
                <a:gd name="connsiteX2" fmla="*/ 1930 w 4824"/>
                <a:gd name="connsiteY2" fmla="*/ 7719 h 7718"/>
                <a:gd name="connsiteX3" fmla="*/ 0 w 4824"/>
                <a:gd name="connsiteY3" fmla="*/ 4825 h 7718"/>
                <a:gd name="connsiteX4" fmla="*/ 1930 w 4824"/>
                <a:gd name="connsiteY4" fmla="*/ 0 h 7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7718">
                  <a:moveTo>
                    <a:pt x="2895" y="0"/>
                  </a:moveTo>
                  <a:lnTo>
                    <a:pt x="4824" y="2895"/>
                  </a:lnTo>
                  <a:lnTo>
                    <a:pt x="1930" y="7719"/>
                  </a:lnTo>
                  <a:lnTo>
                    <a:pt x="0" y="4825"/>
                  </a:lnTo>
                  <a:lnTo>
                    <a:pt x="1930" y="0"/>
                  </a:lnTo>
                  <a:close/>
                </a:path>
              </a:pathLst>
            </a:custGeom>
            <a:grpFill/>
            <a:ln w="24100" cap="flat">
              <a:solidFill>
                <a:srgbClr val="01A188"/>
              </a:solidFill>
              <a:prstDash val="solid"/>
              <a:round/>
            </a:ln>
          </p:spPr>
          <p:txBody>
            <a:bodyPr rtlCol="0" anchor="ctr"/>
            <a:lstStyle/>
            <a:p>
              <a:endParaRPr lang="en-GB"/>
            </a:p>
          </p:txBody>
        </p:sp>
        <p:sp>
          <p:nvSpPr>
            <p:cNvPr id="36" name="Freeform: Shape 24">
              <a:extLst>
                <a:ext uri="{FF2B5EF4-FFF2-40B4-BE49-F238E27FC236}">
                  <a16:creationId xmlns:a16="http://schemas.microsoft.com/office/drawing/2014/main" id="{B8FE073E-54E0-EDF7-A333-5B7EB5879CEB}"/>
                </a:ext>
              </a:extLst>
            </p:cNvPr>
            <p:cNvSpPr/>
            <p:nvPr/>
          </p:nvSpPr>
          <p:spPr>
            <a:xfrm>
              <a:off x="2125609" y="6139518"/>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2895 w 5789"/>
                <a:gd name="connsiteY3" fmla="*/ 0 h 3859"/>
              </a:gdLst>
              <a:ahLst/>
              <a:cxnLst>
                <a:cxn ang="0">
                  <a:pos x="connsiteX0" y="connsiteY0"/>
                </a:cxn>
                <a:cxn ang="0">
                  <a:pos x="connsiteX1" y="connsiteY1"/>
                </a:cxn>
                <a:cxn ang="0">
                  <a:pos x="connsiteX2" y="connsiteY2"/>
                </a:cxn>
                <a:cxn ang="0">
                  <a:pos x="connsiteX3" y="connsiteY3"/>
                </a:cxn>
              </a:cxnLst>
              <a:rect l="l" t="t" r="r" b="b"/>
              <a:pathLst>
                <a:path w="5789" h="3859">
                  <a:moveTo>
                    <a:pt x="2895" y="0"/>
                  </a:moveTo>
                  <a:lnTo>
                    <a:pt x="5789" y="3859"/>
                  </a:lnTo>
                  <a:lnTo>
                    <a:pt x="0" y="3859"/>
                  </a:lnTo>
                  <a:lnTo>
                    <a:pt x="2895" y="0"/>
                  </a:lnTo>
                  <a:close/>
                </a:path>
              </a:pathLst>
            </a:custGeom>
            <a:grpFill/>
            <a:ln w="24100" cap="flat">
              <a:solidFill>
                <a:srgbClr val="01A188"/>
              </a:solidFill>
              <a:prstDash val="solid"/>
              <a:round/>
            </a:ln>
          </p:spPr>
          <p:txBody>
            <a:bodyPr rtlCol="0" anchor="ctr"/>
            <a:lstStyle/>
            <a:p>
              <a:endParaRPr lang="en-GB"/>
            </a:p>
          </p:txBody>
        </p:sp>
        <p:sp>
          <p:nvSpPr>
            <p:cNvPr id="37" name="Freeform: Shape 25">
              <a:extLst>
                <a:ext uri="{FF2B5EF4-FFF2-40B4-BE49-F238E27FC236}">
                  <a16:creationId xmlns:a16="http://schemas.microsoft.com/office/drawing/2014/main" id="{BD8B76CE-A785-7535-BFAC-7071B2BBCF38}"/>
                </a:ext>
              </a:extLst>
            </p:cNvPr>
            <p:cNvSpPr/>
            <p:nvPr/>
          </p:nvSpPr>
          <p:spPr>
            <a:xfrm>
              <a:off x="2202797" y="6126975"/>
              <a:ext cx="4824" cy="4824"/>
            </a:xfrm>
            <a:custGeom>
              <a:avLst/>
              <a:gdLst>
                <a:gd name="connsiteX0" fmla="*/ 4824 w 4824"/>
                <a:gd name="connsiteY0" fmla="*/ 965 h 4824"/>
                <a:gd name="connsiteX1" fmla="*/ 4824 w 4824"/>
                <a:gd name="connsiteY1" fmla="*/ 3859 h 4824"/>
                <a:gd name="connsiteX2" fmla="*/ 1930 w 4824"/>
                <a:gd name="connsiteY2" fmla="*/ 4824 h 4824"/>
                <a:gd name="connsiteX3" fmla="*/ 0 w 4824"/>
                <a:gd name="connsiteY3" fmla="*/ 2894 h 4824"/>
                <a:gd name="connsiteX4" fmla="*/ 4824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4824" y="965"/>
                  </a:moveTo>
                  <a:lnTo>
                    <a:pt x="4824" y="3859"/>
                  </a:lnTo>
                  <a:cubicBezTo>
                    <a:pt x="4824" y="3859"/>
                    <a:pt x="1930" y="4824"/>
                    <a:pt x="1930" y="4824"/>
                  </a:cubicBezTo>
                  <a:lnTo>
                    <a:pt x="0" y="2894"/>
                  </a:lnTo>
                  <a:lnTo>
                    <a:pt x="4824" y="0"/>
                  </a:lnTo>
                  <a:close/>
                </a:path>
              </a:pathLst>
            </a:custGeom>
            <a:grpFill/>
            <a:ln w="24100" cap="flat">
              <a:solidFill>
                <a:srgbClr val="01A188"/>
              </a:solidFill>
              <a:prstDash val="solid"/>
              <a:round/>
            </a:ln>
          </p:spPr>
          <p:txBody>
            <a:bodyPr rtlCol="0" anchor="ctr"/>
            <a:lstStyle/>
            <a:p>
              <a:endParaRPr lang="en-GB"/>
            </a:p>
          </p:txBody>
        </p:sp>
        <p:sp>
          <p:nvSpPr>
            <p:cNvPr id="38" name="Freeform: Shape 26">
              <a:extLst>
                <a:ext uri="{FF2B5EF4-FFF2-40B4-BE49-F238E27FC236}">
                  <a16:creationId xmlns:a16="http://schemas.microsoft.com/office/drawing/2014/main" id="{1E0843CF-F675-1285-F19D-D05A23A8384F}"/>
                </a:ext>
              </a:extLst>
            </p:cNvPr>
            <p:cNvSpPr/>
            <p:nvPr/>
          </p:nvSpPr>
          <p:spPr>
            <a:xfrm>
              <a:off x="2198937" y="6119257"/>
              <a:ext cx="4824" cy="5788"/>
            </a:xfrm>
            <a:custGeom>
              <a:avLst/>
              <a:gdLst>
                <a:gd name="connsiteX0" fmla="*/ 965 w 4824"/>
                <a:gd name="connsiteY0" fmla="*/ 965 h 5788"/>
                <a:gd name="connsiteX1" fmla="*/ 4824 w 4824"/>
                <a:gd name="connsiteY1" fmla="*/ 3859 h 5788"/>
                <a:gd name="connsiteX2" fmla="*/ 4824 w 4824"/>
                <a:gd name="connsiteY2" fmla="*/ 5789 h 5788"/>
                <a:gd name="connsiteX3" fmla="*/ 0 w 4824"/>
                <a:gd name="connsiteY3" fmla="*/ 3859 h 5788"/>
                <a:gd name="connsiteX4" fmla="*/ 0 w 4824"/>
                <a:gd name="connsiteY4" fmla="*/ 0 h 5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5788">
                  <a:moveTo>
                    <a:pt x="965" y="965"/>
                  </a:moveTo>
                  <a:lnTo>
                    <a:pt x="4824" y="3859"/>
                  </a:lnTo>
                  <a:lnTo>
                    <a:pt x="4824" y="5789"/>
                  </a:lnTo>
                  <a:cubicBezTo>
                    <a:pt x="4824" y="5789"/>
                    <a:pt x="0" y="3859"/>
                    <a:pt x="0" y="3859"/>
                  </a:cubicBezTo>
                  <a:lnTo>
                    <a:pt x="0" y="0"/>
                  </a:lnTo>
                  <a:close/>
                </a:path>
              </a:pathLst>
            </a:custGeom>
            <a:grpFill/>
            <a:ln w="24100" cap="flat">
              <a:solidFill>
                <a:srgbClr val="01A188"/>
              </a:solidFill>
              <a:prstDash val="solid"/>
              <a:round/>
            </a:ln>
          </p:spPr>
          <p:txBody>
            <a:bodyPr rtlCol="0" anchor="ctr"/>
            <a:lstStyle/>
            <a:p>
              <a:endParaRPr lang="en-GB"/>
            </a:p>
          </p:txBody>
        </p:sp>
        <p:sp>
          <p:nvSpPr>
            <p:cNvPr id="39" name="Freeform: Shape 27">
              <a:extLst>
                <a:ext uri="{FF2B5EF4-FFF2-40B4-BE49-F238E27FC236}">
                  <a16:creationId xmlns:a16="http://schemas.microsoft.com/office/drawing/2014/main" id="{773237D7-7326-A20B-0385-F07C85DD890F}"/>
                </a:ext>
              </a:extLst>
            </p:cNvPr>
            <p:cNvSpPr/>
            <p:nvPr/>
          </p:nvSpPr>
          <p:spPr>
            <a:xfrm>
              <a:off x="2224023" y="6098030"/>
              <a:ext cx="49207" cy="42453"/>
            </a:xfrm>
            <a:custGeom>
              <a:avLst/>
              <a:gdLst>
                <a:gd name="connsiteX0" fmla="*/ 8684 w 49207"/>
                <a:gd name="connsiteY0" fmla="*/ 1930 h 42453"/>
                <a:gd name="connsiteX1" fmla="*/ 11578 w 49207"/>
                <a:gd name="connsiteY1" fmla="*/ 1930 h 42453"/>
                <a:gd name="connsiteX2" fmla="*/ 24121 w 49207"/>
                <a:gd name="connsiteY2" fmla="*/ 6754 h 42453"/>
                <a:gd name="connsiteX3" fmla="*/ 26051 w 49207"/>
                <a:gd name="connsiteY3" fmla="*/ 11578 h 42453"/>
                <a:gd name="connsiteX4" fmla="*/ 29910 w 49207"/>
                <a:gd name="connsiteY4" fmla="*/ 14472 h 42453"/>
                <a:gd name="connsiteX5" fmla="*/ 31840 w 49207"/>
                <a:gd name="connsiteY5" fmla="*/ 12543 h 42453"/>
                <a:gd name="connsiteX6" fmla="*/ 28945 w 49207"/>
                <a:gd name="connsiteY6" fmla="*/ 6754 h 42453"/>
                <a:gd name="connsiteX7" fmla="*/ 31840 w 49207"/>
                <a:gd name="connsiteY7" fmla="*/ 6754 h 42453"/>
                <a:gd name="connsiteX8" fmla="*/ 34734 w 49207"/>
                <a:gd name="connsiteY8" fmla="*/ 3859 h 42453"/>
                <a:gd name="connsiteX9" fmla="*/ 42453 w 49207"/>
                <a:gd name="connsiteY9" fmla="*/ 9648 h 42453"/>
                <a:gd name="connsiteX10" fmla="*/ 46313 w 49207"/>
                <a:gd name="connsiteY10" fmla="*/ 14472 h 42453"/>
                <a:gd name="connsiteX11" fmla="*/ 43418 w 49207"/>
                <a:gd name="connsiteY11" fmla="*/ 16402 h 42453"/>
                <a:gd name="connsiteX12" fmla="*/ 49207 w 49207"/>
                <a:gd name="connsiteY12" fmla="*/ 18332 h 42453"/>
                <a:gd name="connsiteX13" fmla="*/ 46313 w 49207"/>
                <a:gd name="connsiteY13" fmla="*/ 21227 h 42453"/>
                <a:gd name="connsiteX14" fmla="*/ 43418 w 49207"/>
                <a:gd name="connsiteY14" fmla="*/ 27981 h 42453"/>
                <a:gd name="connsiteX15" fmla="*/ 39559 w 49207"/>
                <a:gd name="connsiteY15" fmla="*/ 27981 h 42453"/>
                <a:gd name="connsiteX16" fmla="*/ 33770 w 49207"/>
                <a:gd name="connsiteY16" fmla="*/ 19297 h 42453"/>
                <a:gd name="connsiteX17" fmla="*/ 33770 w 49207"/>
                <a:gd name="connsiteY17" fmla="*/ 15438 h 42453"/>
                <a:gd name="connsiteX18" fmla="*/ 28945 w 49207"/>
                <a:gd name="connsiteY18" fmla="*/ 16402 h 42453"/>
                <a:gd name="connsiteX19" fmla="*/ 31840 w 49207"/>
                <a:gd name="connsiteY19" fmla="*/ 28945 h 42453"/>
                <a:gd name="connsiteX20" fmla="*/ 31840 w 49207"/>
                <a:gd name="connsiteY20" fmla="*/ 32805 h 42453"/>
                <a:gd name="connsiteX21" fmla="*/ 27016 w 49207"/>
                <a:gd name="connsiteY21" fmla="*/ 34735 h 42453"/>
                <a:gd name="connsiteX22" fmla="*/ 27016 w 49207"/>
                <a:gd name="connsiteY22" fmla="*/ 38594 h 42453"/>
                <a:gd name="connsiteX23" fmla="*/ 22191 w 49207"/>
                <a:gd name="connsiteY23" fmla="*/ 42453 h 42453"/>
                <a:gd name="connsiteX24" fmla="*/ 18332 w 49207"/>
                <a:gd name="connsiteY24" fmla="*/ 39559 h 42453"/>
                <a:gd name="connsiteX25" fmla="*/ 16402 w 49207"/>
                <a:gd name="connsiteY25" fmla="*/ 34735 h 42453"/>
                <a:gd name="connsiteX26" fmla="*/ 18332 w 49207"/>
                <a:gd name="connsiteY26" fmla="*/ 34735 h 42453"/>
                <a:gd name="connsiteX27" fmla="*/ 14473 w 49207"/>
                <a:gd name="connsiteY27" fmla="*/ 26051 h 42453"/>
                <a:gd name="connsiteX28" fmla="*/ 10613 w 49207"/>
                <a:gd name="connsiteY28" fmla="*/ 28945 h 42453"/>
                <a:gd name="connsiteX29" fmla="*/ 3859 w 49207"/>
                <a:gd name="connsiteY29" fmla="*/ 28945 h 42453"/>
                <a:gd name="connsiteX30" fmla="*/ 1930 w 49207"/>
                <a:gd name="connsiteY30" fmla="*/ 21227 h 42453"/>
                <a:gd name="connsiteX31" fmla="*/ 1930 w 49207"/>
                <a:gd name="connsiteY31" fmla="*/ 17367 h 42453"/>
                <a:gd name="connsiteX32" fmla="*/ 9649 w 49207"/>
                <a:gd name="connsiteY32" fmla="*/ 12543 h 42453"/>
                <a:gd name="connsiteX33" fmla="*/ 7719 w 49207"/>
                <a:gd name="connsiteY33" fmla="*/ 10613 h 42453"/>
                <a:gd name="connsiteX34" fmla="*/ 5789 w 49207"/>
                <a:gd name="connsiteY34" fmla="*/ 12543 h 42453"/>
                <a:gd name="connsiteX35" fmla="*/ 1930 w 49207"/>
                <a:gd name="connsiteY35" fmla="*/ 9648 h 42453"/>
                <a:gd name="connsiteX36" fmla="*/ 1930 w 49207"/>
                <a:gd name="connsiteY36" fmla="*/ 6754 h 42453"/>
                <a:gd name="connsiteX37" fmla="*/ 0 w 49207"/>
                <a:gd name="connsiteY37" fmla="*/ 3859 h 42453"/>
                <a:gd name="connsiteX38" fmla="*/ 1930 w 49207"/>
                <a:gd name="connsiteY38" fmla="*/ 1930 h 42453"/>
                <a:gd name="connsiteX39" fmla="*/ 4824 w 49207"/>
                <a:gd name="connsiteY39" fmla="*/ 6754 h 42453"/>
                <a:gd name="connsiteX40" fmla="*/ 7719 w 49207"/>
                <a:gd name="connsiteY40" fmla="*/ 6754 h 42453"/>
                <a:gd name="connsiteX41" fmla="*/ 7719 w 49207"/>
                <a:gd name="connsiteY41" fmla="*/ 2894 h 42453"/>
                <a:gd name="connsiteX42" fmla="*/ 9649 w 49207"/>
                <a:gd name="connsiteY42" fmla="*/ 0 h 4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9207" h="42453">
                  <a:moveTo>
                    <a:pt x="8684" y="1930"/>
                  </a:moveTo>
                  <a:lnTo>
                    <a:pt x="11578" y="1930"/>
                  </a:lnTo>
                  <a:cubicBezTo>
                    <a:pt x="11578" y="1930"/>
                    <a:pt x="24121" y="6754"/>
                    <a:pt x="24121" y="6754"/>
                  </a:cubicBezTo>
                  <a:lnTo>
                    <a:pt x="26051" y="11578"/>
                  </a:lnTo>
                  <a:lnTo>
                    <a:pt x="29910" y="14472"/>
                  </a:lnTo>
                  <a:lnTo>
                    <a:pt x="31840" y="12543"/>
                  </a:lnTo>
                  <a:lnTo>
                    <a:pt x="28945" y="6754"/>
                  </a:lnTo>
                  <a:lnTo>
                    <a:pt x="31840" y="6754"/>
                  </a:lnTo>
                  <a:cubicBezTo>
                    <a:pt x="31840" y="6754"/>
                    <a:pt x="34734" y="3859"/>
                    <a:pt x="34734" y="3859"/>
                  </a:cubicBezTo>
                  <a:lnTo>
                    <a:pt x="42453" y="9648"/>
                  </a:lnTo>
                  <a:lnTo>
                    <a:pt x="46313" y="14472"/>
                  </a:lnTo>
                  <a:lnTo>
                    <a:pt x="43418" y="16402"/>
                  </a:lnTo>
                  <a:lnTo>
                    <a:pt x="49207" y="18332"/>
                  </a:lnTo>
                  <a:lnTo>
                    <a:pt x="46313" y="21227"/>
                  </a:lnTo>
                  <a:lnTo>
                    <a:pt x="43418" y="27981"/>
                  </a:lnTo>
                  <a:lnTo>
                    <a:pt x="39559" y="27981"/>
                  </a:lnTo>
                  <a:cubicBezTo>
                    <a:pt x="39559" y="27981"/>
                    <a:pt x="33770" y="19297"/>
                    <a:pt x="33770" y="19297"/>
                  </a:cubicBezTo>
                  <a:lnTo>
                    <a:pt x="33770" y="15438"/>
                  </a:lnTo>
                  <a:cubicBezTo>
                    <a:pt x="33770" y="15438"/>
                    <a:pt x="28945" y="16402"/>
                    <a:pt x="28945" y="16402"/>
                  </a:cubicBezTo>
                  <a:lnTo>
                    <a:pt x="31840" y="28945"/>
                  </a:lnTo>
                  <a:lnTo>
                    <a:pt x="31840" y="32805"/>
                  </a:lnTo>
                  <a:cubicBezTo>
                    <a:pt x="31840" y="32805"/>
                    <a:pt x="27016" y="34735"/>
                    <a:pt x="27016" y="34735"/>
                  </a:cubicBezTo>
                  <a:lnTo>
                    <a:pt x="27016" y="38594"/>
                  </a:lnTo>
                  <a:cubicBezTo>
                    <a:pt x="27016" y="38594"/>
                    <a:pt x="22191" y="42453"/>
                    <a:pt x="22191" y="42453"/>
                  </a:cubicBezTo>
                  <a:lnTo>
                    <a:pt x="18332" y="39559"/>
                  </a:lnTo>
                  <a:lnTo>
                    <a:pt x="16402" y="34735"/>
                  </a:lnTo>
                  <a:lnTo>
                    <a:pt x="18332" y="34735"/>
                  </a:lnTo>
                  <a:cubicBezTo>
                    <a:pt x="18332" y="34735"/>
                    <a:pt x="14473" y="26051"/>
                    <a:pt x="14473" y="26051"/>
                  </a:cubicBezTo>
                  <a:lnTo>
                    <a:pt x="10613" y="28945"/>
                  </a:lnTo>
                  <a:lnTo>
                    <a:pt x="3859" y="28945"/>
                  </a:lnTo>
                  <a:cubicBezTo>
                    <a:pt x="3859" y="28945"/>
                    <a:pt x="1930" y="21227"/>
                    <a:pt x="1930" y="21227"/>
                  </a:cubicBezTo>
                  <a:lnTo>
                    <a:pt x="1930" y="17367"/>
                  </a:lnTo>
                  <a:cubicBezTo>
                    <a:pt x="1930" y="17367"/>
                    <a:pt x="9649" y="12543"/>
                    <a:pt x="9649" y="12543"/>
                  </a:cubicBezTo>
                  <a:lnTo>
                    <a:pt x="7719" y="10613"/>
                  </a:lnTo>
                  <a:lnTo>
                    <a:pt x="5789" y="12543"/>
                  </a:lnTo>
                  <a:lnTo>
                    <a:pt x="1930" y="9648"/>
                  </a:lnTo>
                  <a:lnTo>
                    <a:pt x="1930" y="6754"/>
                  </a:lnTo>
                  <a:cubicBezTo>
                    <a:pt x="1930" y="6754"/>
                    <a:pt x="0" y="3859"/>
                    <a:pt x="0" y="3859"/>
                  </a:cubicBezTo>
                  <a:lnTo>
                    <a:pt x="1930" y="1930"/>
                  </a:lnTo>
                  <a:lnTo>
                    <a:pt x="4824" y="6754"/>
                  </a:lnTo>
                  <a:lnTo>
                    <a:pt x="7719" y="6754"/>
                  </a:lnTo>
                  <a:cubicBezTo>
                    <a:pt x="7719" y="6754"/>
                    <a:pt x="7719" y="2894"/>
                    <a:pt x="7719" y="2894"/>
                  </a:cubicBezTo>
                  <a:lnTo>
                    <a:pt x="9649" y="0"/>
                  </a:lnTo>
                  <a:close/>
                </a:path>
              </a:pathLst>
            </a:custGeom>
            <a:grpFill/>
            <a:ln w="24100" cap="flat">
              <a:solidFill>
                <a:srgbClr val="01A188"/>
              </a:solidFill>
              <a:prstDash val="solid"/>
              <a:round/>
            </a:ln>
          </p:spPr>
          <p:txBody>
            <a:bodyPr rtlCol="0" anchor="ctr"/>
            <a:lstStyle/>
            <a:p>
              <a:endParaRPr lang="en-GB"/>
            </a:p>
          </p:txBody>
        </p:sp>
        <p:sp>
          <p:nvSpPr>
            <p:cNvPr id="40" name="Freeform: Shape 28">
              <a:extLst>
                <a:ext uri="{FF2B5EF4-FFF2-40B4-BE49-F238E27FC236}">
                  <a16:creationId xmlns:a16="http://schemas.microsoft.com/office/drawing/2014/main" id="{262424A8-B0D7-E732-1FFB-24ECD7709D95}"/>
                </a:ext>
              </a:extLst>
            </p:cNvPr>
            <p:cNvSpPr/>
            <p:nvPr/>
          </p:nvSpPr>
          <p:spPr>
            <a:xfrm>
              <a:off x="2190254" y="6095136"/>
              <a:ext cx="19296" cy="24121"/>
            </a:xfrm>
            <a:custGeom>
              <a:avLst/>
              <a:gdLst>
                <a:gd name="connsiteX0" fmla="*/ 3859 w 19296"/>
                <a:gd name="connsiteY0" fmla="*/ 0 h 24121"/>
                <a:gd name="connsiteX1" fmla="*/ 8684 w 19296"/>
                <a:gd name="connsiteY1" fmla="*/ 1929 h 24121"/>
                <a:gd name="connsiteX2" fmla="*/ 8684 w 19296"/>
                <a:gd name="connsiteY2" fmla="*/ 5789 h 24121"/>
                <a:gd name="connsiteX3" fmla="*/ 13508 w 19296"/>
                <a:gd name="connsiteY3" fmla="*/ 5789 h 24121"/>
                <a:gd name="connsiteX4" fmla="*/ 15438 w 19296"/>
                <a:gd name="connsiteY4" fmla="*/ 9648 h 24121"/>
                <a:gd name="connsiteX5" fmla="*/ 15438 w 19296"/>
                <a:gd name="connsiteY5" fmla="*/ 13508 h 24121"/>
                <a:gd name="connsiteX6" fmla="*/ 19297 w 19296"/>
                <a:gd name="connsiteY6" fmla="*/ 19297 h 24121"/>
                <a:gd name="connsiteX7" fmla="*/ 15438 w 19296"/>
                <a:gd name="connsiteY7" fmla="*/ 24121 h 24121"/>
                <a:gd name="connsiteX8" fmla="*/ 13508 w 19296"/>
                <a:gd name="connsiteY8" fmla="*/ 24121 h 24121"/>
                <a:gd name="connsiteX9" fmla="*/ 10613 w 19296"/>
                <a:gd name="connsiteY9" fmla="*/ 18332 h 24121"/>
                <a:gd name="connsiteX10" fmla="*/ 12543 w 19296"/>
                <a:gd name="connsiteY10" fmla="*/ 13508 h 24121"/>
                <a:gd name="connsiteX11" fmla="*/ 10613 w 19296"/>
                <a:gd name="connsiteY11" fmla="*/ 13508 h 24121"/>
                <a:gd name="connsiteX12" fmla="*/ 6754 w 19296"/>
                <a:gd name="connsiteY12" fmla="*/ 14472 h 24121"/>
                <a:gd name="connsiteX13" fmla="*/ 1930 w 19296"/>
                <a:gd name="connsiteY13" fmla="*/ 14472 h 24121"/>
                <a:gd name="connsiteX14" fmla="*/ 0 w 19296"/>
                <a:gd name="connsiteY14" fmla="*/ 11578 h 24121"/>
                <a:gd name="connsiteX15" fmla="*/ 0 w 19296"/>
                <a:gd name="connsiteY15" fmla="*/ 7719 h 24121"/>
                <a:gd name="connsiteX16" fmla="*/ 2895 w 19296"/>
                <a:gd name="connsiteY16" fmla="*/ 7719 h 24121"/>
                <a:gd name="connsiteX17" fmla="*/ 5789 w 19296"/>
                <a:gd name="connsiteY17" fmla="*/ 0 h 2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296" h="24121">
                  <a:moveTo>
                    <a:pt x="3859" y="0"/>
                  </a:moveTo>
                  <a:lnTo>
                    <a:pt x="8684" y="1929"/>
                  </a:lnTo>
                  <a:lnTo>
                    <a:pt x="8684" y="5789"/>
                  </a:lnTo>
                  <a:lnTo>
                    <a:pt x="13508" y="5789"/>
                  </a:lnTo>
                  <a:cubicBezTo>
                    <a:pt x="13508" y="5789"/>
                    <a:pt x="15438" y="9648"/>
                    <a:pt x="15438" y="9648"/>
                  </a:cubicBezTo>
                  <a:lnTo>
                    <a:pt x="15438" y="13508"/>
                  </a:lnTo>
                  <a:cubicBezTo>
                    <a:pt x="15438" y="13508"/>
                    <a:pt x="19297" y="19297"/>
                    <a:pt x="19297" y="19297"/>
                  </a:cubicBezTo>
                  <a:lnTo>
                    <a:pt x="15438" y="24121"/>
                  </a:lnTo>
                  <a:lnTo>
                    <a:pt x="13508" y="24121"/>
                  </a:lnTo>
                  <a:cubicBezTo>
                    <a:pt x="13508" y="24121"/>
                    <a:pt x="10613" y="18332"/>
                    <a:pt x="10613" y="18332"/>
                  </a:cubicBezTo>
                  <a:lnTo>
                    <a:pt x="12543" y="13508"/>
                  </a:lnTo>
                  <a:lnTo>
                    <a:pt x="10613" y="13508"/>
                  </a:lnTo>
                  <a:cubicBezTo>
                    <a:pt x="10613" y="13508"/>
                    <a:pt x="6754" y="14472"/>
                    <a:pt x="6754" y="14472"/>
                  </a:cubicBezTo>
                  <a:lnTo>
                    <a:pt x="1930" y="14472"/>
                  </a:lnTo>
                  <a:cubicBezTo>
                    <a:pt x="1930" y="14472"/>
                    <a:pt x="0" y="11578"/>
                    <a:pt x="0" y="11578"/>
                  </a:cubicBezTo>
                  <a:lnTo>
                    <a:pt x="0" y="7719"/>
                  </a:lnTo>
                  <a:cubicBezTo>
                    <a:pt x="0" y="7719"/>
                    <a:pt x="2895" y="7719"/>
                    <a:pt x="2895" y="7719"/>
                  </a:cubicBezTo>
                  <a:lnTo>
                    <a:pt x="5789" y="0"/>
                  </a:lnTo>
                  <a:close/>
                </a:path>
              </a:pathLst>
            </a:custGeom>
            <a:grpFill/>
            <a:ln w="24100" cap="flat">
              <a:solidFill>
                <a:srgbClr val="01A188"/>
              </a:solidFill>
              <a:prstDash val="solid"/>
              <a:round/>
            </a:ln>
          </p:spPr>
          <p:txBody>
            <a:bodyPr rtlCol="0" anchor="ctr"/>
            <a:lstStyle/>
            <a:p>
              <a:endParaRPr lang="en-GB"/>
            </a:p>
          </p:txBody>
        </p:sp>
        <p:sp>
          <p:nvSpPr>
            <p:cNvPr id="41" name="Freeform: Shape 29">
              <a:extLst>
                <a:ext uri="{FF2B5EF4-FFF2-40B4-BE49-F238E27FC236}">
                  <a16:creationId xmlns:a16="http://schemas.microsoft.com/office/drawing/2014/main" id="{01500C2A-95A9-C244-EC92-38CEC4DB93A7}"/>
                </a:ext>
              </a:extLst>
            </p:cNvPr>
            <p:cNvSpPr/>
            <p:nvPr/>
          </p:nvSpPr>
          <p:spPr>
            <a:xfrm>
              <a:off x="2214375" y="6013123"/>
              <a:ext cx="10613" cy="6753"/>
            </a:xfrm>
            <a:custGeom>
              <a:avLst/>
              <a:gdLst>
                <a:gd name="connsiteX0" fmla="*/ 6754 w 10613"/>
                <a:gd name="connsiteY0" fmla="*/ 0 h 6753"/>
                <a:gd name="connsiteX1" fmla="*/ 10613 w 10613"/>
                <a:gd name="connsiteY1" fmla="*/ 2894 h 6753"/>
                <a:gd name="connsiteX2" fmla="*/ 6754 w 10613"/>
                <a:gd name="connsiteY2" fmla="*/ 6754 h 6753"/>
                <a:gd name="connsiteX3" fmla="*/ 5789 w 10613"/>
                <a:gd name="connsiteY3" fmla="*/ 6754 h 6753"/>
                <a:gd name="connsiteX4" fmla="*/ 0 w 10613"/>
                <a:gd name="connsiteY4" fmla="*/ 6754 h 6753"/>
                <a:gd name="connsiteX5" fmla="*/ 0 w 10613"/>
                <a:gd name="connsiteY5" fmla="*/ 2894 h 6753"/>
                <a:gd name="connsiteX6" fmla="*/ 7719 w 10613"/>
                <a:gd name="connsiteY6"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3" h="6753">
                  <a:moveTo>
                    <a:pt x="6754" y="0"/>
                  </a:moveTo>
                  <a:lnTo>
                    <a:pt x="10613" y="2894"/>
                  </a:lnTo>
                  <a:lnTo>
                    <a:pt x="6754" y="6754"/>
                  </a:lnTo>
                  <a:lnTo>
                    <a:pt x="5789" y="6754"/>
                  </a:lnTo>
                  <a:cubicBezTo>
                    <a:pt x="5789" y="6754"/>
                    <a:pt x="0" y="6754"/>
                    <a:pt x="0" y="6754"/>
                  </a:cubicBezTo>
                  <a:lnTo>
                    <a:pt x="0" y="2894"/>
                  </a:lnTo>
                  <a:cubicBezTo>
                    <a:pt x="0" y="2894"/>
                    <a:pt x="7719" y="965"/>
                    <a:pt x="7719" y="965"/>
                  </a:cubicBezTo>
                  <a:close/>
                </a:path>
              </a:pathLst>
            </a:custGeom>
            <a:grpFill/>
            <a:ln w="24100" cap="flat">
              <a:solidFill>
                <a:srgbClr val="01A188"/>
              </a:solidFill>
              <a:prstDash val="solid"/>
              <a:round/>
            </a:ln>
          </p:spPr>
          <p:txBody>
            <a:bodyPr rtlCol="0" anchor="ctr"/>
            <a:lstStyle/>
            <a:p>
              <a:endParaRPr lang="en-GB"/>
            </a:p>
          </p:txBody>
        </p:sp>
        <p:sp>
          <p:nvSpPr>
            <p:cNvPr id="42" name="Freeform: Shape 30">
              <a:extLst>
                <a:ext uri="{FF2B5EF4-FFF2-40B4-BE49-F238E27FC236}">
                  <a16:creationId xmlns:a16="http://schemas.microsoft.com/office/drawing/2014/main" id="{2D9CDF54-1BF6-A2BD-81A0-D2CFE97B1AB9}"/>
                </a:ext>
              </a:extLst>
            </p:cNvPr>
            <p:cNvSpPr/>
            <p:nvPr/>
          </p:nvSpPr>
          <p:spPr>
            <a:xfrm>
              <a:off x="2273231" y="6002510"/>
              <a:ext cx="85871" cy="89730"/>
            </a:xfrm>
            <a:custGeom>
              <a:avLst/>
              <a:gdLst>
                <a:gd name="connsiteX0" fmla="*/ 50172 w 85871"/>
                <a:gd name="connsiteY0" fmla="*/ 4825 h 89730"/>
                <a:gd name="connsiteX1" fmla="*/ 54996 w 85871"/>
                <a:gd name="connsiteY1" fmla="*/ 6754 h 89730"/>
                <a:gd name="connsiteX2" fmla="*/ 56926 w 85871"/>
                <a:gd name="connsiteY2" fmla="*/ 8684 h 89730"/>
                <a:gd name="connsiteX3" fmla="*/ 61750 w 85871"/>
                <a:gd name="connsiteY3" fmla="*/ 8684 h 89730"/>
                <a:gd name="connsiteX4" fmla="*/ 64645 w 85871"/>
                <a:gd name="connsiteY4" fmla="*/ 14473 h 89730"/>
                <a:gd name="connsiteX5" fmla="*/ 68504 w 85871"/>
                <a:gd name="connsiteY5" fmla="*/ 16403 h 89730"/>
                <a:gd name="connsiteX6" fmla="*/ 68504 w 85871"/>
                <a:gd name="connsiteY6" fmla="*/ 22191 h 89730"/>
                <a:gd name="connsiteX7" fmla="*/ 78153 w 85871"/>
                <a:gd name="connsiteY7" fmla="*/ 22191 h 89730"/>
                <a:gd name="connsiteX8" fmla="*/ 85871 w 85871"/>
                <a:gd name="connsiteY8" fmla="*/ 28946 h 89730"/>
                <a:gd name="connsiteX9" fmla="*/ 82977 w 85871"/>
                <a:gd name="connsiteY9" fmla="*/ 30875 h 89730"/>
                <a:gd name="connsiteX10" fmla="*/ 79117 w 85871"/>
                <a:gd name="connsiteY10" fmla="*/ 28946 h 89730"/>
                <a:gd name="connsiteX11" fmla="*/ 79117 w 85871"/>
                <a:gd name="connsiteY11" fmla="*/ 31840 h 89730"/>
                <a:gd name="connsiteX12" fmla="*/ 83942 w 85871"/>
                <a:gd name="connsiteY12" fmla="*/ 33770 h 89730"/>
                <a:gd name="connsiteX13" fmla="*/ 83942 w 85871"/>
                <a:gd name="connsiteY13" fmla="*/ 38594 h 89730"/>
                <a:gd name="connsiteX14" fmla="*/ 82012 w 85871"/>
                <a:gd name="connsiteY14" fmla="*/ 40524 h 89730"/>
                <a:gd name="connsiteX15" fmla="*/ 85871 w 85871"/>
                <a:gd name="connsiteY15" fmla="*/ 44383 h 89730"/>
                <a:gd name="connsiteX16" fmla="*/ 85871 w 85871"/>
                <a:gd name="connsiteY16" fmla="*/ 50172 h 89730"/>
                <a:gd name="connsiteX17" fmla="*/ 82012 w 85871"/>
                <a:gd name="connsiteY17" fmla="*/ 52102 h 89730"/>
                <a:gd name="connsiteX18" fmla="*/ 82012 w 85871"/>
                <a:gd name="connsiteY18" fmla="*/ 55961 h 89730"/>
                <a:gd name="connsiteX19" fmla="*/ 81047 w 85871"/>
                <a:gd name="connsiteY19" fmla="*/ 58856 h 89730"/>
                <a:gd name="connsiteX20" fmla="*/ 76223 w 85871"/>
                <a:gd name="connsiteY20" fmla="*/ 63680 h 89730"/>
                <a:gd name="connsiteX21" fmla="*/ 73328 w 85871"/>
                <a:gd name="connsiteY21" fmla="*/ 63680 h 89730"/>
                <a:gd name="connsiteX22" fmla="*/ 71399 w 85871"/>
                <a:gd name="connsiteY22" fmla="*/ 71399 h 89730"/>
                <a:gd name="connsiteX23" fmla="*/ 66574 w 85871"/>
                <a:gd name="connsiteY23" fmla="*/ 74293 h 89730"/>
                <a:gd name="connsiteX24" fmla="*/ 55961 w 85871"/>
                <a:gd name="connsiteY24" fmla="*/ 74293 h 89730"/>
                <a:gd name="connsiteX25" fmla="*/ 54031 w 85871"/>
                <a:gd name="connsiteY25" fmla="*/ 70434 h 89730"/>
                <a:gd name="connsiteX26" fmla="*/ 51137 w 85871"/>
                <a:gd name="connsiteY26" fmla="*/ 70434 h 89730"/>
                <a:gd name="connsiteX27" fmla="*/ 51137 w 85871"/>
                <a:gd name="connsiteY27" fmla="*/ 73329 h 89730"/>
                <a:gd name="connsiteX28" fmla="*/ 46313 w 85871"/>
                <a:gd name="connsiteY28" fmla="*/ 73329 h 89730"/>
                <a:gd name="connsiteX29" fmla="*/ 44383 w 85871"/>
                <a:gd name="connsiteY29" fmla="*/ 68504 h 89730"/>
                <a:gd name="connsiteX30" fmla="*/ 41488 w 85871"/>
                <a:gd name="connsiteY30" fmla="*/ 70434 h 89730"/>
                <a:gd name="connsiteX31" fmla="*/ 45348 w 85871"/>
                <a:gd name="connsiteY31" fmla="*/ 73329 h 89730"/>
                <a:gd name="connsiteX32" fmla="*/ 43418 w 85871"/>
                <a:gd name="connsiteY32" fmla="*/ 76223 h 89730"/>
                <a:gd name="connsiteX33" fmla="*/ 45348 w 85871"/>
                <a:gd name="connsiteY33" fmla="*/ 82012 h 89730"/>
                <a:gd name="connsiteX34" fmla="*/ 42453 w 85871"/>
                <a:gd name="connsiteY34" fmla="*/ 84907 h 89730"/>
                <a:gd name="connsiteX35" fmla="*/ 42453 w 85871"/>
                <a:gd name="connsiteY35" fmla="*/ 88766 h 89730"/>
                <a:gd name="connsiteX36" fmla="*/ 39559 w 85871"/>
                <a:gd name="connsiteY36" fmla="*/ 89731 h 89730"/>
                <a:gd name="connsiteX37" fmla="*/ 36664 w 85871"/>
                <a:gd name="connsiteY37" fmla="*/ 85871 h 89730"/>
                <a:gd name="connsiteX38" fmla="*/ 33770 w 85871"/>
                <a:gd name="connsiteY38" fmla="*/ 85871 h 89730"/>
                <a:gd name="connsiteX39" fmla="*/ 34734 w 85871"/>
                <a:gd name="connsiteY39" fmla="*/ 82012 h 89730"/>
                <a:gd name="connsiteX40" fmla="*/ 28945 w 85871"/>
                <a:gd name="connsiteY40" fmla="*/ 73329 h 89730"/>
                <a:gd name="connsiteX41" fmla="*/ 26051 w 85871"/>
                <a:gd name="connsiteY41" fmla="*/ 71399 h 89730"/>
                <a:gd name="connsiteX42" fmla="*/ 24121 w 85871"/>
                <a:gd name="connsiteY42" fmla="*/ 73329 h 89730"/>
                <a:gd name="connsiteX43" fmla="*/ 21227 w 85871"/>
                <a:gd name="connsiteY43" fmla="*/ 68504 h 89730"/>
                <a:gd name="connsiteX44" fmla="*/ 25086 w 85871"/>
                <a:gd name="connsiteY44" fmla="*/ 66575 h 89730"/>
                <a:gd name="connsiteX45" fmla="*/ 25086 w 85871"/>
                <a:gd name="connsiteY45" fmla="*/ 62715 h 89730"/>
                <a:gd name="connsiteX46" fmla="*/ 20262 w 85871"/>
                <a:gd name="connsiteY46" fmla="*/ 61750 h 89730"/>
                <a:gd name="connsiteX47" fmla="*/ 17367 w 85871"/>
                <a:gd name="connsiteY47" fmla="*/ 61750 h 89730"/>
                <a:gd name="connsiteX48" fmla="*/ 16402 w 85871"/>
                <a:gd name="connsiteY48" fmla="*/ 69469 h 89730"/>
                <a:gd name="connsiteX49" fmla="*/ 16402 w 85871"/>
                <a:gd name="connsiteY49" fmla="*/ 73329 h 89730"/>
                <a:gd name="connsiteX50" fmla="*/ 16402 w 85871"/>
                <a:gd name="connsiteY50" fmla="*/ 75258 h 89730"/>
                <a:gd name="connsiteX51" fmla="*/ 12543 w 85871"/>
                <a:gd name="connsiteY51" fmla="*/ 75258 h 89730"/>
                <a:gd name="connsiteX52" fmla="*/ 6754 w 85871"/>
                <a:gd name="connsiteY52" fmla="*/ 75258 h 89730"/>
                <a:gd name="connsiteX53" fmla="*/ 2895 w 85871"/>
                <a:gd name="connsiteY53" fmla="*/ 67539 h 89730"/>
                <a:gd name="connsiteX54" fmla="*/ 965 w 85871"/>
                <a:gd name="connsiteY54" fmla="*/ 67539 h 89730"/>
                <a:gd name="connsiteX55" fmla="*/ 0 w 85871"/>
                <a:gd name="connsiteY55" fmla="*/ 62715 h 89730"/>
                <a:gd name="connsiteX56" fmla="*/ 4824 w 85871"/>
                <a:gd name="connsiteY56" fmla="*/ 56926 h 89730"/>
                <a:gd name="connsiteX57" fmla="*/ 4824 w 85871"/>
                <a:gd name="connsiteY57" fmla="*/ 54032 h 89730"/>
                <a:gd name="connsiteX58" fmla="*/ 11578 w 85871"/>
                <a:gd name="connsiteY58" fmla="*/ 50172 h 89730"/>
                <a:gd name="connsiteX59" fmla="*/ 15438 w 85871"/>
                <a:gd name="connsiteY59" fmla="*/ 53067 h 89730"/>
                <a:gd name="connsiteX60" fmla="*/ 15438 w 85871"/>
                <a:gd name="connsiteY60" fmla="*/ 48242 h 89730"/>
                <a:gd name="connsiteX61" fmla="*/ 18332 w 85871"/>
                <a:gd name="connsiteY61" fmla="*/ 48242 h 89730"/>
                <a:gd name="connsiteX62" fmla="*/ 18332 w 85871"/>
                <a:gd name="connsiteY62" fmla="*/ 52102 h 89730"/>
                <a:gd name="connsiteX63" fmla="*/ 18332 w 85871"/>
                <a:gd name="connsiteY63" fmla="*/ 54032 h 89730"/>
                <a:gd name="connsiteX64" fmla="*/ 24121 w 85871"/>
                <a:gd name="connsiteY64" fmla="*/ 54032 h 89730"/>
                <a:gd name="connsiteX65" fmla="*/ 27016 w 85871"/>
                <a:gd name="connsiteY65" fmla="*/ 50172 h 89730"/>
                <a:gd name="connsiteX66" fmla="*/ 30875 w 85871"/>
                <a:gd name="connsiteY66" fmla="*/ 48242 h 89730"/>
                <a:gd name="connsiteX67" fmla="*/ 30875 w 85871"/>
                <a:gd name="connsiteY67" fmla="*/ 42453 h 89730"/>
                <a:gd name="connsiteX68" fmla="*/ 24121 w 85871"/>
                <a:gd name="connsiteY68" fmla="*/ 41488 h 89730"/>
                <a:gd name="connsiteX69" fmla="*/ 26051 w 85871"/>
                <a:gd name="connsiteY69" fmla="*/ 39559 h 89730"/>
                <a:gd name="connsiteX70" fmla="*/ 29910 w 85871"/>
                <a:gd name="connsiteY70" fmla="*/ 39559 h 89730"/>
                <a:gd name="connsiteX71" fmla="*/ 30875 w 85871"/>
                <a:gd name="connsiteY71" fmla="*/ 36664 h 89730"/>
                <a:gd name="connsiteX72" fmla="*/ 27016 w 85871"/>
                <a:gd name="connsiteY72" fmla="*/ 32805 h 89730"/>
                <a:gd name="connsiteX73" fmla="*/ 24121 w 85871"/>
                <a:gd name="connsiteY73" fmla="*/ 27016 h 89730"/>
                <a:gd name="connsiteX74" fmla="*/ 24121 w 85871"/>
                <a:gd name="connsiteY74" fmla="*/ 24121 h 89730"/>
                <a:gd name="connsiteX75" fmla="*/ 30875 w 85871"/>
                <a:gd name="connsiteY75" fmla="*/ 18332 h 89730"/>
                <a:gd name="connsiteX76" fmla="*/ 30875 w 85871"/>
                <a:gd name="connsiteY76" fmla="*/ 14473 h 89730"/>
                <a:gd name="connsiteX77" fmla="*/ 32805 w 85871"/>
                <a:gd name="connsiteY77" fmla="*/ 9649 h 89730"/>
                <a:gd name="connsiteX78" fmla="*/ 35699 w 85871"/>
                <a:gd name="connsiteY78" fmla="*/ 6754 h 89730"/>
                <a:gd name="connsiteX79" fmla="*/ 41488 w 85871"/>
                <a:gd name="connsiteY79" fmla="*/ 6754 h 89730"/>
                <a:gd name="connsiteX80" fmla="*/ 45348 w 85871"/>
                <a:gd name="connsiteY80" fmla="*/ 4825 h 89730"/>
                <a:gd name="connsiteX81" fmla="*/ 45348 w 85871"/>
                <a:gd name="connsiteY81" fmla="*/ 2895 h 89730"/>
                <a:gd name="connsiteX82" fmla="*/ 48242 w 85871"/>
                <a:gd name="connsiteY82" fmla="*/ 0 h 89730"/>
                <a:gd name="connsiteX83" fmla="*/ 50172 w 85871"/>
                <a:gd name="connsiteY83" fmla="*/ 0 h 8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5871" h="89730">
                  <a:moveTo>
                    <a:pt x="50172" y="4825"/>
                  </a:moveTo>
                  <a:lnTo>
                    <a:pt x="54996" y="6754"/>
                  </a:lnTo>
                  <a:lnTo>
                    <a:pt x="56926" y="8684"/>
                  </a:lnTo>
                  <a:lnTo>
                    <a:pt x="61750" y="8684"/>
                  </a:lnTo>
                  <a:cubicBezTo>
                    <a:pt x="61750" y="8684"/>
                    <a:pt x="64645" y="14473"/>
                    <a:pt x="64645" y="14473"/>
                  </a:cubicBezTo>
                  <a:lnTo>
                    <a:pt x="68504" y="16403"/>
                  </a:lnTo>
                  <a:lnTo>
                    <a:pt x="68504" y="22191"/>
                  </a:lnTo>
                  <a:cubicBezTo>
                    <a:pt x="68504" y="22191"/>
                    <a:pt x="78153" y="22191"/>
                    <a:pt x="78153" y="22191"/>
                  </a:cubicBezTo>
                  <a:lnTo>
                    <a:pt x="85871" y="28946"/>
                  </a:lnTo>
                  <a:lnTo>
                    <a:pt x="82977" y="30875"/>
                  </a:lnTo>
                  <a:lnTo>
                    <a:pt x="79117" y="28946"/>
                  </a:lnTo>
                  <a:lnTo>
                    <a:pt x="79117" y="31840"/>
                  </a:lnTo>
                  <a:cubicBezTo>
                    <a:pt x="79117" y="31840"/>
                    <a:pt x="83942" y="33770"/>
                    <a:pt x="83942" y="33770"/>
                  </a:cubicBezTo>
                  <a:lnTo>
                    <a:pt x="83942" y="38594"/>
                  </a:lnTo>
                  <a:cubicBezTo>
                    <a:pt x="83942" y="38594"/>
                    <a:pt x="82012" y="40524"/>
                    <a:pt x="82012" y="40524"/>
                  </a:cubicBezTo>
                  <a:lnTo>
                    <a:pt x="85871" y="44383"/>
                  </a:lnTo>
                  <a:lnTo>
                    <a:pt x="85871" y="50172"/>
                  </a:lnTo>
                  <a:cubicBezTo>
                    <a:pt x="85871" y="50172"/>
                    <a:pt x="82012" y="52102"/>
                    <a:pt x="82012" y="52102"/>
                  </a:cubicBezTo>
                  <a:lnTo>
                    <a:pt x="82012" y="55961"/>
                  </a:lnTo>
                  <a:cubicBezTo>
                    <a:pt x="82012" y="55961"/>
                    <a:pt x="81047" y="58856"/>
                    <a:pt x="81047" y="58856"/>
                  </a:cubicBezTo>
                  <a:lnTo>
                    <a:pt x="76223" y="63680"/>
                  </a:lnTo>
                  <a:lnTo>
                    <a:pt x="73328" y="63680"/>
                  </a:lnTo>
                  <a:cubicBezTo>
                    <a:pt x="73328" y="63680"/>
                    <a:pt x="71399" y="71399"/>
                    <a:pt x="71399" y="71399"/>
                  </a:cubicBezTo>
                  <a:lnTo>
                    <a:pt x="66574" y="74293"/>
                  </a:lnTo>
                  <a:lnTo>
                    <a:pt x="55961" y="74293"/>
                  </a:lnTo>
                  <a:cubicBezTo>
                    <a:pt x="55961" y="74293"/>
                    <a:pt x="54031" y="70434"/>
                    <a:pt x="54031" y="70434"/>
                  </a:cubicBezTo>
                  <a:lnTo>
                    <a:pt x="51137" y="70434"/>
                  </a:lnTo>
                  <a:cubicBezTo>
                    <a:pt x="51137" y="70434"/>
                    <a:pt x="51137" y="73329"/>
                    <a:pt x="51137" y="73329"/>
                  </a:cubicBezTo>
                  <a:lnTo>
                    <a:pt x="46313" y="73329"/>
                  </a:lnTo>
                  <a:cubicBezTo>
                    <a:pt x="46313" y="73329"/>
                    <a:pt x="44383" y="68504"/>
                    <a:pt x="44383" y="68504"/>
                  </a:cubicBezTo>
                  <a:lnTo>
                    <a:pt x="41488" y="70434"/>
                  </a:lnTo>
                  <a:lnTo>
                    <a:pt x="45348" y="73329"/>
                  </a:lnTo>
                  <a:lnTo>
                    <a:pt x="43418" y="76223"/>
                  </a:lnTo>
                  <a:lnTo>
                    <a:pt x="45348" y="82012"/>
                  </a:lnTo>
                  <a:lnTo>
                    <a:pt x="42453" y="84907"/>
                  </a:lnTo>
                  <a:lnTo>
                    <a:pt x="42453" y="88766"/>
                  </a:lnTo>
                  <a:cubicBezTo>
                    <a:pt x="42453" y="88766"/>
                    <a:pt x="39559" y="89731"/>
                    <a:pt x="39559" y="89731"/>
                  </a:cubicBezTo>
                  <a:lnTo>
                    <a:pt x="36664" y="85871"/>
                  </a:lnTo>
                  <a:lnTo>
                    <a:pt x="33770" y="85871"/>
                  </a:lnTo>
                  <a:cubicBezTo>
                    <a:pt x="33770" y="85871"/>
                    <a:pt x="34734" y="82012"/>
                    <a:pt x="34734" y="82012"/>
                  </a:cubicBezTo>
                  <a:lnTo>
                    <a:pt x="28945" y="73329"/>
                  </a:lnTo>
                  <a:lnTo>
                    <a:pt x="26051" y="71399"/>
                  </a:lnTo>
                  <a:lnTo>
                    <a:pt x="24121" y="73329"/>
                  </a:lnTo>
                  <a:lnTo>
                    <a:pt x="21227" y="68504"/>
                  </a:lnTo>
                  <a:lnTo>
                    <a:pt x="25086" y="66575"/>
                  </a:lnTo>
                  <a:lnTo>
                    <a:pt x="25086" y="62715"/>
                  </a:lnTo>
                  <a:cubicBezTo>
                    <a:pt x="25086" y="62715"/>
                    <a:pt x="20262" y="61750"/>
                    <a:pt x="20262" y="61750"/>
                  </a:cubicBezTo>
                  <a:lnTo>
                    <a:pt x="17367" y="61750"/>
                  </a:lnTo>
                  <a:cubicBezTo>
                    <a:pt x="17367" y="61750"/>
                    <a:pt x="16402" y="69469"/>
                    <a:pt x="16402" y="69469"/>
                  </a:cubicBezTo>
                  <a:lnTo>
                    <a:pt x="16402" y="73329"/>
                  </a:lnTo>
                  <a:cubicBezTo>
                    <a:pt x="16402" y="73329"/>
                    <a:pt x="16402" y="75258"/>
                    <a:pt x="16402" y="75258"/>
                  </a:cubicBezTo>
                  <a:lnTo>
                    <a:pt x="12543" y="75258"/>
                  </a:lnTo>
                  <a:cubicBezTo>
                    <a:pt x="12543" y="75258"/>
                    <a:pt x="6754" y="75258"/>
                    <a:pt x="6754" y="75258"/>
                  </a:cubicBezTo>
                  <a:lnTo>
                    <a:pt x="2895" y="67539"/>
                  </a:lnTo>
                  <a:lnTo>
                    <a:pt x="965" y="67539"/>
                  </a:lnTo>
                  <a:cubicBezTo>
                    <a:pt x="965" y="67539"/>
                    <a:pt x="0" y="62715"/>
                    <a:pt x="0" y="62715"/>
                  </a:cubicBezTo>
                  <a:lnTo>
                    <a:pt x="4824" y="56926"/>
                  </a:lnTo>
                  <a:lnTo>
                    <a:pt x="4824" y="54032"/>
                  </a:lnTo>
                  <a:cubicBezTo>
                    <a:pt x="4824" y="54032"/>
                    <a:pt x="11578" y="50172"/>
                    <a:pt x="11578" y="50172"/>
                  </a:cubicBezTo>
                  <a:lnTo>
                    <a:pt x="15438" y="53067"/>
                  </a:lnTo>
                  <a:lnTo>
                    <a:pt x="15438" y="48242"/>
                  </a:lnTo>
                  <a:cubicBezTo>
                    <a:pt x="15438" y="48242"/>
                    <a:pt x="18332" y="48242"/>
                    <a:pt x="18332" y="48242"/>
                  </a:cubicBezTo>
                  <a:lnTo>
                    <a:pt x="18332" y="52102"/>
                  </a:lnTo>
                  <a:cubicBezTo>
                    <a:pt x="18332" y="52102"/>
                    <a:pt x="18332" y="54032"/>
                    <a:pt x="18332" y="54032"/>
                  </a:cubicBezTo>
                  <a:lnTo>
                    <a:pt x="24121" y="54032"/>
                  </a:lnTo>
                  <a:lnTo>
                    <a:pt x="27016" y="50172"/>
                  </a:lnTo>
                  <a:lnTo>
                    <a:pt x="30875" y="48242"/>
                  </a:lnTo>
                  <a:lnTo>
                    <a:pt x="30875" y="42453"/>
                  </a:lnTo>
                  <a:cubicBezTo>
                    <a:pt x="30875" y="42453"/>
                    <a:pt x="24121" y="41488"/>
                    <a:pt x="24121" y="41488"/>
                  </a:cubicBezTo>
                  <a:lnTo>
                    <a:pt x="26051" y="39559"/>
                  </a:lnTo>
                  <a:lnTo>
                    <a:pt x="29910" y="39559"/>
                  </a:lnTo>
                  <a:cubicBezTo>
                    <a:pt x="29910" y="39559"/>
                    <a:pt x="30875" y="36664"/>
                    <a:pt x="30875" y="36664"/>
                  </a:cubicBezTo>
                  <a:lnTo>
                    <a:pt x="27016" y="32805"/>
                  </a:lnTo>
                  <a:lnTo>
                    <a:pt x="24121" y="27016"/>
                  </a:lnTo>
                  <a:lnTo>
                    <a:pt x="24121" y="24121"/>
                  </a:lnTo>
                  <a:cubicBezTo>
                    <a:pt x="24121" y="24121"/>
                    <a:pt x="30875" y="18332"/>
                    <a:pt x="30875" y="18332"/>
                  </a:cubicBezTo>
                  <a:lnTo>
                    <a:pt x="30875" y="14473"/>
                  </a:lnTo>
                  <a:lnTo>
                    <a:pt x="32805" y="9649"/>
                  </a:lnTo>
                  <a:lnTo>
                    <a:pt x="35699" y="6754"/>
                  </a:lnTo>
                  <a:lnTo>
                    <a:pt x="41488" y="6754"/>
                  </a:lnTo>
                  <a:cubicBezTo>
                    <a:pt x="41488" y="6754"/>
                    <a:pt x="45348" y="4825"/>
                    <a:pt x="45348" y="4825"/>
                  </a:cubicBezTo>
                  <a:lnTo>
                    <a:pt x="45348" y="2895"/>
                  </a:lnTo>
                  <a:cubicBezTo>
                    <a:pt x="45348" y="2895"/>
                    <a:pt x="48242" y="0"/>
                    <a:pt x="48242" y="0"/>
                  </a:cubicBezTo>
                  <a:lnTo>
                    <a:pt x="50172" y="0"/>
                  </a:lnTo>
                  <a:close/>
                </a:path>
              </a:pathLst>
            </a:custGeom>
            <a:grpFill/>
            <a:ln w="24100" cap="flat">
              <a:solidFill>
                <a:srgbClr val="01A188"/>
              </a:solidFill>
              <a:prstDash val="solid"/>
              <a:round/>
            </a:ln>
          </p:spPr>
          <p:txBody>
            <a:bodyPr rtlCol="0" anchor="ctr"/>
            <a:lstStyle/>
            <a:p>
              <a:endParaRPr lang="en-GB"/>
            </a:p>
          </p:txBody>
        </p:sp>
        <p:sp>
          <p:nvSpPr>
            <p:cNvPr id="43" name="Freeform: Shape 31">
              <a:extLst>
                <a:ext uri="{FF2B5EF4-FFF2-40B4-BE49-F238E27FC236}">
                  <a16:creationId xmlns:a16="http://schemas.microsoft.com/office/drawing/2014/main" id="{4A2EB45A-0331-A566-5AEB-B677B7FDA959}"/>
                </a:ext>
              </a:extLst>
            </p:cNvPr>
            <p:cNvSpPr/>
            <p:nvPr/>
          </p:nvSpPr>
          <p:spPr>
            <a:xfrm>
              <a:off x="2178676" y="6005405"/>
              <a:ext cx="5789" cy="5788"/>
            </a:xfrm>
            <a:custGeom>
              <a:avLst/>
              <a:gdLst>
                <a:gd name="connsiteX0" fmla="*/ 2895 w 5789"/>
                <a:gd name="connsiteY0" fmla="*/ 0 h 5788"/>
                <a:gd name="connsiteX1" fmla="*/ 5789 w 5789"/>
                <a:gd name="connsiteY1" fmla="*/ 0 h 5788"/>
                <a:gd name="connsiteX2" fmla="*/ 2895 w 5789"/>
                <a:gd name="connsiteY2" fmla="*/ 5789 h 5788"/>
                <a:gd name="connsiteX3" fmla="*/ 0 w 5789"/>
                <a:gd name="connsiteY3" fmla="*/ 5789 h 5788"/>
                <a:gd name="connsiteX4" fmla="*/ 1930 w 5789"/>
                <a:gd name="connsiteY4" fmla="*/ 0 h 5788"/>
                <a:gd name="connsiteX5" fmla="*/ 3859 w 5789"/>
                <a:gd name="connsiteY5" fmla="*/ 0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5788">
                  <a:moveTo>
                    <a:pt x="2895" y="0"/>
                  </a:moveTo>
                  <a:lnTo>
                    <a:pt x="5789" y="0"/>
                  </a:lnTo>
                  <a:cubicBezTo>
                    <a:pt x="5789" y="0"/>
                    <a:pt x="2895" y="5789"/>
                    <a:pt x="2895" y="5789"/>
                  </a:cubicBezTo>
                  <a:lnTo>
                    <a:pt x="0" y="5789"/>
                  </a:lnTo>
                  <a:cubicBezTo>
                    <a:pt x="0" y="5789"/>
                    <a:pt x="1930" y="0"/>
                    <a:pt x="1930" y="0"/>
                  </a:cubicBezTo>
                  <a:lnTo>
                    <a:pt x="3859" y="0"/>
                  </a:lnTo>
                  <a:close/>
                </a:path>
              </a:pathLst>
            </a:custGeom>
            <a:grpFill/>
            <a:ln w="24100" cap="flat">
              <a:solidFill>
                <a:srgbClr val="01A188"/>
              </a:solidFill>
              <a:prstDash val="solid"/>
              <a:round/>
            </a:ln>
          </p:spPr>
          <p:txBody>
            <a:bodyPr rtlCol="0" anchor="ctr"/>
            <a:lstStyle/>
            <a:p>
              <a:endParaRPr lang="en-GB"/>
            </a:p>
          </p:txBody>
        </p:sp>
        <p:sp>
          <p:nvSpPr>
            <p:cNvPr id="44" name="Freeform: Shape 32">
              <a:extLst>
                <a:ext uri="{FF2B5EF4-FFF2-40B4-BE49-F238E27FC236}">
                  <a16:creationId xmlns:a16="http://schemas.microsoft.com/office/drawing/2014/main" id="{CCDC7A5D-385C-0D29-1BA5-C5E9970D6438}"/>
                </a:ext>
              </a:extLst>
            </p:cNvPr>
            <p:cNvSpPr/>
            <p:nvPr/>
          </p:nvSpPr>
          <p:spPr>
            <a:xfrm>
              <a:off x="2223059" y="5998651"/>
              <a:ext cx="27980" cy="31839"/>
            </a:xfrm>
            <a:custGeom>
              <a:avLst/>
              <a:gdLst>
                <a:gd name="connsiteX0" fmla="*/ 9648 w 27980"/>
                <a:gd name="connsiteY0" fmla="*/ 0 h 31839"/>
                <a:gd name="connsiteX1" fmla="*/ 14473 w 27980"/>
                <a:gd name="connsiteY1" fmla="*/ 2894 h 31839"/>
                <a:gd name="connsiteX2" fmla="*/ 18332 w 27980"/>
                <a:gd name="connsiteY2" fmla="*/ 2894 h 31839"/>
                <a:gd name="connsiteX3" fmla="*/ 21227 w 27980"/>
                <a:gd name="connsiteY3" fmla="*/ 6754 h 31839"/>
                <a:gd name="connsiteX4" fmla="*/ 23156 w 27980"/>
                <a:gd name="connsiteY4" fmla="*/ 12543 h 31839"/>
                <a:gd name="connsiteX5" fmla="*/ 25086 w 27980"/>
                <a:gd name="connsiteY5" fmla="*/ 12543 h 31839"/>
                <a:gd name="connsiteX6" fmla="*/ 26051 w 27980"/>
                <a:gd name="connsiteY6" fmla="*/ 17367 h 31839"/>
                <a:gd name="connsiteX7" fmla="*/ 27981 w 27980"/>
                <a:gd name="connsiteY7" fmla="*/ 19297 h 31839"/>
                <a:gd name="connsiteX8" fmla="*/ 25086 w 27980"/>
                <a:gd name="connsiteY8" fmla="*/ 22191 h 31839"/>
                <a:gd name="connsiteX9" fmla="*/ 25086 w 27980"/>
                <a:gd name="connsiteY9" fmla="*/ 16402 h 31839"/>
                <a:gd name="connsiteX10" fmla="*/ 23156 w 27980"/>
                <a:gd name="connsiteY10" fmla="*/ 13508 h 31839"/>
                <a:gd name="connsiteX11" fmla="*/ 18332 w 27980"/>
                <a:gd name="connsiteY11" fmla="*/ 15438 h 31839"/>
                <a:gd name="connsiteX12" fmla="*/ 18332 w 27980"/>
                <a:gd name="connsiteY12" fmla="*/ 24121 h 31839"/>
                <a:gd name="connsiteX13" fmla="*/ 18332 w 27980"/>
                <a:gd name="connsiteY13" fmla="*/ 27980 h 31839"/>
                <a:gd name="connsiteX14" fmla="*/ 18332 w 27980"/>
                <a:gd name="connsiteY14" fmla="*/ 29910 h 31839"/>
                <a:gd name="connsiteX15" fmla="*/ 15438 w 27980"/>
                <a:gd name="connsiteY15" fmla="*/ 31840 h 31839"/>
                <a:gd name="connsiteX16" fmla="*/ 13508 w 27980"/>
                <a:gd name="connsiteY16" fmla="*/ 29910 h 31839"/>
                <a:gd name="connsiteX17" fmla="*/ 7719 w 27980"/>
                <a:gd name="connsiteY17" fmla="*/ 27980 h 31839"/>
                <a:gd name="connsiteX18" fmla="*/ 4824 w 27980"/>
                <a:gd name="connsiteY18" fmla="*/ 24121 h 31839"/>
                <a:gd name="connsiteX19" fmla="*/ 0 w 27980"/>
                <a:gd name="connsiteY19" fmla="*/ 24121 h 31839"/>
                <a:gd name="connsiteX20" fmla="*/ 4824 w 27980"/>
                <a:gd name="connsiteY20" fmla="*/ 16402 h 31839"/>
                <a:gd name="connsiteX21" fmla="*/ 7719 w 27980"/>
                <a:gd name="connsiteY21" fmla="*/ 13508 h 31839"/>
                <a:gd name="connsiteX22" fmla="*/ 4824 w 27980"/>
                <a:gd name="connsiteY22" fmla="*/ 5789 h 31839"/>
                <a:gd name="connsiteX23" fmla="*/ 8684 w 27980"/>
                <a:gd name="connsiteY23" fmla="*/ 0 h 3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980" h="31839">
                  <a:moveTo>
                    <a:pt x="9648" y="0"/>
                  </a:moveTo>
                  <a:lnTo>
                    <a:pt x="14473" y="2894"/>
                  </a:lnTo>
                  <a:lnTo>
                    <a:pt x="18332" y="2894"/>
                  </a:lnTo>
                  <a:cubicBezTo>
                    <a:pt x="18332" y="2894"/>
                    <a:pt x="21227" y="6754"/>
                    <a:pt x="21227" y="6754"/>
                  </a:cubicBezTo>
                  <a:lnTo>
                    <a:pt x="23156" y="12543"/>
                  </a:lnTo>
                  <a:lnTo>
                    <a:pt x="25086" y="12543"/>
                  </a:lnTo>
                  <a:cubicBezTo>
                    <a:pt x="25086" y="12543"/>
                    <a:pt x="26051" y="17367"/>
                    <a:pt x="26051" y="17367"/>
                  </a:cubicBezTo>
                  <a:lnTo>
                    <a:pt x="27981" y="19297"/>
                  </a:lnTo>
                  <a:lnTo>
                    <a:pt x="25086" y="22191"/>
                  </a:lnTo>
                  <a:lnTo>
                    <a:pt x="25086" y="16402"/>
                  </a:lnTo>
                  <a:cubicBezTo>
                    <a:pt x="25086" y="16402"/>
                    <a:pt x="23156" y="13508"/>
                    <a:pt x="23156" y="13508"/>
                  </a:cubicBezTo>
                  <a:lnTo>
                    <a:pt x="18332" y="15438"/>
                  </a:lnTo>
                  <a:lnTo>
                    <a:pt x="18332" y="24121"/>
                  </a:lnTo>
                  <a:cubicBezTo>
                    <a:pt x="18332" y="24121"/>
                    <a:pt x="18332" y="27980"/>
                    <a:pt x="18332" y="27980"/>
                  </a:cubicBezTo>
                  <a:lnTo>
                    <a:pt x="18332" y="29910"/>
                  </a:lnTo>
                  <a:cubicBezTo>
                    <a:pt x="18332" y="29910"/>
                    <a:pt x="15438" y="31840"/>
                    <a:pt x="15438" y="31840"/>
                  </a:cubicBezTo>
                  <a:lnTo>
                    <a:pt x="13508" y="29910"/>
                  </a:lnTo>
                  <a:lnTo>
                    <a:pt x="7719" y="27980"/>
                  </a:lnTo>
                  <a:lnTo>
                    <a:pt x="4824" y="24121"/>
                  </a:lnTo>
                  <a:lnTo>
                    <a:pt x="0" y="24121"/>
                  </a:lnTo>
                  <a:cubicBezTo>
                    <a:pt x="0" y="24121"/>
                    <a:pt x="4824" y="16402"/>
                    <a:pt x="4824" y="16402"/>
                  </a:cubicBezTo>
                  <a:lnTo>
                    <a:pt x="7719" y="13508"/>
                  </a:lnTo>
                  <a:lnTo>
                    <a:pt x="4824" y="5789"/>
                  </a:lnTo>
                  <a:lnTo>
                    <a:pt x="8684" y="0"/>
                  </a:lnTo>
                  <a:close/>
                </a:path>
              </a:pathLst>
            </a:custGeom>
            <a:grpFill/>
            <a:ln w="24100" cap="flat">
              <a:solidFill>
                <a:srgbClr val="01A188"/>
              </a:solidFill>
              <a:prstDash val="solid"/>
              <a:round/>
            </a:ln>
          </p:spPr>
          <p:txBody>
            <a:bodyPr rtlCol="0" anchor="ctr"/>
            <a:lstStyle/>
            <a:p>
              <a:endParaRPr lang="en-GB"/>
            </a:p>
          </p:txBody>
        </p:sp>
        <p:sp>
          <p:nvSpPr>
            <p:cNvPr id="45" name="Freeform: Shape 33">
              <a:extLst>
                <a:ext uri="{FF2B5EF4-FFF2-40B4-BE49-F238E27FC236}">
                  <a16:creationId xmlns:a16="http://schemas.microsoft.com/office/drawing/2014/main" id="{D596B6B0-205C-82F0-AB86-1621CB17DE37}"/>
                </a:ext>
              </a:extLst>
            </p:cNvPr>
            <p:cNvSpPr/>
            <p:nvPr/>
          </p:nvSpPr>
          <p:spPr>
            <a:xfrm>
              <a:off x="2241391" y="5996721"/>
              <a:ext cx="5789" cy="3859"/>
            </a:xfrm>
            <a:custGeom>
              <a:avLst/>
              <a:gdLst>
                <a:gd name="connsiteX0" fmla="*/ 2895 w 5789"/>
                <a:gd name="connsiteY0" fmla="*/ 0 h 3859"/>
                <a:gd name="connsiteX1" fmla="*/ 5789 w 5789"/>
                <a:gd name="connsiteY1" fmla="*/ 3859 h 3859"/>
                <a:gd name="connsiteX2" fmla="*/ 0 w 5789"/>
                <a:gd name="connsiteY2" fmla="*/ 3859 h 3859"/>
                <a:gd name="connsiteX3" fmla="*/ 0 w 5789"/>
                <a:gd name="connsiteY3" fmla="*/ 965 h 3859"/>
                <a:gd name="connsiteX4" fmla="*/ 2895 w 578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9" h="3859">
                  <a:moveTo>
                    <a:pt x="2895" y="0"/>
                  </a:moveTo>
                  <a:lnTo>
                    <a:pt x="5789" y="3859"/>
                  </a:lnTo>
                  <a:lnTo>
                    <a:pt x="0" y="3859"/>
                  </a:lnTo>
                  <a:cubicBezTo>
                    <a:pt x="0" y="3859"/>
                    <a:pt x="0" y="965"/>
                    <a:pt x="0" y="965"/>
                  </a:cubicBezTo>
                  <a:lnTo>
                    <a:pt x="2895" y="965"/>
                  </a:lnTo>
                  <a:close/>
                </a:path>
              </a:pathLst>
            </a:custGeom>
            <a:grpFill/>
            <a:ln w="24100" cap="flat">
              <a:solidFill>
                <a:srgbClr val="01A188"/>
              </a:solidFill>
              <a:prstDash val="solid"/>
              <a:round/>
            </a:ln>
          </p:spPr>
          <p:txBody>
            <a:bodyPr rtlCol="0" anchor="ctr"/>
            <a:lstStyle/>
            <a:p>
              <a:endParaRPr lang="en-GB"/>
            </a:p>
          </p:txBody>
        </p:sp>
        <p:sp>
          <p:nvSpPr>
            <p:cNvPr id="46" name="Freeform: Shape 34">
              <a:extLst>
                <a:ext uri="{FF2B5EF4-FFF2-40B4-BE49-F238E27FC236}">
                  <a16:creationId xmlns:a16="http://schemas.microsoft.com/office/drawing/2014/main" id="{63206592-E336-DB9B-7694-9BAC6D275571}"/>
                </a:ext>
              </a:extLst>
            </p:cNvPr>
            <p:cNvSpPr/>
            <p:nvPr/>
          </p:nvSpPr>
          <p:spPr>
            <a:xfrm>
              <a:off x="2249109" y="5995756"/>
              <a:ext cx="5789" cy="20261"/>
            </a:xfrm>
            <a:custGeom>
              <a:avLst/>
              <a:gdLst>
                <a:gd name="connsiteX0" fmla="*/ 2895 w 5789"/>
                <a:gd name="connsiteY0" fmla="*/ 0 h 20261"/>
                <a:gd name="connsiteX1" fmla="*/ 5789 w 5789"/>
                <a:gd name="connsiteY1" fmla="*/ 0 h 20261"/>
                <a:gd name="connsiteX2" fmla="*/ 1930 w 5789"/>
                <a:gd name="connsiteY2" fmla="*/ 6754 h 20261"/>
                <a:gd name="connsiteX3" fmla="*/ 1930 w 5789"/>
                <a:gd name="connsiteY3" fmla="*/ 11578 h 20261"/>
                <a:gd name="connsiteX4" fmla="*/ 1930 w 5789"/>
                <a:gd name="connsiteY4" fmla="*/ 15438 h 20261"/>
                <a:gd name="connsiteX5" fmla="*/ 5789 w 5789"/>
                <a:gd name="connsiteY5" fmla="*/ 20262 h 20261"/>
                <a:gd name="connsiteX6" fmla="*/ 2895 w 5789"/>
                <a:gd name="connsiteY6" fmla="*/ 20262 h 20261"/>
                <a:gd name="connsiteX7" fmla="*/ 0 w 5789"/>
                <a:gd name="connsiteY7" fmla="*/ 14473 h 20261"/>
                <a:gd name="connsiteX8" fmla="*/ 0 w 5789"/>
                <a:gd name="connsiteY8" fmla="*/ 7719 h 20261"/>
                <a:gd name="connsiteX9" fmla="*/ 1930 w 5789"/>
                <a:gd name="connsiteY9" fmla="*/ 965 h 2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89" h="20261">
                  <a:moveTo>
                    <a:pt x="2895" y="0"/>
                  </a:moveTo>
                  <a:lnTo>
                    <a:pt x="5789" y="0"/>
                  </a:lnTo>
                  <a:cubicBezTo>
                    <a:pt x="5789" y="0"/>
                    <a:pt x="1930" y="6754"/>
                    <a:pt x="1930" y="6754"/>
                  </a:cubicBezTo>
                  <a:lnTo>
                    <a:pt x="1930" y="11578"/>
                  </a:lnTo>
                  <a:cubicBezTo>
                    <a:pt x="1930" y="11578"/>
                    <a:pt x="1930" y="15438"/>
                    <a:pt x="1930" y="15438"/>
                  </a:cubicBezTo>
                  <a:lnTo>
                    <a:pt x="5789" y="20262"/>
                  </a:lnTo>
                  <a:lnTo>
                    <a:pt x="2895" y="20262"/>
                  </a:lnTo>
                  <a:cubicBezTo>
                    <a:pt x="2895" y="20262"/>
                    <a:pt x="0" y="14473"/>
                    <a:pt x="0" y="14473"/>
                  </a:cubicBezTo>
                  <a:lnTo>
                    <a:pt x="0" y="7719"/>
                  </a:lnTo>
                  <a:cubicBezTo>
                    <a:pt x="0" y="7719"/>
                    <a:pt x="1930" y="965"/>
                    <a:pt x="1930" y="965"/>
                  </a:cubicBezTo>
                  <a:close/>
                </a:path>
              </a:pathLst>
            </a:custGeom>
            <a:grpFill/>
            <a:ln w="24100" cap="flat">
              <a:solidFill>
                <a:srgbClr val="01A188"/>
              </a:solidFill>
              <a:prstDash val="solid"/>
              <a:round/>
            </a:ln>
          </p:spPr>
          <p:txBody>
            <a:bodyPr rtlCol="0" anchor="ctr"/>
            <a:lstStyle/>
            <a:p>
              <a:endParaRPr lang="en-GB"/>
            </a:p>
          </p:txBody>
        </p:sp>
        <p:sp>
          <p:nvSpPr>
            <p:cNvPr id="47" name="Freeform: Shape 35">
              <a:extLst>
                <a:ext uri="{FF2B5EF4-FFF2-40B4-BE49-F238E27FC236}">
                  <a16:creationId xmlns:a16="http://schemas.microsoft.com/office/drawing/2014/main" id="{75B0FCC1-AD91-BD6B-E8B2-640205A4A62A}"/>
                </a:ext>
              </a:extLst>
            </p:cNvPr>
            <p:cNvSpPr/>
            <p:nvPr/>
          </p:nvSpPr>
          <p:spPr>
            <a:xfrm>
              <a:off x="2357172" y="5986108"/>
              <a:ext cx="6753" cy="10613"/>
            </a:xfrm>
            <a:custGeom>
              <a:avLst/>
              <a:gdLst>
                <a:gd name="connsiteX0" fmla="*/ 5789 w 6753"/>
                <a:gd name="connsiteY0" fmla="*/ 0 h 10613"/>
                <a:gd name="connsiteX1" fmla="*/ 5789 w 6753"/>
                <a:gd name="connsiteY1" fmla="*/ 4824 h 10613"/>
                <a:gd name="connsiteX2" fmla="*/ 6754 w 6753"/>
                <a:gd name="connsiteY2" fmla="*/ 10613 h 10613"/>
                <a:gd name="connsiteX3" fmla="*/ 1930 w 6753"/>
                <a:gd name="connsiteY3" fmla="*/ 8684 h 10613"/>
                <a:gd name="connsiteX4" fmla="*/ 0 w 6753"/>
                <a:gd name="connsiteY4" fmla="*/ 4824 h 10613"/>
                <a:gd name="connsiteX5" fmla="*/ 0 w 6753"/>
                <a:gd name="connsiteY5" fmla="*/ 965 h 10613"/>
                <a:gd name="connsiteX6" fmla="*/ 5789 w 6753"/>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53" h="10613">
                  <a:moveTo>
                    <a:pt x="5789" y="0"/>
                  </a:moveTo>
                  <a:lnTo>
                    <a:pt x="5789" y="4824"/>
                  </a:lnTo>
                  <a:cubicBezTo>
                    <a:pt x="5789" y="4824"/>
                    <a:pt x="6754" y="10613"/>
                    <a:pt x="6754" y="10613"/>
                  </a:cubicBezTo>
                  <a:lnTo>
                    <a:pt x="1930" y="8684"/>
                  </a:lnTo>
                  <a:lnTo>
                    <a:pt x="0" y="4824"/>
                  </a:lnTo>
                  <a:lnTo>
                    <a:pt x="0" y="965"/>
                  </a:lnTo>
                  <a:cubicBezTo>
                    <a:pt x="0" y="965"/>
                    <a:pt x="5789" y="0"/>
                    <a:pt x="5789" y="0"/>
                  </a:cubicBezTo>
                  <a:close/>
                </a:path>
              </a:pathLst>
            </a:custGeom>
            <a:grpFill/>
            <a:ln w="24100" cap="flat">
              <a:solidFill>
                <a:srgbClr val="01A188"/>
              </a:solidFill>
              <a:prstDash val="solid"/>
              <a:round/>
            </a:ln>
          </p:spPr>
          <p:txBody>
            <a:bodyPr rtlCol="0" anchor="ctr"/>
            <a:lstStyle/>
            <a:p>
              <a:endParaRPr lang="en-GB"/>
            </a:p>
          </p:txBody>
        </p:sp>
        <p:sp>
          <p:nvSpPr>
            <p:cNvPr id="48" name="Freeform: Shape 36">
              <a:extLst>
                <a:ext uri="{FF2B5EF4-FFF2-40B4-BE49-F238E27FC236}">
                  <a16:creationId xmlns:a16="http://schemas.microsoft.com/office/drawing/2014/main" id="{72818C5D-4686-EA8F-8ACB-AF1DC3D8328A}"/>
                </a:ext>
              </a:extLst>
            </p:cNvPr>
            <p:cNvSpPr/>
            <p:nvPr/>
          </p:nvSpPr>
          <p:spPr>
            <a:xfrm>
              <a:off x="2375504" y="5984178"/>
              <a:ext cx="10613" cy="14472"/>
            </a:xfrm>
            <a:custGeom>
              <a:avLst/>
              <a:gdLst>
                <a:gd name="connsiteX0" fmla="*/ 2895 w 10613"/>
                <a:gd name="connsiteY0" fmla="*/ 0 h 14472"/>
                <a:gd name="connsiteX1" fmla="*/ 5789 w 10613"/>
                <a:gd name="connsiteY1" fmla="*/ 0 h 14472"/>
                <a:gd name="connsiteX2" fmla="*/ 7719 w 10613"/>
                <a:gd name="connsiteY2" fmla="*/ 4824 h 14472"/>
                <a:gd name="connsiteX3" fmla="*/ 3859 w 10613"/>
                <a:gd name="connsiteY3" fmla="*/ 4824 h 14472"/>
                <a:gd name="connsiteX4" fmla="*/ 2895 w 10613"/>
                <a:gd name="connsiteY4" fmla="*/ 7719 h 14472"/>
                <a:gd name="connsiteX5" fmla="*/ 8684 w 10613"/>
                <a:gd name="connsiteY5" fmla="*/ 7719 h 14472"/>
                <a:gd name="connsiteX6" fmla="*/ 10613 w 10613"/>
                <a:gd name="connsiteY6" fmla="*/ 11578 h 14472"/>
                <a:gd name="connsiteX7" fmla="*/ 8684 w 10613"/>
                <a:gd name="connsiteY7" fmla="*/ 14473 h 14472"/>
                <a:gd name="connsiteX8" fmla="*/ 5789 w 10613"/>
                <a:gd name="connsiteY8" fmla="*/ 14473 h 14472"/>
                <a:gd name="connsiteX9" fmla="*/ 0 w 10613"/>
                <a:gd name="connsiteY9" fmla="*/ 8684 h 14472"/>
                <a:gd name="connsiteX10" fmla="*/ 0 w 10613"/>
                <a:gd name="connsiteY10" fmla="*/ 3859 h 14472"/>
                <a:gd name="connsiteX11" fmla="*/ 2895 w 10613"/>
                <a:gd name="connsiteY11" fmla="*/ 0 h 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13" h="14472">
                  <a:moveTo>
                    <a:pt x="2895" y="0"/>
                  </a:moveTo>
                  <a:lnTo>
                    <a:pt x="5789" y="0"/>
                  </a:lnTo>
                  <a:cubicBezTo>
                    <a:pt x="5789" y="0"/>
                    <a:pt x="7719" y="4824"/>
                    <a:pt x="7719" y="4824"/>
                  </a:cubicBezTo>
                  <a:lnTo>
                    <a:pt x="3859" y="4824"/>
                  </a:lnTo>
                  <a:cubicBezTo>
                    <a:pt x="3859" y="4824"/>
                    <a:pt x="2895" y="7719"/>
                    <a:pt x="2895" y="7719"/>
                  </a:cubicBezTo>
                  <a:lnTo>
                    <a:pt x="8684" y="7719"/>
                  </a:lnTo>
                  <a:cubicBezTo>
                    <a:pt x="8684" y="7719"/>
                    <a:pt x="10613" y="11578"/>
                    <a:pt x="10613" y="11578"/>
                  </a:cubicBezTo>
                  <a:lnTo>
                    <a:pt x="8684" y="14473"/>
                  </a:lnTo>
                  <a:lnTo>
                    <a:pt x="5789" y="14473"/>
                  </a:lnTo>
                  <a:cubicBezTo>
                    <a:pt x="5789" y="14473"/>
                    <a:pt x="0" y="8684"/>
                    <a:pt x="0" y="8684"/>
                  </a:cubicBezTo>
                  <a:lnTo>
                    <a:pt x="0" y="3859"/>
                  </a:lnTo>
                  <a:cubicBezTo>
                    <a:pt x="0" y="3859"/>
                    <a:pt x="2895" y="0"/>
                    <a:pt x="2895" y="0"/>
                  </a:cubicBezTo>
                  <a:close/>
                </a:path>
              </a:pathLst>
            </a:custGeom>
            <a:grpFill/>
            <a:ln w="24100" cap="flat">
              <a:solidFill>
                <a:srgbClr val="01A188"/>
              </a:solidFill>
              <a:prstDash val="solid"/>
              <a:round/>
            </a:ln>
          </p:spPr>
          <p:txBody>
            <a:bodyPr rtlCol="0" anchor="ctr"/>
            <a:lstStyle/>
            <a:p>
              <a:endParaRPr lang="en-GB"/>
            </a:p>
          </p:txBody>
        </p:sp>
        <p:sp>
          <p:nvSpPr>
            <p:cNvPr id="49" name="Freeform: Shape 37">
              <a:extLst>
                <a:ext uri="{FF2B5EF4-FFF2-40B4-BE49-F238E27FC236}">
                  <a16:creationId xmlns:a16="http://schemas.microsoft.com/office/drawing/2014/main" id="{61F2CD9F-EAEE-AED4-387D-500269189BC4}"/>
                </a:ext>
              </a:extLst>
            </p:cNvPr>
            <p:cNvSpPr/>
            <p:nvPr/>
          </p:nvSpPr>
          <p:spPr>
            <a:xfrm>
              <a:off x="2189289" y="5984178"/>
              <a:ext cx="4824" cy="4824"/>
            </a:xfrm>
            <a:custGeom>
              <a:avLst/>
              <a:gdLst>
                <a:gd name="connsiteX0" fmla="*/ 2895 w 4824"/>
                <a:gd name="connsiteY0" fmla="*/ 0 h 4824"/>
                <a:gd name="connsiteX1" fmla="*/ 4824 w 4824"/>
                <a:gd name="connsiteY1" fmla="*/ 4824 h 4824"/>
                <a:gd name="connsiteX2" fmla="*/ 0 w 4824"/>
                <a:gd name="connsiteY2" fmla="*/ 4824 h 4824"/>
                <a:gd name="connsiteX3" fmla="*/ 0 w 4824"/>
                <a:gd name="connsiteY3" fmla="*/ 0 h 4824"/>
                <a:gd name="connsiteX4" fmla="*/ 2895 w 4824"/>
                <a:gd name="connsiteY4" fmla="*/ 0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4" h="4824">
                  <a:moveTo>
                    <a:pt x="2895" y="0"/>
                  </a:moveTo>
                  <a:lnTo>
                    <a:pt x="4824" y="4824"/>
                  </a:lnTo>
                  <a:lnTo>
                    <a:pt x="0" y="4824"/>
                  </a:lnTo>
                  <a:cubicBezTo>
                    <a:pt x="0" y="4824"/>
                    <a:pt x="0" y="0"/>
                    <a:pt x="0" y="0"/>
                  </a:cubicBezTo>
                  <a:lnTo>
                    <a:pt x="2895" y="0"/>
                  </a:lnTo>
                  <a:close/>
                </a:path>
              </a:pathLst>
            </a:custGeom>
            <a:grpFill/>
            <a:ln w="24100" cap="flat">
              <a:solidFill>
                <a:srgbClr val="01A188"/>
              </a:solidFill>
              <a:prstDash val="solid"/>
              <a:round/>
            </a:ln>
          </p:spPr>
          <p:txBody>
            <a:bodyPr rtlCol="0" anchor="ctr"/>
            <a:lstStyle/>
            <a:p>
              <a:endParaRPr lang="en-GB"/>
            </a:p>
          </p:txBody>
        </p:sp>
        <p:sp>
          <p:nvSpPr>
            <p:cNvPr id="50" name="Freeform: Shape 38">
              <a:extLst>
                <a:ext uri="{FF2B5EF4-FFF2-40B4-BE49-F238E27FC236}">
                  <a16:creationId xmlns:a16="http://schemas.microsoft.com/office/drawing/2014/main" id="{33F8B46B-D2FF-D3A0-9DB4-9D2919BDBD8D}"/>
                </a:ext>
              </a:extLst>
            </p:cNvPr>
            <p:cNvSpPr/>
            <p:nvPr/>
          </p:nvSpPr>
          <p:spPr>
            <a:xfrm>
              <a:off x="2404450" y="5979354"/>
              <a:ext cx="3859" cy="4824"/>
            </a:xfrm>
            <a:custGeom>
              <a:avLst/>
              <a:gdLst>
                <a:gd name="connsiteX0" fmla="*/ 3859 w 3859"/>
                <a:gd name="connsiteY0" fmla="*/ 0 h 4824"/>
                <a:gd name="connsiteX1" fmla="*/ 3859 w 3859"/>
                <a:gd name="connsiteY1" fmla="*/ 4824 h 4824"/>
                <a:gd name="connsiteX2" fmla="*/ 1930 w 3859"/>
                <a:gd name="connsiteY2" fmla="*/ 4824 h 4824"/>
                <a:gd name="connsiteX3" fmla="*/ 0 w 3859"/>
                <a:gd name="connsiteY3" fmla="*/ 965 h 4824"/>
                <a:gd name="connsiteX4" fmla="*/ 2895 w 3859"/>
                <a:gd name="connsiteY4" fmla="*/ 965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4824">
                  <a:moveTo>
                    <a:pt x="3859" y="0"/>
                  </a:moveTo>
                  <a:lnTo>
                    <a:pt x="3859" y="4824"/>
                  </a:lnTo>
                  <a:cubicBezTo>
                    <a:pt x="3859" y="4824"/>
                    <a:pt x="1930" y="4824"/>
                    <a:pt x="1930" y="4824"/>
                  </a:cubicBezTo>
                  <a:lnTo>
                    <a:pt x="0" y="965"/>
                  </a:lnTo>
                  <a:lnTo>
                    <a:pt x="2895" y="965"/>
                  </a:lnTo>
                  <a:close/>
                </a:path>
              </a:pathLst>
            </a:custGeom>
            <a:grpFill/>
            <a:ln w="24100" cap="flat">
              <a:solidFill>
                <a:srgbClr val="01A188"/>
              </a:solidFill>
              <a:prstDash val="solid"/>
              <a:round/>
            </a:ln>
          </p:spPr>
          <p:txBody>
            <a:bodyPr rtlCol="0" anchor="ctr"/>
            <a:lstStyle/>
            <a:p>
              <a:endParaRPr lang="en-GB"/>
            </a:p>
          </p:txBody>
        </p:sp>
        <p:sp>
          <p:nvSpPr>
            <p:cNvPr id="51" name="Freeform: Shape 39">
              <a:extLst>
                <a:ext uri="{FF2B5EF4-FFF2-40B4-BE49-F238E27FC236}">
                  <a16:creationId xmlns:a16="http://schemas.microsoft.com/office/drawing/2014/main" id="{08BF62ED-9563-6A0E-027F-7509FC0E3014}"/>
                </a:ext>
              </a:extLst>
            </p:cNvPr>
            <p:cNvSpPr/>
            <p:nvPr/>
          </p:nvSpPr>
          <p:spPr>
            <a:xfrm>
              <a:off x="2370680" y="5977424"/>
              <a:ext cx="5789" cy="5789"/>
            </a:xfrm>
            <a:custGeom>
              <a:avLst/>
              <a:gdLst>
                <a:gd name="connsiteX0" fmla="*/ 2895 w 5789"/>
                <a:gd name="connsiteY0" fmla="*/ 965 h 5789"/>
                <a:gd name="connsiteX1" fmla="*/ 5789 w 5789"/>
                <a:gd name="connsiteY1" fmla="*/ 2894 h 5789"/>
                <a:gd name="connsiteX2" fmla="*/ 5789 w 5789"/>
                <a:gd name="connsiteY2" fmla="*/ 5789 h 5789"/>
                <a:gd name="connsiteX3" fmla="*/ 1930 w 5789"/>
                <a:gd name="connsiteY3" fmla="*/ 5789 h 5789"/>
                <a:gd name="connsiteX4" fmla="*/ 0 w 5789"/>
                <a:gd name="connsiteY4" fmla="*/ 3859 h 5789"/>
                <a:gd name="connsiteX5" fmla="*/ 0 w 5789"/>
                <a:gd name="connsiteY5" fmla="*/ 0 h 5789"/>
                <a:gd name="connsiteX6" fmla="*/ 3859 w 5789"/>
                <a:gd name="connsiteY6" fmla="*/ 0 h 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9" h="5789">
                  <a:moveTo>
                    <a:pt x="2895" y="965"/>
                  </a:moveTo>
                  <a:lnTo>
                    <a:pt x="5789" y="2894"/>
                  </a:lnTo>
                  <a:lnTo>
                    <a:pt x="5789" y="5789"/>
                  </a:lnTo>
                  <a:cubicBezTo>
                    <a:pt x="5789" y="5789"/>
                    <a:pt x="1930" y="5789"/>
                    <a:pt x="1930" y="5789"/>
                  </a:cubicBezTo>
                  <a:lnTo>
                    <a:pt x="0" y="3859"/>
                  </a:lnTo>
                  <a:lnTo>
                    <a:pt x="0" y="0"/>
                  </a:lnTo>
                  <a:cubicBezTo>
                    <a:pt x="0" y="0"/>
                    <a:pt x="3859" y="0"/>
                    <a:pt x="3859" y="0"/>
                  </a:cubicBezTo>
                  <a:close/>
                </a:path>
              </a:pathLst>
            </a:custGeom>
            <a:grpFill/>
            <a:ln w="24100" cap="flat">
              <a:solidFill>
                <a:srgbClr val="01A188"/>
              </a:solidFill>
              <a:prstDash val="solid"/>
              <a:round/>
            </a:ln>
          </p:spPr>
          <p:txBody>
            <a:bodyPr rtlCol="0" anchor="ctr"/>
            <a:lstStyle/>
            <a:p>
              <a:endParaRPr lang="en-GB"/>
            </a:p>
          </p:txBody>
        </p:sp>
        <p:sp>
          <p:nvSpPr>
            <p:cNvPr id="52" name="Freeform: Shape 40">
              <a:extLst>
                <a:ext uri="{FF2B5EF4-FFF2-40B4-BE49-F238E27FC236}">
                  <a16:creationId xmlns:a16="http://schemas.microsoft.com/office/drawing/2014/main" id="{F852D0CE-A522-E6DA-BB2F-820C562F910C}"/>
                </a:ext>
              </a:extLst>
            </p:cNvPr>
            <p:cNvSpPr/>
            <p:nvPr/>
          </p:nvSpPr>
          <p:spPr>
            <a:xfrm>
              <a:off x="2169992" y="5973565"/>
              <a:ext cx="3859" cy="3859"/>
            </a:xfrm>
            <a:custGeom>
              <a:avLst/>
              <a:gdLst>
                <a:gd name="connsiteX0" fmla="*/ 3859 w 3859"/>
                <a:gd name="connsiteY0" fmla="*/ 0 h 3859"/>
                <a:gd name="connsiteX1" fmla="*/ 3859 w 3859"/>
                <a:gd name="connsiteY1" fmla="*/ 2894 h 3859"/>
                <a:gd name="connsiteX2" fmla="*/ 1930 w 3859"/>
                <a:gd name="connsiteY2" fmla="*/ 3859 h 3859"/>
                <a:gd name="connsiteX3" fmla="*/ 0 w 3859"/>
                <a:gd name="connsiteY3" fmla="*/ 965 h 3859"/>
                <a:gd name="connsiteX4" fmla="*/ 3859 w 3859"/>
                <a:gd name="connsiteY4" fmla="*/ 965 h 3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9" h="3859">
                  <a:moveTo>
                    <a:pt x="3859" y="0"/>
                  </a:moveTo>
                  <a:lnTo>
                    <a:pt x="3859" y="2894"/>
                  </a:lnTo>
                  <a:cubicBezTo>
                    <a:pt x="3859" y="2894"/>
                    <a:pt x="1930" y="3859"/>
                    <a:pt x="1930" y="3859"/>
                  </a:cubicBezTo>
                  <a:lnTo>
                    <a:pt x="0" y="965"/>
                  </a:lnTo>
                  <a:lnTo>
                    <a:pt x="3859" y="965"/>
                  </a:lnTo>
                  <a:close/>
                </a:path>
              </a:pathLst>
            </a:custGeom>
            <a:grpFill/>
            <a:ln w="24100" cap="flat">
              <a:solidFill>
                <a:srgbClr val="01A188"/>
              </a:solidFill>
              <a:prstDash val="solid"/>
              <a:round/>
            </a:ln>
          </p:spPr>
          <p:txBody>
            <a:bodyPr rtlCol="0" anchor="ctr"/>
            <a:lstStyle/>
            <a:p>
              <a:endParaRPr lang="en-GB"/>
            </a:p>
          </p:txBody>
        </p:sp>
        <p:sp>
          <p:nvSpPr>
            <p:cNvPr id="53" name="Freeform: Shape 41">
              <a:extLst>
                <a:ext uri="{FF2B5EF4-FFF2-40B4-BE49-F238E27FC236}">
                  <a16:creationId xmlns:a16="http://schemas.microsoft.com/office/drawing/2014/main" id="{24D9B263-4869-DFC3-D28F-7E2529C17A2F}"/>
                </a:ext>
              </a:extLst>
            </p:cNvPr>
            <p:cNvSpPr/>
            <p:nvPr/>
          </p:nvSpPr>
          <p:spPr>
            <a:xfrm>
              <a:off x="2382258" y="5964881"/>
              <a:ext cx="21226" cy="18332"/>
            </a:xfrm>
            <a:custGeom>
              <a:avLst/>
              <a:gdLst>
                <a:gd name="connsiteX0" fmla="*/ 3859 w 21226"/>
                <a:gd name="connsiteY0" fmla="*/ 0 h 18332"/>
                <a:gd name="connsiteX1" fmla="*/ 8684 w 21226"/>
                <a:gd name="connsiteY1" fmla="*/ 1930 h 18332"/>
                <a:gd name="connsiteX2" fmla="*/ 11578 w 21226"/>
                <a:gd name="connsiteY2" fmla="*/ 5789 h 18332"/>
                <a:gd name="connsiteX3" fmla="*/ 13508 w 21226"/>
                <a:gd name="connsiteY3" fmla="*/ 7719 h 18332"/>
                <a:gd name="connsiteX4" fmla="*/ 13508 w 21226"/>
                <a:gd name="connsiteY4" fmla="*/ 11578 h 18332"/>
                <a:gd name="connsiteX5" fmla="*/ 18332 w 21226"/>
                <a:gd name="connsiteY5" fmla="*/ 11578 h 18332"/>
                <a:gd name="connsiteX6" fmla="*/ 21227 w 21226"/>
                <a:gd name="connsiteY6" fmla="*/ 15438 h 18332"/>
                <a:gd name="connsiteX7" fmla="*/ 15438 w 21226"/>
                <a:gd name="connsiteY7" fmla="*/ 18332 h 18332"/>
                <a:gd name="connsiteX8" fmla="*/ 9648 w 21226"/>
                <a:gd name="connsiteY8" fmla="*/ 14473 h 18332"/>
                <a:gd name="connsiteX9" fmla="*/ 9648 w 21226"/>
                <a:gd name="connsiteY9" fmla="*/ 11578 h 18332"/>
                <a:gd name="connsiteX10" fmla="*/ 5789 w 21226"/>
                <a:gd name="connsiteY10" fmla="*/ 10613 h 18332"/>
                <a:gd name="connsiteX11" fmla="*/ 965 w 21226"/>
                <a:gd name="connsiteY11" fmla="*/ 6754 h 18332"/>
                <a:gd name="connsiteX12" fmla="*/ 2895 w 21226"/>
                <a:gd name="connsiteY12" fmla="*/ 3859 h 18332"/>
                <a:gd name="connsiteX13" fmla="*/ 0 w 21226"/>
                <a:gd name="connsiteY13" fmla="*/ 0 h 18332"/>
                <a:gd name="connsiteX14" fmla="*/ 3859 w 21226"/>
                <a:gd name="connsiteY14" fmla="*/ 0 h 1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26" h="18332">
                  <a:moveTo>
                    <a:pt x="3859" y="0"/>
                  </a:moveTo>
                  <a:lnTo>
                    <a:pt x="8684" y="1930"/>
                  </a:lnTo>
                  <a:lnTo>
                    <a:pt x="11578" y="5789"/>
                  </a:lnTo>
                  <a:lnTo>
                    <a:pt x="13508" y="7719"/>
                  </a:lnTo>
                  <a:lnTo>
                    <a:pt x="13508" y="11578"/>
                  </a:lnTo>
                  <a:cubicBezTo>
                    <a:pt x="13508" y="11578"/>
                    <a:pt x="18332" y="11578"/>
                    <a:pt x="18332" y="11578"/>
                  </a:cubicBezTo>
                  <a:lnTo>
                    <a:pt x="21227" y="15438"/>
                  </a:lnTo>
                  <a:lnTo>
                    <a:pt x="15438" y="18332"/>
                  </a:lnTo>
                  <a:lnTo>
                    <a:pt x="9648" y="14473"/>
                  </a:lnTo>
                  <a:lnTo>
                    <a:pt x="9648" y="11578"/>
                  </a:lnTo>
                  <a:cubicBezTo>
                    <a:pt x="9648" y="11578"/>
                    <a:pt x="5789" y="10613"/>
                    <a:pt x="5789" y="10613"/>
                  </a:cubicBezTo>
                  <a:lnTo>
                    <a:pt x="965" y="6754"/>
                  </a:lnTo>
                  <a:lnTo>
                    <a:pt x="2895" y="3859"/>
                  </a:lnTo>
                  <a:lnTo>
                    <a:pt x="0" y="0"/>
                  </a:lnTo>
                  <a:lnTo>
                    <a:pt x="3859" y="0"/>
                  </a:lnTo>
                  <a:close/>
                </a:path>
              </a:pathLst>
            </a:custGeom>
            <a:grpFill/>
            <a:ln w="24100" cap="flat">
              <a:solidFill>
                <a:srgbClr val="01A188"/>
              </a:solidFill>
              <a:prstDash val="solid"/>
              <a:round/>
            </a:ln>
          </p:spPr>
          <p:txBody>
            <a:bodyPr rtlCol="0" anchor="ctr"/>
            <a:lstStyle/>
            <a:p>
              <a:endParaRPr lang="en-GB"/>
            </a:p>
          </p:txBody>
        </p:sp>
        <p:sp>
          <p:nvSpPr>
            <p:cNvPr id="54" name="Freeform: Shape 42">
              <a:extLst>
                <a:ext uri="{FF2B5EF4-FFF2-40B4-BE49-F238E27FC236}">
                  <a16:creationId xmlns:a16="http://schemas.microsoft.com/office/drawing/2014/main" id="{A397C887-C500-267C-FB16-8A6CFA146AC5}"/>
                </a:ext>
              </a:extLst>
            </p:cNvPr>
            <p:cNvSpPr/>
            <p:nvPr/>
          </p:nvSpPr>
          <p:spPr>
            <a:xfrm>
              <a:off x="2322438" y="5958127"/>
              <a:ext cx="4824" cy="19297"/>
            </a:xfrm>
            <a:custGeom>
              <a:avLst/>
              <a:gdLst>
                <a:gd name="connsiteX0" fmla="*/ 1930 w 4824"/>
                <a:gd name="connsiteY0" fmla="*/ 0 h 19297"/>
                <a:gd name="connsiteX1" fmla="*/ 4824 w 4824"/>
                <a:gd name="connsiteY1" fmla="*/ 6754 h 19297"/>
                <a:gd name="connsiteX2" fmla="*/ 4824 w 4824"/>
                <a:gd name="connsiteY2" fmla="*/ 15438 h 19297"/>
                <a:gd name="connsiteX3" fmla="*/ 4824 w 4824"/>
                <a:gd name="connsiteY3" fmla="*/ 19297 h 19297"/>
                <a:gd name="connsiteX4" fmla="*/ 0 w 4824"/>
                <a:gd name="connsiteY4" fmla="*/ 17367 h 19297"/>
                <a:gd name="connsiteX5" fmla="*/ 0 w 4824"/>
                <a:gd name="connsiteY5" fmla="*/ 14473 h 19297"/>
                <a:gd name="connsiteX6" fmla="*/ 4824 w 4824"/>
                <a:gd name="connsiteY6" fmla="*/ 12543 h 19297"/>
                <a:gd name="connsiteX7" fmla="*/ 4824 w 4824"/>
                <a:gd name="connsiteY7" fmla="*/ 7719 h 19297"/>
                <a:gd name="connsiteX8" fmla="*/ 965 w 4824"/>
                <a:gd name="connsiteY8" fmla="*/ 3859 h 19297"/>
                <a:gd name="connsiteX9" fmla="*/ 2895 w 4824"/>
                <a:gd name="connsiteY9" fmla="*/ 965 h 19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4" h="19297">
                  <a:moveTo>
                    <a:pt x="1930" y="0"/>
                  </a:moveTo>
                  <a:lnTo>
                    <a:pt x="4824" y="6754"/>
                  </a:lnTo>
                  <a:lnTo>
                    <a:pt x="4824" y="15438"/>
                  </a:lnTo>
                  <a:cubicBezTo>
                    <a:pt x="4824" y="15438"/>
                    <a:pt x="4824" y="19297"/>
                    <a:pt x="4824" y="19297"/>
                  </a:cubicBezTo>
                  <a:lnTo>
                    <a:pt x="0" y="17367"/>
                  </a:lnTo>
                  <a:lnTo>
                    <a:pt x="0" y="14473"/>
                  </a:lnTo>
                  <a:cubicBezTo>
                    <a:pt x="0" y="14473"/>
                    <a:pt x="4824" y="12543"/>
                    <a:pt x="4824" y="12543"/>
                  </a:cubicBezTo>
                  <a:lnTo>
                    <a:pt x="4824" y="7719"/>
                  </a:lnTo>
                  <a:cubicBezTo>
                    <a:pt x="4824" y="7719"/>
                    <a:pt x="965" y="3859"/>
                    <a:pt x="965" y="3859"/>
                  </a:cubicBezTo>
                  <a:lnTo>
                    <a:pt x="2895" y="965"/>
                  </a:lnTo>
                  <a:close/>
                </a:path>
              </a:pathLst>
            </a:custGeom>
            <a:grpFill/>
            <a:ln w="24100" cap="flat">
              <a:solidFill>
                <a:srgbClr val="01A188"/>
              </a:solidFill>
              <a:prstDash val="solid"/>
              <a:round/>
            </a:ln>
          </p:spPr>
          <p:txBody>
            <a:bodyPr rtlCol="0" anchor="ctr"/>
            <a:lstStyle/>
            <a:p>
              <a:endParaRPr lang="en-GB"/>
            </a:p>
          </p:txBody>
        </p:sp>
        <p:sp>
          <p:nvSpPr>
            <p:cNvPr id="55" name="Freeform: Shape 43">
              <a:extLst>
                <a:ext uri="{FF2B5EF4-FFF2-40B4-BE49-F238E27FC236}">
                  <a16:creationId xmlns:a16="http://schemas.microsoft.com/office/drawing/2014/main" id="{DBCC3615-CD49-6E47-996B-65A9C07D50C6}"/>
                </a:ext>
              </a:extLst>
            </p:cNvPr>
            <p:cNvSpPr/>
            <p:nvPr/>
          </p:nvSpPr>
          <p:spPr>
            <a:xfrm>
              <a:off x="2208586" y="5954268"/>
              <a:ext cx="4824" cy="10613"/>
            </a:xfrm>
            <a:custGeom>
              <a:avLst/>
              <a:gdLst>
                <a:gd name="connsiteX0" fmla="*/ 1930 w 4824"/>
                <a:gd name="connsiteY0" fmla="*/ 0 h 10613"/>
                <a:gd name="connsiteX1" fmla="*/ 4824 w 4824"/>
                <a:gd name="connsiteY1" fmla="*/ 2895 h 10613"/>
                <a:gd name="connsiteX2" fmla="*/ 4824 w 4824"/>
                <a:gd name="connsiteY2" fmla="*/ 8684 h 10613"/>
                <a:gd name="connsiteX3" fmla="*/ 4824 w 4824"/>
                <a:gd name="connsiteY3" fmla="*/ 10613 h 10613"/>
                <a:gd name="connsiteX4" fmla="*/ 0 w 4824"/>
                <a:gd name="connsiteY4" fmla="*/ 8684 h 10613"/>
                <a:gd name="connsiteX5" fmla="*/ 0 w 4824"/>
                <a:gd name="connsiteY5" fmla="*/ 5789 h 10613"/>
                <a:gd name="connsiteX6" fmla="*/ 1930 w 4824"/>
                <a:gd name="connsiteY6"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 h="10613">
                  <a:moveTo>
                    <a:pt x="1930" y="0"/>
                  </a:moveTo>
                  <a:lnTo>
                    <a:pt x="4824" y="2895"/>
                  </a:lnTo>
                  <a:lnTo>
                    <a:pt x="4824" y="8684"/>
                  </a:lnTo>
                  <a:cubicBezTo>
                    <a:pt x="4824" y="8684"/>
                    <a:pt x="4824" y="10613"/>
                    <a:pt x="4824" y="10613"/>
                  </a:cubicBezTo>
                  <a:lnTo>
                    <a:pt x="0" y="8684"/>
                  </a:lnTo>
                  <a:lnTo>
                    <a:pt x="0" y="5789"/>
                  </a:lnTo>
                  <a:cubicBezTo>
                    <a:pt x="0" y="5789"/>
                    <a:pt x="1930" y="0"/>
                    <a:pt x="1930" y="0"/>
                  </a:cubicBezTo>
                  <a:close/>
                </a:path>
              </a:pathLst>
            </a:custGeom>
            <a:grpFill/>
            <a:ln w="24100" cap="flat">
              <a:solidFill>
                <a:srgbClr val="01A188"/>
              </a:solidFill>
              <a:prstDash val="solid"/>
              <a:round/>
            </a:ln>
          </p:spPr>
          <p:txBody>
            <a:bodyPr rtlCol="0" anchor="ctr"/>
            <a:lstStyle/>
            <a:p>
              <a:endParaRPr lang="en-GB"/>
            </a:p>
          </p:txBody>
        </p:sp>
        <p:sp>
          <p:nvSpPr>
            <p:cNvPr id="56" name="Freeform: Shape 44">
              <a:extLst>
                <a:ext uri="{FF2B5EF4-FFF2-40B4-BE49-F238E27FC236}">
                  <a16:creationId xmlns:a16="http://schemas.microsoft.com/office/drawing/2014/main" id="{E17A1808-588D-7531-A658-2D7F78F121F5}"/>
                </a:ext>
              </a:extLst>
            </p:cNvPr>
            <p:cNvSpPr/>
            <p:nvPr/>
          </p:nvSpPr>
          <p:spPr>
            <a:xfrm>
              <a:off x="2299281" y="5939795"/>
              <a:ext cx="4824" cy="3859"/>
            </a:xfrm>
            <a:custGeom>
              <a:avLst/>
              <a:gdLst>
                <a:gd name="connsiteX0" fmla="*/ 4824 w 4824"/>
                <a:gd name="connsiteY0" fmla="*/ 0 h 3859"/>
                <a:gd name="connsiteX1" fmla="*/ 4824 w 4824"/>
                <a:gd name="connsiteY1" fmla="*/ 3859 h 3859"/>
                <a:gd name="connsiteX2" fmla="*/ 0 w 4824"/>
                <a:gd name="connsiteY2" fmla="*/ 2894 h 3859"/>
                <a:gd name="connsiteX3" fmla="*/ 4824 w 4824"/>
                <a:gd name="connsiteY3" fmla="*/ 0 h 3859"/>
              </a:gdLst>
              <a:ahLst/>
              <a:cxnLst>
                <a:cxn ang="0">
                  <a:pos x="connsiteX0" y="connsiteY0"/>
                </a:cxn>
                <a:cxn ang="0">
                  <a:pos x="connsiteX1" y="connsiteY1"/>
                </a:cxn>
                <a:cxn ang="0">
                  <a:pos x="connsiteX2" y="connsiteY2"/>
                </a:cxn>
                <a:cxn ang="0">
                  <a:pos x="connsiteX3" y="connsiteY3"/>
                </a:cxn>
              </a:cxnLst>
              <a:rect l="l" t="t" r="r" b="b"/>
              <a:pathLst>
                <a:path w="4824" h="3859">
                  <a:moveTo>
                    <a:pt x="4824" y="0"/>
                  </a:moveTo>
                  <a:lnTo>
                    <a:pt x="4824" y="3859"/>
                  </a:lnTo>
                  <a:cubicBezTo>
                    <a:pt x="4824" y="3859"/>
                    <a:pt x="0" y="2894"/>
                    <a:pt x="0" y="2894"/>
                  </a:cubicBezTo>
                  <a:lnTo>
                    <a:pt x="4824" y="0"/>
                  </a:lnTo>
                  <a:close/>
                </a:path>
              </a:pathLst>
            </a:custGeom>
            <a:grpFill/>
            <a:ln w="24100" cap="flat">
              <a:solidFill>
                <a:srgbClr val="01A188"/>
              </a:solidFill>
              <a:prstDash val="solid"/>
              <a:round/>
            </a:ln>
          </p:spPr>
          <p:txBody>
            <a:bodyPr rtlCol="0" anchor="ctr"/>
            <a:lstStyle/>
            <a:p>
              <a:endParaRPr lang="en-GB"/>
            </a:p>
          </p:txBody>
        </p:sp>
        <p:sp>
          <p:nvSpPr>
            <p:cNvPr id="57" name="Freeform: Shape 45">
              <a:extLst>
                <a:ext uri="{FF2B5EF4-FFF2-40B4-BE49-F238E27FC236}">
                  <a16:creationId xmlns:a16="http://schemas.microsoft.com/office/drawing/2014/main" id="{D15F4E7F-8060-D038-C0F3-AA81A764E7BC}"/>
                </a:ext>
              </a:extLst>
            </p:cNvPr>
            <p:cNvSpPr/>
            <p:nvPr/>
          </p:nvSpPr>
          <p:spPr>
            <a:xfrm>
              <a:off x="2280949" y="5934971"/>
              <a:ext cx="6753" cy="9648"/>
            </a:xfrm>
            <a:custGeom>
              <a:avLst/>
              <a:gdLst>
                <a:gd name="connsiteX0" fmla="*/ 3859 w 6753"/>
                <a:gd name="connsiteY0" fmla="*/ 0 h 9648"/>
                <a:gd name="connsiteX1" fmla="*/ 6754 w 6753"/>
                <a:gd name="connsiteY1" fmla="*/ 2894 h 9648"/>
                <a:gd name="connsiteX2" fmla="*/ 6754 w 6753"/>
                <a:gd name="connsiteY2" fmla="*/ 9648 h 9648"/>
                <a:gd name="connsiteX3" fmla="*/ 3859 w 6753"/>
                <a:gd name="connsiteY3" fmla="*/ 8683 h 9648"/>
                <a:gd name="connsiteX4" fmla="*/ 0 w 6753"/>
                <a:gd name="connsiteY4" fmla="*/ 3859 h 9648"/>
                <a:gd name="connsiteX5" fmla="*/ 4824 w 6753"/>
                <a:gd name="connsiteY5" fmla="*/ 0 h 9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 h="9648">
                  <a:moveTo>
                    <a:pt x="3859" y="0"/>
                  </a:moveTo>
                  <a:lnTo>
                    <a:pt x="6754" y="2894"/>
                  </a:lnTo>
                  <a:lnTo>
                    <a:pt x="6754" y="9648"/>
                  </a:lnTo>
                  <a:cubicBezTo>
                    <a:pt x="6754" y="9648"/>
                    <a:pt x="3859" y="8683"/>
                    <a:pt x="3859" y="8683"/>
                  </a:cubicBezTo>
                  <a:lnTo>
                    <a:pt x="0" y="3859"/>
                  </a:lnTo>
                  <a:lnTo>
                    <a:pt x="4824" y="0"/>
                  </a:lnTo>
                  <a:close/>
                </a:path>
              </a:pathLst>
            </a:custGeom>
            <a:grpFill/>
            <a:ln w="24100" cap="flat">
              <a:solidFill>
                <a:srgbClr val="01A188"/>
              </a:solidFill>
              <a:prstDash val="solid"/>
              <a:round/>
            </a:ln>
          </p:spPr>
          <p:txBody>
            <a:bodyPr rtlCol="0" anchor="ctr"/>
            <a:lstStyle/>
            <a:p>
              <a:endParaRPr lang="en-GB"/>
            </a:p>
          </p:txBody>
        </p:sp>
        <p:sp>
          <p:nvSpPr>
            <p:cNvPr id="58" name="Freeform: Shape 46">
              <a:extLst>
                <a:ext uri="{FF2B5EF4-FFF2-40B4-BE49-F238E27FC236}">
                  <a16:creationId xmlns:a16="http://schemas.microsoft.com/office/drawing/2014/main" id="{28468B9E-A460-8322-5373-0BBB9DBCB2C1}"/>
                </a:ext>
              </a:extLst>
            </p:cNvPr>
            <p:cNvSpPr/>
            <p:nvPr/>
          </p:nvSpPr>
          <p:spPr>
            <a:xfrm>
              <a:off x="2216305" y="5927252"/>
              <a:ext cx="29910" cy="61750"/>
            </a:xfrm>
            <a:custGeom>
              <a:avLst/>
              <a:gdLst>
                <a:gd name="connsiteX0" fmla="*/ 13508 w 29910"/>
                <a:gd name="connsiteY0" fmla="*/ 0 h 61750"/>
                <a:gd name="connsiteX1" fmla="*/ 13508 w 29910"/>
                <a:gd name="connsiteY1" fmla="*/ 9648 h 61750"/>
                <a:gd name="connsiteX2" fmla="*/ 18332 w 29910"/>
                <a:gd name="connsiteY2" fmla="*/ 11578 h 61750"/>
                <a:gd name="connsiteX3" fmla="*/ 21227 w 29910"/>
                <a:gd name="connsiteY3" fmla="*/ 14473 h 61750"/>
                <a:gd name="connsiteX4" fmla="*/ 24121 w 29910"/>
                <a:gd name="connsiteY4" fmla="*/ 20262 h 61750"/>
                <a:gd name="connsiteX5" fmla="*/ 27016 w 29910"/>
                <a:gd name="connsiteY5" fmla="*/ 20262 h 61750"/>
                <a:gd name="connsiteX6" fmla="*/ 27016 w 29910"/>
                <a:gd name="connsiteY6" fmla="*/ 25086 h 61750"/>
                <a:gd name="connsiteX7" fmla="*/ 29910 w 29910"/>
                <a:gd name="connsiteY7" fmla="*/ 27981 h 61750"/>
                <a:gd name="connsiteX8" fmla="*/ 29910 w 29910"/>
                <a:gd name="connsiteY8" fmla="*/ 32805 h 61750"/>
                <a:gd name="connsiteX9" fmla="*/ 27016 w 29910"/>
                <a:gd name="connsiteY9" fmla="*/ 36664 h 61750"/>
                <a:gd name="connsiteX10" fmla="*/ 27016 w 29910"/>
                <a:gd name="connsiteY10" fmla="*/ 47278 h 61750"/>
                <a:gd name="connsiteX11" fmla="*/ 27016 w 29910"/>
                <a:gd name="connsiteY11" fmla="*/ 54032 h 61750"/>
                <a:gd name="connsiteX12" fmla="*/ 25086 w 29910"/>
                <a:gd name="connsiteY12" fmla="*/ 57891 h 61750"/>
                <a:gd name="connsiteX13" fmla="*/ 19297 w 29910"/>
                <a:gd name="connsiteY13" fmla="*/ 57891 h 61750"/>
                <a:gd name="connsiteX14" fmla="*/ 13508 w 29910"/>
                <a:gd name="connsiteY14" fmla="*/ 57891 h 61750"/>
                <a:gd name="connsiteX15" fmla="*/ 11578 w 29910"/>
                <a:gd name="connsiteY15" fmla="*/ 61750 h 61750"/>
                <a:gd name="connsiteX16" fmla="*/ 6754 w 29910"/>
                <a:gd name="connsiteY16" fmla="*/ 61750 h 61750"/>
                <a:gd name="connsiteX17" fmla="*/ 1930 w 29910"/>
                <a:gd name="connsiteY17" fmla="*/ 52102 h 61750"/>
                <a:gd name="connsiteX18" fmla="*/ 6754 w 29910"/>
                <a:gd name="connsiteY18" fmla="*/ 49207 h 61750"/>
                <a:gd name="connsiteX19" fmla="*/ 12543 w 29910"/>
                <a:gd name="connsiteY19" fmla="*/ 49207 h 61750"/>
                <a:gd name="connsiteX20" fmla="*/ 12543 w 29910"/>
                <a:gd name="connsiteY20" fmla="*/ 44383 h 61750"/>
                <a:gd name="connsiteX21" fmla="*/ 7719 w 29910"/>
                <a:gd name="connsiteY21" fmla="*/ 42453 h 61750"/>
                <a:gd name="connsiteX22" fmla="*/ 0 w 29910"/>
                <a:gd name="connsiteY22" fmla="*/ 42453 h 61750"/>
                <a:gd name="connsiteX23" fmla="*/ 0 w 29910"/>
                <a:gd name="connsiteY23" fmla="*/ 35699 h 61750"/>
                <a:gd name="connsiteX24" fmla="*/ 2895 w 29910"/>
                <a:gd name="connsiteY24" fmla="*/ 31840 h 61750"/>
                <a:gd name="connsiteX25" fmla="*/ 8684 w 29910"/>
                <a:gd name="connsiteY25" fmla="*/ 34735 h 61750"/>
                <a:gd name="connsiteX26" fmla="*/ 8684 w 29910"/>
                <a:gd name="connsiteY26" fmla="*/ 30875 h 61750"/>
                <a:gd name="connsiteX27" fmla="*/ 5789 w 29910"/>
                <a:gd name="connsiteY27" fmla="*/ 30875 h 61750"/>
                <a:gd name="connsiteX28" fmla="*/ 8684 w 29910"/>
                <a:gd name="connsiteY28" fmla="*/ 24121 h 61750"/>
                <a:gd name="connsiteX29" fmla="*/ 6754 w 29910"/>
                <a:gd name="connsiteY29" fmla="*/ 21227 h 61750"/>
                <a:gd name="connsiteX30" fmla="*/ 14473 w 29910"/>
                <a:gd name="connsiteY30" fmla="*/ 18332 h 61750"/>
                <a:gd name="connsiteX31" fmla="*/ 14473 w 29910"/>
                <a:gd name="connsiteY31" fmla="*/ 14473 h 61750"/>
                <a:gd name="connsiteX32" fmla="*/ 14473 w 29910"/>
                <a:gd name="connsiteY32" fmla="*/ 12543 h 61750"/>
                <a:gd name="connsiteX33" fmla="*/ 10613 w 29910"/>
                <a:gd name="connsiteY33" fmla="*/ 10613 h 61750"/>
                <a:gd name="connsiteX34" fmla="*/ 10613 w 29910"/>
                <a:gd name="connsiteY34" fmla="*/ 7719 h 61750"/>
                <a:gd name="connsiteX35" fmla="*/ 8684 w 29910"/>
                <a:gd name="connsiteY35" fmla="*/ 4824 h 61750"/>
                <a:gd name="connsiteX36" fmla="*/ 12543 w 29910"/>
                <a:gd name="connsiteY36" fmla="*/ 0 h 61750"/>
                <a:gd name="connsiteX37" fmla="*/ 13508 w 29910"/>
                <a:gd name="connsiteY37" fmla="*/ 0 h 6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9910" h="61750">
                  <a:moveTo>
                    <a:pt x="13508" y="0"/>
                  </a:moveTo>
                  <a:lnTo>
                    <a:pt x="13508" y="9648"/>
                  </a:lnTo>
                  <a:cubicBezTo>
                    <a:pt x="13508" y="9648"/>
                    <a:pt x="18332" y="11578"/>
                    <a:pt x="18332" y="11578"/>
                  </a:cubicBezTo>
                  <a:lnTo>
                    <a:pt x="21227" y="14473"/>
                  </a:lnTo>
                  <a:lnTo>
                    <a:pt x="24121" y="20262"/>
                  </a:lnTo>
                  <a:lnTo>
                    <a:pt x="27016" y="20262"/>
                  </a:lnTo>
                  <a:cubicBezTo>
                    <a:pt x="27016" y="20262"/>
                    <a:pt x="27016" y="25086"/>
                    <a:pt x="27016" y="25086"/>
                  </a:cubicBezTo>
                  <a:lnTo>
                    <a:pt x="29910" y="27981"/>
                  </a:lnTo>
                  <a:lnTo>
                    <a:pt x="29910" y="32805"/>
                  </a:lnTo>
                  <a:cubicBezTo>
                    <a:pt x="29910" y="32805"/>
                    <a:pt x="27016" y="36664"/>
                    <a:pt x="27016" y="36664"/>
                  </a:cubicBezTo>
                  <a:lnTo>
                    <a:pt x="27016" y="47278"/>
                  </a:lnTo>
                  <a:cubicBezTo>
                    <a:pt x="27016" y="47278"/>
                    <a:pt x="27016" y="54032"/>
                    <a:pt x="27016" y="54032"/>
                  </a:cubicBezTo>
                  <a:lnTo>
                    <a:pt x="25086" y="57891"/>
                  </a:lnTo>
                  <a:lnTo>
                    <a:pt x="19297" y="57891"/>
                  </a:lnTo>
                  <a:cubicBezTo>
                    <a:pt x="19297" y="57891"/>
                    <a:pt x="13508" y="57891"/>
                    <a:pt x="13508" y="57891"/>
                  </a:cubicBezTo>
                  <a:lnTo>
                    <a:pt x="11578" y="61750"/>
                  </a:lnTo>
                  <a:lnTo>
                    <a:pt x="6754" y="61750"/>
                  </a:lnTo>
                  <a:cubicBezTo>
                    <a:pt x="6754" y="61750"/>
                    <a:pt x="1930" y="52102"/>
                    <a:pt x="1930" y="52102"/>
                  </a:cubicBezTo>
                  <a:lnTo>
                    <a:pt x="6754" y="49207"/>
                  </a:lnTo>
                  <a:lnTo>
                    <a:pt x="12543" y="49207"/>
                  </a:lnTo>
                  <a:cubicBezTo>
                    <a:pt x="12543" y="49207"/>
                    <a:pt x="12543" y="44383"/>
                    <a:pt x="12543" y="44383"/>
                  </a:cubicBezTo>
                  <a:lnTo>
                    <a:pt x="7719" y="42453"/>
                  </a:lnTo>
                  <a:lnTo>
                    <a:pt x="0" y="42453"/>
                  </a:lnTo>
                  <a:cubicBezTo>
                    <a:pt x="0" y="42453"/>
                    <a:pt x="0" y="35699"/>
                    <a:pt x="0" y="35699"/>
                  </a:cubicBezTo>
                  <a:lnTo>
                    <a:pt x="2895" y="31840"/>
                  </a:lnTo>
                  <a:lnTo>
                    <a:pt x="8684" y="34735"/>
                  </a:lnTo>
                  <a:lnTo>
                    <a:pt x="8684" y="30875"/>
                  </a:lnTo>
                  <a:lnTo>
                    <a:pt x="5789" y="30875"/>
                  </a:lnTo>
                  <a:cubicBezTo>
                    <a:pt x="5789" y="30875"/>
                    <a:pt x="8684" y="24121"/>
                    <a:pt x="8684" y="24121"/>
                  </a:cubicBezTo>
                  <a:lnTo>
                    <a:pt x="6754" y="21227"/>
                  </a:lnTo>
                  <a:lnTo>
                    <a:pt x="14473" y="18332"/>
                  </a:lnTo>
                  <a:lnTo>
                    <a:pt x="14473" y="14473"/>
                  </a:lnTo>
                  <a:cubicBezTo>
                    <a:pt x="14473" y="14473"/>
                    <a:pt x="14473" y="12543"/>
                    <a:pt x="14473" y="12543"/>
                  </a:cubicBezTo>
                  <a:lnTo>
                    <a:pt x="10613" y="10613"/>
                  </a:lnTo>
                  <a:lnTo>
                    <a:pt x="10613" y="7719"/>
                  </a:lnTo>
                  <a:cubicBezTo>
                    <a:pt x="10613" y="7719"/>
                    <a:pt x="8684" y="4824"/>
                    <a:pt x="8684" y="4824"/>
                  </a:cubicBezTo>
                  <a:lnTo>
                    <a:pt x="12543" y="0"/>
                  </a:lnTo>
                  <a:lnTo>
                    <a:pt x="13508" y="0"/>
                  </a:lnTo>
                  <a:close/>
                </a:path>
              </a:pathLst>
            </a:custGeom>
            <a:grpFill/>
            <a:ln w="24100" cap="flat">
              <a:solidFill>
                <a:srgbClr val="01A188"/>
              </a:solidFill>
              <a:prstDash val="solid"/>
              <a:round/>
            </a:ln>
          </p:spPr>
          <p:txBody>
            <a:bodyPr rtlCol="0" anchor="ctr"/>
            <a:lstStyle/>
            <a:p>
              <a:endParaRPr lang="en-GB"/>
            </a:p>
          </p:txBody>
        </p:sp>
        <p:sp>
          <p:nvSpPr>
            <p:cNvPr id="59" name="Freeform: Shape 47">
              <a:extLst>
                <a:ext uri="{FF2B5EF4-FFF2-40B4-BE49-F238E27FC236}">
                  <a16:creationId xmlns:a16="http://schemas.microsoft.com/office/drawing/2014/main" id="{94A0C8FF-0206-C83E-A240-DCF4844E96E3}"/>
                </a:ext>
              </a:extLst>
            </p:cNvPr>
            <p:cNvSpPr/>
            <p:nvPr/>
          </p:nvSpPr>
          <p:spPr>
            <a:xfrm>
              <a:off x="2269371" y="5926287"/>
              <a:ext cx="10613" cy="10613"/>
            </a:xfrm>
            <a:custGeom>
              <a:avLst/>
              <a:gdLst>
                <a:gd name="connsiteX0" fmla="*/ 965 w 10613"/>
                <a:gd name="connsiteY0" fmla="*/ 0 h 10613"/>
                <a:gd name="connsiteX1" fmla="*/ 2895 w 10613"/>
                <a:gd name="connsiteY1" fmla="*/ 1929 h 10613"/>
                <a:gd name="connsiteX2" fmla="*/ 7719 w 10613"/>
                <a:gd name="connsiteY2" fmla="*/ 1929 h 10613"/>
                <a:gd name="connsiteX3" fmla="*/ 10613 w 10613"/>
                <a:gd name="connsiteY3" fmla="*/ 7719 h 10613"/>
                <a:gd name="connsiteX4" fmla="*/ 10613 w 10613"/>
                <a:gd name="connsiteY4" fmla="*/ 10613 h 10613"/>
                <a:gd name="connsiteX5" fmla="*/ 4824 w 10613"/>
                <a:gd name="connsiteY5" fmla="*/ 9648 h 10613"/>
                <a:gd name="connsiteX6" fmla="*/ 2895 w 10613"/>
                <a:gd name="connsiteY6" fmla="*/ 7719 h 10613"/>
                <a:gd name="connsiteX7" fmla="*/ 0 w 10613"/>
                <a:gd name="connsiteY7" fmla="*/ 1929 h 10613"/>
                <a:gd name="connsiteX8" fmla="*/ 0 w 10613"/>
                <a:gd name="connsiteY8" fmla="*/ 0 h 10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13" h="10613">
                  <a:moveTo>
                    <a:pt x="965" y="0"/>
                  </a:moveTo>
                  <a:lnTo>
                    <a:pt x="2895" y="1929"/>
                  </a:lnTo>
                  <a:lnTo>
                    <a:pt x="7719" y="1929"/>
                  </a:lnTo>
                  <a:cubicBezTo>
                    <a:pt x="7719" y="1929"/>
                    <a:pt x="10613" y="7719"/>
                    <a:pt x="10613" y="7719"/>
                  </a:cubicBezTo>
                  <a:lnTo>
                    <a:pt x="10613" y="10613"/>
                  </a:lnTo>
                  <a:cubicBezTo>
                    <a:pt x="10613" y="10613"/>
                    <a:pt x="4824" y="9648"/>
                    <a:pt x="4824" y="9648"/>
                  </a:cubicBezTo>
                  <a:lnTo>
                    <a:pt x="2895" y="7719"/>
                  </a:lnTo>
                  <a:lnTo>
                    <a:pt x="0" y="1929"/>
                  </a:lnTo>
                  <a:lnTo>
                    <a:pt x="0" y="0"/>
                  </a:lnTo>
                  <a:close/>
                </a:path>
              </a:pathLst>
            </a:custGeom>
            <a:grpFill/>
            <a:ln w="24100" cap="flat">
              <a:solidFill>
                <a:srgbClr val="01A188"/>
              </a:solidFill>
              <a:prstDash val="solid"/>
              <a:round/>
            </a:ln>
          </p:spPr>
          <p:txBody>
            <a:bodyPr rtlCol="0" anchor="ctr"/>
            <a:lstStyle/>
            <a:p>
              <a:endParaRPr lang="en-GB"/>
            </a:p>
          </p:txBody>
        </p:sp>
        <p:sp>
          <p:nvSpPr>
            <p:cNvPr id="60" name="Freeform: Shape 48">
              <a:extLst>
                <a:ext uri="{FF2B5EF4-FFF2-40B4-BE49-F238E27FC236}">
                  <a16:creationId xmlns:a16="http://schemas.microsoft.com/office/drawing/2014/main" id="{FC5CAD0C-178E-A834-31D1-2C3750F574D6}"/>
                </a:ext>
              </a:extLst>
            </p:cNvPr>
            <p:cNvSpPr/>
            <p:nvPr/>
          </p:nvSpPr>
          <p:spPr>
            <a:xfrm>
              <a:off x="2239461" y="5925322"/>
              <a:ext cx="56925" cy="77187"/>
            </a:xfrm>
            <a:custGeom>
              <a:avLst/>
              <a:gdLst>
                <a:gd name="connsiteX0" fmla="*/ 9648 w 56925"/>
                <a:gd name="connsiteY0" fmla="*/ 0 h 77187"/>
                <a:gd name="connsiteX1" fmla="*/ 15438 w 56925"/>
                <a:gd name="connsiteY1" fmla="*/ 0 h 77187"/>
                <a:gd name="connsiteX2" fmla="*/ 21227 w 56925"/>
                <a:gd name="connsiteY2" fmla="*/ 6754 h 77187"/>
                <a:gd name="connsiteX3" fmla="*/ 20262 w 56925"/>
                <a:gd name="connsiteY3" fmla="*/ 6754 h 77187"/>
                <a:gd name="connsiteX4" fmla="*/ 20262 w 56925"/>
                <a:gd name="connsiteY4" fmla="*/ 12543 h 77187"/>
                <a:gd name="connsiteX5" fmla="*/ 22191 w 56925"/>
                <a:gd name="connsiteY5" fmla="*/ 14473 h 77187"/>
                <a:gd name="connsiteX6" fmla="*/ 25086 w 56925"/>
                <a:gd name="connsiteY6" fmla="*/ 10613 h 77187"/>
                <a:gd name="connsiteX7" fmla="*/ 27981 w 56925"/>
                <a:gd name="connsiteY7" fmla="*/ 10613 h 77187"/>
                <a:gd name="connsiteX8" fmla="*/ 31840 w 56925"/>
                <a:gd name="connsiteY8" fmla="*/ 15438 h 77187"/>
                <a:gd name="connsiteX9" fmla="*/ 33770 w 56925"/>
                <a:gd name="connsiteY9" fmla="*/ 23156 h 77187"/>
                <a:gd name="connsiteX10" fmla="*/ 36664 w 56925"/>
                <a:gd name="connsiteY10" fmla="*/ 25086 h 77187"/>
                <a:gd name="connsiteX11" fmla="*/ 41488 w 56925"/>
                <a:gd name="connsiteY11" fmla="*/ 25086 h 77187"/>
                <a:gd name="connsiteX12" fmla="*/ 47277 w 56925"/>
                <a:gd name="connsiteY12" fmla="*/ 28945 h 77187"/>
                <a:gd name="connsiteX13" fmla="*/ 47277 w 56925"/>
                <a:gd name="connsiteY13" fmla="*/ 32805 h 77187"/>
                <a:gd name="connsiteX14" fmla="*/ 53067 w 56925"/>
                <a:gd name="connsiteY14" fmla="*/ 40524 h 77187"/>
                <a:gd name="connsiteX15" fmla="*/ 49207 w 56925"/>
                <a:gd name="connsiteY15" fmla="*/ 48242 h 77187"/>
                <a:gd name="connsiteX16" fmla="*/ 51137 w 56925"/>
                <a:gd name="connsiteY16" fmla="*/ 51137 h 77187"/>
                <a:gd name="connsiteX17" fmla="*/ 48242 w 56925"/>
                <a:gd name="connsiteY17" fmla="*/ 56926 h 77187"/>
                <a:gd name="connsiteX18" fmla="*/ 53067 w 56925"/>
                <a:gd name="connsiteY18" fmla="*/ 61750 h 77187"/>
                <a:gd name="connsiteX19" fmla="*/ 56926 w 56925"/>
                <a:gd name="connsiteY19" fmla="*/ 69469 h 77187"/>
                <a:gd name="connsiteX20" fmla="*/ 53067 w 56925"/>
                <a:gd name="connsiteY20" fmla="*/ 69469 h 77187"/>
                <a:gd name="connsiteX21" fmla="*/ 50172 w 56925"/>
                <a:gd name="connsiteY21" fmla="*/ 65610 h 77187"/>
                <a:gd name="connsiteX22" fmla="*/ 45348 w 56925"/>
                <a:gd name="connsiteY22" fmla="*/ 63680 h 77187"/>
                <a:gd name="connsiteX23" fmla="*/ 41488 w 56925"/>
                <a:gd name="connsiteY23" fmla="*/ 63680 h 77187"/>
                <a:gd name="connsiteX24" fmla="*/ 40524 w 56925"/>
                <a:gd name="connsiteY24" fmla="*/ 67539 h 77187"/>
                <a:gd name="connsiteX25" fmla="*/ 34734 w 56925"/>
                <a:gd name="connsiteY25" fmla="*/ 67539 h 77187"/>
                <a:gd name="connsiteX26" fmla="*/ 34734 w 56925"/>
                <a:gd name="connsiteY26" fmla="*/ 72363 h 77187"/>
                <a:gd name="connsiteX27" fmla="*/ 27981 w 56925"/>
                <a:gd name="connsiteY27" fmla="*/ 77188 h 77187"/>
                <a:gd name="connsiteX28" fmla="*/ 27981 w 56925"/>
                <a:gd name="connsiteY28" fmla="*/ 74293 h 77187"/>
                <a:gd name="connsiteX29" fmla="*/ 23156 w 56925"/>
                <a:gd name="connsiteY29" fmla="*/ 77188 h 77187"/>
                <a:gd name="connsiteX30" fmla="*/ 21227 w 56925"/>
                <a:gd name="connsiteY30" fmla="*/ 75258 h 77187"/>
                <a:gd name="connsiteX31" fmla="*/ 25086 w 56925"/>
                <a:gd name="connsiteY31" fmla="*/ 71399 h 77187"/>
                <a:gd name="connsiteX32" fmla="*/ 25086 w 56925"/>
                <a:gd name="connsiteY32" fmla="*/ 66574 h 77187"/>
                <a:gd name="connsiteX33" fmla="*/ 23156 w 56925"/>
                <a:gd name="connsiteY33" fmla="*/ 59820 h 77187"/>
                <a:gd name="connsiteX34" fmla="*/ 20262 w 56925"/>
                <a:gd name="connsiteY34" fmla="*/ 59820 h 77187"/>
                <a:gd name="connsiteX35" fmla="*/ 15438 w 56925"/>
                <a:gd name="connsiteY35" fmla="*/ 58856 h 77187"/>
                <a:gd name="connsiteX36" fmla="*/ 17367 w 56925"/>
                <a:gd name="connsiteY36" fmla="*/ 55961 h 77187"/>
                <a:gd name="connsiteX37" fmla="*/ 17367 w 56925"/>
                <a:gd name="connsiteY37" fmla="*/ 50172 h 77187"/>
                <a:gd name="connsiteX38" fmla="*/ 17367 w 56925"/>
                <a:gd name="connsiteY38" fmla="*/ 48242 h 77187"/>
                <a:gd name="connsiteX39" fmla="*/ 13508 w 56925"/>
                <a:gd name="connsiteY39" fmla="*/ 39559 h 77187"/>
                <a:gd name="connsiteX40" fmla="*/ 18332 w 56925"/>
                <a:gd name="connsiteY40" fmla="*/ 39559 h 77187"/>
                <a:gd name="connsiteX41" fmla="*/ 19297 w 56925"/>
                <a:gd name="connsiteY41" fmla="*/ 35699 h 77187"/>
                <a:gd name="connsiteX42" fmla="*/ 17367 w 56925"/>
                <a:gd name="connsiteY42" fmla="*/ 32805 h 77187"/>
                <a:gd name="connsiteX43" fmla="*/ 11578 w 56925"/>
                <a:gd name="connsiteY43" fmla="*/ 30875 h 77187"/>
                <a:gd name="connsiteX44" fmla="*/ 8684 w 56925"/>
                <a:gd name="connsiteY44" fmla="*/ 25086 h 77187"/>
                <a:gd name="connsiteX45" fmla="*/ 8684 w 56925"/>
                <a:gd name="connsiteY45" fmla="*/ 23156 h 77187"/>
                <a:gd name="connsiteX46" fmla="*/ 5789 w 56925"/>
                <a:gd name="connsiteY46" fmla="*/ 19297 h 77187"/>
                <a:gd name="connsiteX47" fmla="*/ 2895 w 56925"/>
                <a:gd name="connsiteY47" fmla="*/ 17367 h 77187"/>
                <a:gd name="connsiteX48" fmla="*/ 2895 w 56925"/>
                <a:gd name="connsiteY48" fmla="*/ 11578 h 77187"/>
                <a:gd name="connsiteX49" fmla="*/ 0 w 56925"/>
                <a:gd name="connsiteY49" fmla="*/ 10613 h 77187"/>
                <a:gd name="connsiteX50" fmla="*/ 2895 w 56925"/>
                <a:gd name="connsiteY50" fmla="*/ 7719 h 77187"/>
                <a:gd name="connsiteX51" fmla="*/ 2895 w 56925"/>
                <a:gd name="connsiteY51" fmla="*/ 4824 h 77187"/>
                <a:gd name="connsiteX52" fmla="*/ 4824 w 56925"/>
                <a:gd name="connsiteY52" fmla="*/ 1930 h 77187"/>
                <a:gd name="connsiteX53" fmla="*/ 8684 w 56925"/>
                <a:gd name="connsiteY53" fmla="*/ 1930 h 7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25" h="77187">
                  <a:moveTo>
                    <a:pt x="9648" y="0"/>
                  </a:moveTo>
                  <a:lnTo>
                    <a:pt x="15438" y="0"/>
                  </a:lnTo>
                  <a:cubicBezTo>
                    <a:pt x="15438" y="0"/>
                    <a:pt x="21227" y="6754"/>
                    <a:pt x="21227" y="6754"/>
                  </a:cubicBezTo>
                  <a:lnTo>
                    <a:pt x="20262" y="6754"/>
                  </a:lnTo>
                  <a:cubicBezTo>
                    <a:pt x="20262" y="6754"/>
                    <a:pt x="20262" y="12543"/>
                    <a:pt x="20262" y="12543"/>
                  </a:cubicBezTo>
                  <a:lnTo>
                    <a:pt x="22191" y="14473"/>
                  </a:lnTo>
                  <a:lnTo>
                    <a:pt x="25086" y="10613"/>
                  </a:lnTo>
                  <a:lnTo>
                    <a:pt x="27981" y="10613"/>
                  </a:lnTo>
                  <a:cubicBezTo>
                    <a:pt x="27981" y="10613"/>
                    <a:pt x="31840" y="15438"/>
                    <a:pt x="31840" y="15438"/>
                  </a:cubicBezTo>
                  <a:lnTo>
                    <a:pt x="33770" y="23156"/>
                  </a:lnTo>
                  <a:lnTo>
                    <a:pt x="36664" y="25086"/>
                  </a:lnTo>
                  <a:lnTo>
                    <a:pt x="41488" y="25086"/>
                  </a:lnTo>
                  <a:cubicBezTo>
                    <a:pt x="41488" y="25086"/>
                    <a:pt x="47277" y="28945"/>
                    <a:pt x="47277" y="28945"/>
                  </a:cubicBezTo>
                  <a:lnTo>
                    <a:pt x="47277" y="32805"/>
                  </a:lnTo>
                  <a:cubicBezTo>
                    <a:pt x="47277" y="32805"/>
                    <a:pt x="53067" y="40524"/>
                    <a:pt x="53067" y="40524"/>
                  </a:cubicBezTo>
                  <a:lnTo>
                    <a:pt x="49207" y="48242"/>
                  </a:lnTo>
                  <a:lnTo>
                    <a:pt x="51137" y="51137"/>
                  </a:lnTo>
                  <a:lnTo>
                    <a:pt x="48242" y="56926"/>
                  </a:lnTo>
                  <a:lnTo>
                    <a:pt x="53067" y="61750"/>
                  </a:lnTo>
                  <a:lnTo>
                    <a:pt x="56926" y="69469"/>
                  </a:lnTo>
                  <a:lnTo>
                    <a:pt x="53067" y="69469"/>
                  </a:lnTo>
                  <a:cubicBezTo>
                    <a:pt x="53067" y="69469"/>
                    <a:pt x="50172" y="65610"/>
                    <a:pt x="50172" y="65610"/>
                  </a:cubicBezTo>
                  <a:lnTo>
                    <a:pt x="45348" y="63680"/>
                  </a:lnTo>
                  <a:lnTo>
                    <a:pt x="41488" y="63680"/>
                  </a:lnTo>
                  <a:cubicBezTo>
                    <a:pt x="41488" y="63680"/>
                    <a:pt x="40524" y="67539"/>
                    <a:pt x="40524" y="67539"/>
                  </a:cubicBezTo>
                  <a:lnTo>
                    <a:pt x="34734" y="67539"/>
                  </a:lnTo>
                  <a:lnTo>
                    <a:pt x="34734" y="72363"/>
                  </a:lnTo>
                  <a:cubicBezTo>
                    <a:pt x="34734" y="72363"/>
                    <a:pt x="27981" y="77188"/>
                    <a:pt x="27981" y="77188"/>
                  </a:cubicBezTo>
                  <a:lnTo>
                    <a:pt x="27981" y="74293"/>
                  </a:lnTo>
                  <a:cubicBezTo>
                    <a:pt x="27981" y="74293"/>
                    <a:pt x="23156" y="77188"/>
                    <a:pt x="23156" y="77188"/>
                  </a:cubicBezTo>
                  <a:lnTo>
                    <a:pt x="21227" y="75258"/>
                  </a:lnTo>
                  <a:lnTo>
                    <a:pt x="25086" y="71399"/>
                  </a:lnTo>
                  <a:lnTo>
                    <a:pt x="25086" y="66574"/>
                  </a:lnTo>
                  <a:cubicBezTo>
                    <a:pt x="25086" y="66574"/>
                    <a:pt x="23156" y="59820"/>
                    <a:pt x="23156" y="59820"/>
                  </a:cubicBezTo>
                  <a:lnTo>
                    <a:pt x="20262" y="59820"/>
                  </a:lnTo>
                  <a:cubicBezTo>
                    <a:pt x="20262" y="59820"/>
                    <a:pt x="15438" y="58856"/>
                    <a:pt x="15438" y="58856"/>
                  </a:cubicBezTo>
                  <a:lnTo>
                    <a:pt x="17367" y="55961"/>
                  </a:lnTo>
                  <a:lnTo>
                    <a:pt x="17367" y="50172"/>
                  </a:lnTo>
                  <a:cubicBezTo>
                    <a:pt x="17367" y="50172"/>
                    <a:pt x="17367" y="48242"/>
                    <a:pt x="17367" y="48242"/>
                  </a:cubicBezTo>
                  <a:lnTo>
                    <a:pt x="13508" y="39559"/>
                  </a:lnTo>
                  <a:lnTo>
                    <a:pt x="18332" y="39559"/>
                  </a:lnTo>
                  <a:cubicBezTo>
                    <a:pt x="18332" y="39559"/>
                    <a:pt x="19297" y="35699"/>
                    <a:pt x="19297" y="35699"/>
                  </a:cubicBezTo>
                  <a:lnTo>
                    <a:pt x="17367" y="32805"/>
                  </a:lnTo>
                  <a:lnTo>
                    <a:pt x="11578" y="30875"/>
                  </a:lnTo>
                  <a:lnTo>
                    <a:pt x="8684" y="25086"/>
                  </a:lnTo>
                  <a:lnTo>
                    <a:pt x="8684" y="23156"/>
                  </a:lnTo>
                  <a:lnTo>
                    <a:pt x="5789" y="19297"/>
                  </a:lnTo>
                  <a:lnTo>
                    <a:pt x="2895" y="17367"/>
                  </a:lnTo>
                  <a:lnTo>
                    <a:pt x="2895" y="11578"/>
                  </a:lnTo>
                  <a:cubicBezTo>
                    <a:pt x="2895" y="11578"/>
                    <a:pt x="0" y="10613"/>
                    <a:pt x="0" y="10613"/>
                  </a:cubicBezTo>
                  <a:lnTo>
                    <a:pt x="2895" y="7719"/>
                  </a:lnTo>
                  <a:lnTo>
                    <a:pt x="2895" y="4824"/>
                  </a:lnTo>
                  <a:cubicBezTo>
                    <a:pt x="2895" y="4824"/>
                    <a:pt x="4824" y="1930"/>
                    <a:pt x="4824" y="1930"/>
                  </a:cubicBezTo>
                  <a:lnTo>
                    <a:pt x="8684" y="1930"/>
                  </a:lnTo>
                  <a:close/>
                </a:path>
              </a:pathLst>
            </a:custGeom>
            <a:grpFill/>
            <a:ln w="24100" cap="flat">
              <a:solidFill>
                <a:srgbClr val="01A188"/>
              </a:solidFill>
              <a:prstDash val="solid"/>
              <a:round/>
            </a:ln>
          </p:spPr>
          <p:txBody>
            <a:bodyPr rtlCol="0" anchor="ctr"/>
            <a:lstStyle/>
            <a:p>
              <a:endParaRPr lang="en-GB"/>
            </a:p>
          </p:txBody>
        </p:sp>
        <p:sp>
          <p:nvSpPr>
            <p:cNvPr id="61" name="Freeform: Shape 49">
              <a:extLst>
                <a:ext uri="{FF2B5EF4-FFF2-40B4-BE49-F238E27FC236}">
                  <a16:creationId xmlns:a16="http://schemas.microsoft.com/office/drawing/2014/main" id="{789C5CA4-F217-485A-B4F4-0E45F644E3E5}"/>
                </a:ext>
              </a:extLst>
            </p:cNvPr>
            <p:cNvSpPr/>
            <p:nvPr/>
          </p:nvSpPr>
          <p:spPr>
            <a:xfrm>
              <a:off x="2293492" y="5917604"/>
              <a:ext cx="20261" cy="22191"/>
            </a:xfrm>
            <a:custGeom>
              <a:avLst/>
              <a:gdLst>
                <a:gd name="connsiteX0" fmla="*/ 17367 w 20261"/>
                <a:gd name="connsiteY0" fmla="*/ 965 h 22191"/>
                <a:gd name="connsiteX1" fmla="*/ 17367 w 20261"/>
                <a:gd name="connsiteY1" fmla="*/ 4824 h 22191"/>
                <a:gd name="connsiteX2" fmla="*/ 19297 w 20261"/>
                <a:gd name="connsiteY2" fmla="*/ 8684 h 22191"/>
                <a:gd name="connsiteX3" fmla="*/ 17367 w 20261"/>
                <a:gd name="connsiteY3" fmla="*/ 12543 h 22191"/>
                <a:gd name="connsiteX4" fmla="*/ 20262 w 20261"/>
                <a:gd name="connsiteY4" fmla="*/ 17367 h 22191"/>
                <a:gd name="connsiteX5" fmla="*/ 20262 w 20261"/>
                <a:gd name="connsiteY5" fmla="*/ 21226 h 22191"/>
                <a:gd name="connsiteX6" fmla="*/ 17367 w 20261"/>
                <a:gd name="connsiteY6" fmla="*/ 22191 h 22191"/>
                <a:gd name="connsiteX7" fmla="*/ 13508 w 20261"/>
                <a:gd name="connsiteY7" fmla="*/ 20262 h 22191"/>
                <a:gd name="connsiteX8" fmla="*/ 11578 w 20261"/>
                <a:gd name="connsiteY8" fmla="*/ 15438 h 22191"/>
                <a:gd name="connsiteX9" fmla="*/ 7719 w 20261"/>
                <a:gd name="connsiteY9" fmla="*/ 15438 h 22191"/>
                <a:gd name="connsiteX10" fmla="*/ 5789 w 20261"/>
                <a:gd name="connsiteY10" fmla="*/ 19297 h 22191"/>
                <a:gd name="connsiteX11" fmla="*/ 0 w 20261"/>
                <a:gd name="connsiteY11" fmla="*/ 19297 h 22191"/>
                <a:gd name="connsiteX12" fmla="*/ 0 w 20261"/>
                <a:gd name="connsiteY12" fmla="*/ 7719 h 22191"/>
                <a:gd name="connsiteX13" fmla="*/ 4824 w 20261"/>
                <a:gd name="connsiteY13" fmla="*/ 4824 h 22191"/>
                <a:gd name="connsiteX14" fmla="*/ 9648 w 20261"/>
                <a:gd name="connsiteY14" fmla="*/ 4824 h 22191"/>
                <a:gd name="connsiteX15" fmla="*/ 13508 w 20261"/>
                <a:gd name="connsiteY15" fmla="*/ 0 h 22191"/>
                <a:gd name="connsiteX16" fmla="*/ 15438 w 20261"/>
                <a:gd name="connsiteY16" fmla="*/ 0 h 2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61" h="22191">
                  <a:moveTo>
                    <a:pt x="17367" y="965"/>
                  </a:moveTo>
                  <a:lnTo>
                    <a:pt x="17367" y="4824"/>
                  </a:lnTo>
                  <a:cubicBezTo>
                    <a:pt x="17367" y="4824"/>
                    <a:pt x="19297" y="8684"/>
                    <a:pt x="19297" y="8684"/>
                  </a:cubicBezTo>
                  <a:lnTo>
                    <a:pt x="17367" y="12543"/>
                  </a:lnTo>
                  <a:lnTo>
                    <a:pt x="20262" y="17367"/>
                  </a:lnTo>
                  <a:lnTo>
                    <a:pt x="20262" y="21226"/>
                  </a:lnTo>
                  <a:cubicBezTo>
                    <a:pt x="20262" y="21226"/>
                    <a:pt x="17367" y="22191"/>
                    <a:pt x="17367" y="22191"/>
                  </a:cubicBezTo>
                  <a:lnTo>
                    <a:pt x="13508" y="20262"/>
                  </a:lnTo>
                  <a:lnTo>
                    <a:pt x="11578" y="15438"/>
                  </a:lnTo>
                  <a:lnTo>
                    <a:pt x="7719" y="15438"/>
                  </a:lnTo>
                  <a:cubicBezTo>
                    <a:pt x="7719" y="15438"/>
                    <a:pt x="5789" y="19297"/>
                    <a:pt x="5789" y="19297"/>
                  </a:cubicBezTo>
                  <a:lnTo>
                    <a:pt x="0" y="19297"/>
                  </a:lnTo>
                  <a:cubicBezTo>
                    <a:pt x="0" y="19297"/>
                    <a:pt x="0" y="7719"/>
                    <a:pt x="0" y="7719"/>
                  </a:cubicBezTo>
                  <a:lnTo>
                    <a:pt x="4824" y="4824"/>
                  </a:lnTo>
                  <a:lnTo>
                    <a:pt x="9648" y="4824"/>
                  </a:lnTo>
                  <a:cubicBezTo>
                    <a:pt x="9648" y="4824"/>
                    <a:pt x="13508" y="0"/>
                    <a:pt x="13508" y="0"/>
                  </a:cubicBezTo>
                  <a:lnTo>
                    <a:pt x="15438" y="0"/>
                  </a:lnTo>
                  <a:close/>
                </a:path>
              </a:pathLst>
            </a:custGeom>
            <a:grpFill/>
            <a:ln w="24100" cap="flat">
              <a:solidFill>
                <a:srgbClr val="01A188"/>
              </a:solidFill>
              <a:prstDash val="solid"/>
              <a:round/>
            </a:ln>
          </p:spPr>
          <p:txBody>
            <a:bodyPr rtlCol="0" anchor="ctr"/>
            <a:lstStyle/>
            <a:p>
              <a:endParaRPr lang="en-GB"/>
            </a:p>
          </p:txBody>
        </p:sp>
        <p:sp>
          <p:nvSpPr>
            <p:cNvPr id="62" name="Freeform: Shape 50">
              <a:extLst>
                <a:ext uri="{FF2B5EF4-FFF2-40B4-BE49-F238E27FC236}">
                  <a16:creationId xmlns:a16="http://schemas.microsoft.com/office/drawing/2014/main" id="{BD29B83E-5C1D-36D4-DE40-447E931D5B9D}"/>
                </a:ext>
              </a:extLst>
            </p:cNvPr>
            <p:cNvSpPr/>
            <p:nvPr/>
          </p:nvSpPr>
          <p:spPr>
            <a:xfrm>
              <a:off x="2271301" y="5907955"/>
              <a:ext cx="23156" cy="17367"/>
            </a:xfrm>
            <a:custGeom>
              <a:avLst/>
              <a:gdLst>
                <a:gd name="connsiteX0" fmla="*/ 11578 w 23156"/>
                <a:gd name="connsiteY0" fmla="*/ 965 h 17367"/>
                <a:gd name="connsiteX1" fmla="*/ 15438 w 23156"/>
                <a:gd name="connsiteY1" fmla="*/ 2895 h 17367"/>
                <a:gd name="connsiteX2" fmla="*/ 23156 w 23156"/>
                <a:gd name="connsiteY2" fmla="*/ 8684 h 17367"/>
                <a:gd name="connsiteX3" fmla="*/ 21227 w 23156"/>
                <a:gd name="connsiteY3" fmla="*/ 11578 h 17367"/>
                <a:gd name="connsiteX4" fmla="*/ 21227 w 23156"/>
                <a:gd name="connsiteY4" fmla="*/ 14473 h 17367"/>
                <a:gd name="connsiteX5" fmla="*/ 16402 w 23156"/>
                <a:gd name="connsiteY5" fmla="*/ 17367 h 17367"/>
                <a:gd name="connsiteX6" fmla="*/ 16402 w 23156"/>
                <a:gd name="connsiteY6" fmla="*/ 14473 h 17367"/>
                <a:gd name="connsiteX7" fmla="*/ 11578 w 23156"/>
                <a:gd name="connsiteY7" fmla="*/ 15438 h 17367"/>
                <a:gd name="connsiteX8" fmla="*/ 7719 w 23156"/>
                <a:gd name="connsiteY8" fmla="*/ 10613 h 17367"/>
                <a:gd name="connsiteX9" fmla="*/ 1930 w 23156"/>
                <a:gd name="connsiteY9" fmla="*/ 10613 h 17367"/>
                <a:gd name="connsiteX10" fmla="*/ 0 w 23156"/>
                <a:gd name="connsiteY10" fmla="*/ 7719 h 17367"/>
                <a:gd name="connsiteX11" fmla="*/ 5789 w 23156"/>
                <a:gd name="connsiteY11" fmla="*/ 7719 h 17367"/>
                <a:gd name="connsiteX12" fmla="*/ 10613 w 23156"/>
                <a:gd name="connsiteY12" fmla="*/ 0 h 17367"/>
                <a:gd name="connsiteX13" fmla="*/ 11578 w 23156"/>
                <a:gd name="connsiteY13" fmla="*/ 0 h 1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56" h="17367">
                  <a:moveTo>
                    <a:pt x="11578" y="965"/>
                  </a:moveTo>
                  <a:lnTo>
                    <a:pt x="15438" y="2895"/>
                  </a:lnTo>
                  <a:lnTo>
                    <a:pt x="23156" y="8684"/>
                  </a:lnTo>
                  <a:lnTo>
                    <a:pt x="21227" y="11578"/>
                  </a:lnTo>
                  <a:lnTo>
                    <a:pt x="21227" y="14473"/>
                  </a:lnTo>
                  <a:cubicBezTo>
                    <a:pt x="21227" y="14473"/>
                    <a:pt x="16402" y="17367"/>
                    <a:pt x="16402" y="17367"/>
                  </a:cubicBezTo>
                  <a:lnTo>
                    <a:pt x="16402" y="14473"/>
                  </a:lnTo>
                  <a:cubicBezTo>
                    <a:pt x="16402" y="14473"/>
                    <a:pt x="11578" y="15438"/>
                    <a:pt x="11578" y="15438"/>
                  </a:cubicBezTo>
                  <a:lnTo>
                    <a:pt x="7719" y="10613"/>
                  </a:lnTo>
                  <a:lnTo>
                    <a:pt x="1930" y="10613"/>
                  </a:lnTo>
                  <a:cubicBezTo>
                    <a:pt x="1930" y="10613"/>
                    <a:pt x="0" y="7719"/>
                    <a:pt x="0" y="7719"/>
                  </a:cubicBezTo>
                  <a:lnTo>
                    <a:pt x="5789" y="7719"/>
                  </a:lnTo>
                  <a:cubicBezTo>
                    <a:pt x="5789" y="7719"/>
                    <a:pt x="10613" y="0"/>
                    <a:pt x="10613" y="0"/>
                  </a:cubicBezTo>
                  <a:lnTo>
                    <a:pt x="11578" y="0"/>
                  </a:lnTo>
                  <a:close/>
                </a:path>
              </a:pathLst>
            </a:custGeom>
            <a:grpFill/>
            <a:ln w="24100" cap="flat">
              <a:solidFill>
                <a:srgbClr val="01A188"/>
              </a:solidFill>
              <a:prstDash val="solid"/>
              <a:round/>
            </a:ln>
          </p:spPr>
          <p:txBody>
            <a:bodyPr rtlCol="0" anchor="ctr"/>
            <a:lstStyle/>
            <a:p>
              <a:endParaRPr lang="en-GB"/>
            </a:p>
          </p:txBody>
        </p:sp>
        <p:sp>
          <p:nvSpPr>
            <p:cNvPr id="63" name="Freeform: Shape 51">
              <a:extLst>
                <a:ext uri="{FF2B5EF4-FFF2-40B4-BE49-F238E27FC236}">
                  <a16:creationId xmlns:a16="http://schemas.microsoft.com/office/drawing/2014/main" id="{0093C8F7-06DC-D138-499B-927CA6C6B986}"/>
                </a:ext>
              </a:extLst>
            </p:cNvPr>
            <p:cNvSpPr/>
            <p:nvPr/>
          </p:nvSpPr>
          <p:spPr>
            <a:xfrm>
              <a:off x="2287703" y="5898307"/>
              <a:ext cx="5789" cy="6753"/>
            </a:xfrm>
            <a:custGeom>
              <a:avLst/>
              <a:gdLst>
                <a:gd name="connsiteX0" fmla="*/ 1930 w 5789"/>
                <a:gd name="connsiteY0" fmla="*/ 0 h 6753"/>
                <a:gd name="connsiteX1" fmla="*/ 4824 w 5789"/>
                <a:gd name="connsiteY1" fmla="*/ 0 h 6753"/>
                <a:gd name="connsiteX2" fmla="*/ 5789 w 5789"/>
                <a:gd name="connsiteY2" fmla="*/ 3859 h 6753"/>
                <a:gd name="connsiteX3" fmla="*/ 2895 w 5789"/>
                <a:gd name="connsiteY3" fmla="*/ 6754 h 6753"/>
                <a:gd name="connsiteX4" fmla="*/ 0 w 5789"/>
                <a:gd name="connsiteY4" fmla="*/ 3859 h 6753"/>
                <a:gd name="connsiteX5" fmla="*/ 1930 w 5789"/>
                <a:gd name="connsiteY5" fmla="*/ 965 h 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 h="6753">
                  <a:moveTo>
                    <a:pt x="1930" y="0"/>
                  </a:moveTo>
                  <a:lnTo>
                    <a:pt x="4824" y="0"/>
                  </a:lnTo>
                  <a:cubicBezTo>
                    <a:pt x="4824" y="0"/>
                    <a:pt x="5789" y="3859"/>
                    <a:pt x="5789" y="3859"/>
                  </a:cubicBezTo>
                  <a:lnTo>
                    <a:pt x="2895" y="6754"/>
                  </a:lnTo>
                  <a:lnTo>
                    <a:pt x="0" y="3859"/>
                  </a:lnTo>
                  <a:lnTo>
                    <a:pt x="1930" y="965"/>
                  </a:lnTo>
                  <a:close/>
                </a:path>
              </a:pathLst>
            </a:custGeom>
            <a:grpFill/>
            <a:ln w="24100" cap="flat">
              <a:solidFill>
                <a:srgbClr val="01A188"/>
              </a:solidFill>
              <a:prstDash val="solid"/>
              <a:round/>
            </a:ln>
          </p:spPr>
          <p:txBody>
            <a:bodyPr rtlCol="0" anchor="ctr"/>
            <a:lstStyle/>
            <a:p>
              <a:endParaRPr lang="en-GB"/>
            </a:p>
          </p:txBody>
        </p:sp>
        <p:sp>
          <p:nvSpPr>
            <p:cNvPr id="64" name="Freeform: Shape 52">
              <a:extLst>
                <a:ext uri="{FF2B5EF4-FFF2-40B4-BE49-F238E27FC236}">
                  <a16:creationId xmlns:a16="http://schemas.microsoft.com/office/drawing/2014/main" id="{464820C8-5506-1D32-E008-613221C93FA3}"/>
                </a:ext>
              </a:extLst>
            </p:cNvPr>
            <p:cNvSpPr/>
            <p:nvPr/>
          </p:nvSpPr>
          <p:spPr>
            <a:xfrm>
              <a:off x="2319543" y="5893483"/>
              <a:ext cx="68504" cy="65609"/>
            </a:xfrm>
            <a:custGeom>
              <a:avLst/>
              <a:gdLst>
                <a:gd name="connsiteX0" fmla="*/ 16402 w 68504"/>
                <a:gd name="connsiteY0" fmla="*/ 3859 h 65609"/>
                <a:gd name="connsiteX1" fmla="*/ 16402 w 68504"/>
                <a:gd name="connsiteY1" fmla="*/ 6754 h 65609"/>
                <a:gd name="connsiteX2" fmla="*/ 25086 w 68504"/>
                <a:gd name="connsiteY2" fmla="*/ 7719 h 65609"/>
                <a:gd name="connsiteX3" fmla="*/ 27016 w 68504"/>
                <a:gd name="connsiteY3" fmla="*/ 15438 h 65609"/>
                <a:gd name="connsiteX4" fmla="*/ 24121 w 68504"/>
                <a:gd name="connsiteY4" fmla="*/ 21226 h 65609"/>
                <a:gd name="connsiteX5" fmla="*/ 19297 w 68504"/>
                <a:gd name="connsiteY5" fmla="*/ 21226 h 65609"/>
                <a:gd name="connsiteX6" fmla="*/ 19297 w 68504"/>
                <a:gd name="connsiteY6" fmla="*/ 28945 h 65609"/>
                <a:gd name="connsiteX7" fmla="*/ 22191 w 68504"/>
                <a:gd name="connsiteY7" fmla="*/ 31840 h 65609"/>
                <a:gd name="connsiteX8" fmla="*/ 22191 w 68504"/>
                <a:gd name="connsiteY8" fmla="*/ 37629 h 65609"/>
                <a:gd name="connsiteX9" fmla="*/ 31840 w 68504"/>
                <a:gd name="connsiteY9" fmla="*/ 42453 h 65609"/>
                <a:gd name="connsiteX10" fmla="*/ 34734 w 68504"/>
                <a:gd name="connsiteY10" fmla="*/ 40523 h 65609"/>
                <a:gd name="connsiteX11" fmla="*/ 37629 w 68504"/>
                <a:gd name="connsiteY11" fmla="*/ 40523 h 65609"/>
                <a:gd name="connsiteX12" fmla="*/ 38594 w 68504"/>
                <a:gd name="connsiteY12" fmla="*/ 45348 h 65609"/>
                <a:gd name="connsiteX13" fmla="*/ 43418 w 68504"/>
                <a:gd name="connsiteY13" fmla="*/ 45348 h 65609"/>
                <a:gd name="connsiteX14" fmla="*/ 48242 w 68504"/>
                <a:gd name="connsiteY14" fmla="*/ 40523 h 65609"/>
                <a:gd name="connsiteX15" fmla="*/ 50172 w 68504"/>
                <a:gd name="connsiteY15" fmla="*/ 40523 h 65609"/>
                <a:gd name="connsiteX16" fmla="*/ 50172 w 68504"/>
                <a:gd name="connsiteY16" fmla="*/ 45348 h 65609"/>
                <a:gd name="connsiteX17" fmla="*/ 54996 w 68504"/>
                <a:gd name="connsiteY17" fmla="*/ 45348 h 65609"/>
                <a:gd name="connsiteX18" fmla="*/ 55961 w 68504"/>
                <a:gd name="connsiteY18" fmla="*/ 41488 h 65609"/>
                <a:gd name="connsiteX19" fmla="*/ 58856 w 68504"/>
                <a:gd name="connsiteY19" fmla="*/ 38594 h 65609"/>
                <a:gd name="connsiteX20" fmla="*/ 63680 w 68504"/>
                <a:gd name="connsiteY20" fmla="*/ 38594 h 65609"/>
                <a:gd name="connsiteX21" fmla="*/ 64645 w 68504"/>
                <a:gd name="connsiteY21" fmla="*/ 43418 h 65609"/>
                <a:gd name="connsiteX22" fmla="*/ 68504 w 68504"/>
                <a:gd name="connsiteY22" fmla="*/ 47277 h 65609"/>
                <a:gd name="connsiteX23" fmla="*/ 68504 w 68504"/>
                <a:gd name="connsiteY23" fmla="*/ 51137 h 65609"/>
                <a:gd name="connsiteX24" fmla="*/ 60785 w 68504"/>
                <a:gd name="connsiteY24" fmla="*/ 56926 h 65609"/>
                <a:gd name="connsiteX25" fmla="*/ 55961 w 68504"/>
                <a:gd name="connsiteY25" fmla="*/ 56926 h 65609"/>
                <a:gd name="connsiteX26" fmla="*/ 55961 w 68504"/>
                <a:gd name="connsiteY26" fmla="*/ 59820 h 65609"/>
                <a:gd name="connsiteX27" fmla="*/ 51137 w 68504"/>
                <a:gd name="connsiteY27" fmla="*/ 62715 h 65609"/>
                <a:gd name="connsiteX28" fmla="*/ 46313 w 68504"/>
                <a:gd name="connsiteY28" fmla="*/ 58855 h 65609"/>
                <a:gd name="connsiteX29" fmla="*/ 42453 w 68504"/>
                <a:gd name="connsiteY29" fmla="*/ 58855 h 65609"/>
                <a:gd name="connsiteX30" fmla="*/ 37629 w 68504"/>
                <a:gd name="connsiteY30" fmla="*/ 59820 h 65609"/>
                <a:gd name="connsiteX31" fmla="*/ 37629 w 68504"/>
                <a:gd name="connsiteY31" fmla="*/ 63680 h 65609"/>
                <a:gd name="connsiteX32" fmla="*/ 33770 w 68504"/>
                <a:gd name="connsiteY32" fmla="*/ 65610 h 65609"/>
                <a:gd name="connsiteX33" fmla="*/ 24121 w 68504"/>
                <a:gd name="connsiteY33" fmla="*/ 62715 h 65609"/>
                <a:gd name="connsiteX34" fmla="*/ 22191 w 68504"/>
                <a:gd name="connsiteY34" fmla="*/ 56926 h 65609"/>
                <a:gd name="connsiteX35" fmla="*/ 25086 w 68504"/>
                <a:gd name="connsiteY35" fmla="*/ 56926 h 65609"/>
                <a:gd name="connsiteX36" fmla="*/ 19297 w 68504"/>
                <a:gd name="connsiteY36" fmla="*/ 49207 h 65609"/>
                <a:gd name="connsiteX37" fmla="*/ 12543 w 68504"/>
                <a:gd name="connsiteY37" fmla="*/ 49207 h 65609"/>
                <a:gd name="connsiteX38" fmla="*/ 7719 w 68504"/>
                <a:gd name="connsiteY38" fmla="*/ 48242 h 65609"/>
                <a:gd name="connsiteX39" fmla="*/ 5789 w 68504"/>
                <a:gd name="connsiteY39" fmla="*/ 46313 h 65609"/>
                <a:gd name="connsiteX40" fmla="*/ 0 w 68504"/>
                <a:gd name="connsiteY40" fmla="*/ 44383 h 65609"/>
                <a:gd name="connsiteX41" fmla="*/ 0 w 68504"/>
                <a:gd name="connsiteY41" fmla="*/ 37629 h 65609"/>
                <a:gd name="connsiteX42" fmla="*/ 0 w 68504"/>
                <a:gd name="connsiteY42" fmla="*/ 35699 h 65609"/>
                <a:gd name="connsiteX43" fmla="*/ 2895 w 68504"/>
                <a:gd name="connsiteY43" fmla="*/ 31840 h 65609"/>
                <a:gd name="connsiteX44" fmla="*/ 4824 w 68504"/>
                <a:gd name="connsiteY44" fmla="*/ 27016 h 65609"/>
                <a:gd name="connsiteX45" fmla="*/ 9648 w 68504"/>
                <a:gd name="connsiteY45" fmla="*/ 27016 h 65609"/>
                <a:gd name="connsiteX46" fmla="*/ 11578 w 68504"/>
                <a:gd name="connsiteY46" fmla="*/ 25086 h 65609"/>
                <a:gd name="connsiteX47" fmla="*/ 9648 w 68504"/>
                <a:gd name="connsiteY47" fmla="*/ 21226 h 65609"/>
                <a:gd name="connsiteX48" fmla="*/ 9648 w 68504"/>
                <a:gd name="connsiteY48" fmla="*/ 16402 h 65609"/>
                <a:gd name="connsiteX49" fmla="*/ 9648 w 68504"/>
                <a:gd name="connsiteY49" fmla="*/ 10613 h 65609"/>
                <a:gd name="connsiteX50" fmla="*/ 7719 w 68504"/>
                <a:gd name="connsiteY50" fmla="*/ 8684 h 65609"/>
                <a:gd name="connsiteX51" fmla="*/ 9648 w 68504"/>
                <a:gd name="connsiteY51" fmla="*/ 4824 h 65609"/>
                <a:gd name="connsiteX52" fmla="*/ 14473 w 68504"/>
                <a:gd name="connsiteY52" fmla="*/ 12543 h 65609"/>
                <a:gd name="connsiteX53" fmla="*/ 19297 w 68504"/>
                <a:gd name="connsiteY53" fmla="*/ 12543 h 65609"/>
                <a:gd name="connsiteX54" fmla="*/ 22191 w 68504"/>
                <a:gd name="connsiteY54" fmla="*/ 16402 h 65609"/>
                <a:gd name="connsiteX55" fmla="*/ 24121 w 68504"/>
                <a:gd name="connsiteY55" fmla="*/ 12543 h 65609"/>
                <a:gd name="connsiteX56" fmla="*/ 22191 w 68504"/>
                <a:gd name="connsiteY56" fmla="*/ 8684 h 65609"/>
                <a:gd name="connsiteX57" fmla="*/ 18332 w 68504"/>
                <a:gd name="connsiteY57" fmla="*/ 10613 h 65609"/>
                <a:gd name="connsiteX58" fmla="*/ 18332 w 68504"/>
                <a:gd name="connsiteY58" fmla="*/ 2894 h 65609"/>
                <a:gd name="connsiteX59" fmla="*/ 20262 w 68504"/>
                <a:gd name="connsiteY59" fmla="*/ 0 h 6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8504" h="65609">
                  <a:moveTo>
                    <a:pt x="16402" y="3859"/>
                  </a:moveTo>
                  <a:lnTo>
                    <a:pt x="16402" y="6754"/>
                  </a:lnTo>
                  <a:cubicBezTo>
                    <a:pt x="16402" y="6754"/>
                    <a:pt x="25086" y="7719"/>
                    <a:pt x="25086" y="7719"/>
                  </a:cubicBezTo>
                  <a:lnTo>
                    <a:pt x="27016" y="15438"/>
                  </a:lnTo>
                  <a:lnTo>
                    <a:pt x="24121" y="21226"/>
                  </a:lnTo>
                  <a:lnTo>
                    <a:pt x="19297" y="21226"/>
                  </a:lnTo>
                  <a:lnTo>
                    <a:pt x="19297" y="28945"/>
                  </a:lnTo>
                  <a:lnTo>
                    <a:pt x="22191" y="31840"/>
                  </a:lnTo>
                  <a:lnTo>
                    <a:pt x="22191" y="37629"/>
                  </a:lnTo>
                  <a:cubicBezTo>
                    <a:pt x="22191" y="37629"/>
                    <a:pt x="31840" y="42453"/>
                    <a:pt x="31840" y="42453"/>
                  </a:cubicBezTo>
                  <a:lnTo>
                    <a:pt x="34734" y="40523"/>
                  </a:lnTo>
                  <a:lnTo>
                    <a:pt x="37629" y="40523"/>
                  </a:lnTo>
                  <a:cubicBezTo>
                    <a:pt x="37629" y="40523"/>
                    <a:pt x="38594" y="45348"/>
                    <a:pt x="38594" y="45348"/>
                  </a:cubicBezTo>
                  <a:lnTo>
                    <a:pt x="43418" y="45348"/>
                  </a:lnTo>
                  <a:lnTo>
                    <a:pt x="48242" y="40523"/>
                  </a:lnTo>
                  <a:lnTo>
                    <a:pt x="50172" y="40523"/>
                  </a:lnTo>
                  <a:cubicBezTo>
                    <a:pt x="50172" y="40523"/>
                    <a:pt x="50172" y="45348"/>
                    <a:pt x="50172" y="45348"/>
                  </a:cubicBezTo>
                  <a:lnTo>
                    <a:pt x="54996" y="45348"/>
                  </a:lnTo>
                  <a:cubicBezTo>
                    <a:pt x="54996" y="45348"/>
                    <a:pt x="55961" y="41488"/>
                    <a:pt x="55961" y="41488"/>
                  </a:cubicBezTo>
                  <a:lnTo>
                    <a:pt x="58856" y="38594"/>
                  </a:lnTo>
                  <a:lnTo>
                    <a:pt x="63680" y="38594"/>
                  </a:lnTo>
                  <a:cubicBezTo>
                    <a:pt x="63680" y="38594"/>
                    <a:pt x="64645" y="43418"/>
                    <a:pt x="64645" y="43418"/>
                  </a:cubicBezTo>
                  <a:lnTo>
                    <a:pt x="68504" y="47277"/>
                  </a:lnTo>
                  <a:lnTo>
                    <a:pt x="68504" y="51137"/>
                  </a:lnTo>
                  <a:cubicBezTo>
                    <a:pt x="68504" y="51137"/>
                    <a:pt x="60785" y="56926"/>
                    <a:pt x="60785" y="56926"/>
                  </a:cubicBezTo>
                  <a:lnTo>
                    <a:pt x="55961" y="56926"/>
                  </a:lnTo>
                  <a:cubicBezTo>
                    <a:pt x="55961" y="56926"/>
                    <a:pt x="55961" y="59820"/>
                    <a:pt x="55961" y="59820"/>
                  </a:cubicBezTo>
                  <a:lnTo>
                    <a:pt x="51137" y="62715"/>
                  </a:lnTo>
                  <a:lnTo>
                    <a:pt x="46313" y="58855"/>
                  </a:lnTo>
                  <a:lnTo>
                    <a:pt x="42453" y="58855"/>
                  </a:lnTo>
                  <a:cubicBezTo>
                    <a:pt x="42453" y="58855"/>
                    <a:pt x="37629" y="59820"/>
                    <a:pt x="37629" y="59820"/>
                  </a:cubicBezTo>
                  <a:lnTo>
                    <a:pt x="37629" y="63680"/>
                  </a:lnTo>
                  <a:cubicBezTo>
                    <a:pt x="37629" y="63680"/>
                    <a:pt x="33770" y="65610"/>
                    <a:pt x="33770" y="65610"/>
                  </a:cubicBezTo>
                  <a:lnTo>
                    <a:pt x="24121" y="62715"/>
                  </a:lnTo>
                  <a:lnTo>
                    <a:pt x="22191" y="56926"/>
                  </a:lnTo>
                  <a:lnTo>
                    <a:pt x="25086" y="56926"/>
                  </a:lnTo>
                  <a:cubicBezTo>
                    <a:pt x="25086" y="56926"/>
                    <a:pt x="19297" y="49207"/>
                    <a:pt x="19297" y="49207"/>
                  </a:cubicBezTo>
                  <a:lnTo>
                    <a:pt x="12543" y="49207"/>
                  </a:lnTo>
                  <a:cubicBezTo>
                    <a:pt x="12543" y="49207"/>
                    <a:pt x="7719" y="48242"/>
                    <a:pt x="7719" y="48242"/>
                  </a:cubicBezTo>
                  <a:lnTo>
                    <a:pt x="5789" y="46313"/>
                  </a:lnTo>
                  <a:lnTo>
                    <a:pt x="0" y="44383"/>
                  </a:lnTo>
                  <a:lnTo>
                    <a:pt x="0" y="37629"/>
                  </a:lnTo>
                  <a:cubicBezTo>
                    <a:pt x="0" y="37629"/>
                    <a:pt x="0" y="35699"/>
                    <a:pt x="0" y="35699"/>
                  </a:cubicBezTo>
                  <a:lnTo>
                    <a:pt x="2895" y="31840"/>
                  </a:lnTo>
                  <a:lnTo>
                    <a:pt x="4824" y="27016"/>
                  </a:lnTo>
                  <a:lnTo>
                    <a:pt x="9648" y="27016"/>
                  </a:lnTo>
                  <a:cubicBezTo>
                    <a:pt x="9648" y="27016"/>
                    <a:pt x="11578" y="25086"/>
                    <a:pt x="11578" y="25086"/>
                  </a:cubicBezTo>
                  <a:lnTo>
                    <a:pt x="9648" y="21226"/>
                  </a:lnTo>
                  <a:lnTo>
                    <a:pt x="9648" y="16402"/>
                  </a:lnTo>
                  <a:cubicBezTo>
                    <a:pt x="9648" y="16402"/>
                    <a:pt x="9648" y="10613"/>
                    <a:pt x="9648" y="10613"/>
                  </a:cubicBezTo>
                  <a:lnTo>
                    <a:pt x="7719" y="8684"/>
                  </a:lnTo>
                  <a:lnTo>
                    <a:pt x="9648" y="4824"/>
                  </a:lnTo>
                  <a:lnTo>
                    <a:pt x="14473" y="12543"/>
                  </a:lnTo>
                  <a:lnTo>
                    <a:pt x="19297" y="12543"/>
                  </a:lnTo>
                  <a:cubicBezTo>
                    <a:pt x="19297" y="12543"/>
                    <a:pt x="22191" y="16402"/>
                    <a:pt x="22191" y="16402"/>
                  </a:cubicBezTo>
                  <a:lnTo>
                    <a:pt x="24121" y="12543"/>
                  </a:lnTo>
                  <a:lnTo>
                    <a:pt x="22191" y="8684"/>
                  </a:lnTo>
                  <a:lnTo>
                    <a:pt x="18332" y="10613"/>
                  </a:lnTo>
                  <a:lnTo>
                    <a:pt x="18332" y="2894"/>
                  </a:lnTo>
                  <a:cubicBezTo>
                    <a:pt x="18332" y="2894"/>
                    <a:pt x="20262" y="0"/>
                    <a:pt x="20262" y="0"/>
                  </a:cubicBezTo>
                  <a:close/>
                </a:path>
              </a:pathLst>
            </a:custGeom>
            <a:grpFill/>
            <a:ln w="24100" cap="flat">
              <a:solidFill>
                <a:srgbClr val="01A188"/>
              </a:solidFill>
              <a:prstDash val="solid"/>
              <a:round/>
            </a:ln>
          </p:spPr>
          <p:txBody>
            <a:bodyPr rtlCol="0" anchor="ctr"/>
            <a:lstStyle/>
            <a:p>
              <a:endParaRPr lang="en-GB"/>
            </a:p>
          </p:txBody>
        </p:sp>
        <p:sp>
          <p:nvSpPr>
            <p:cNvPr id="65" name="Rectangle 64">
              <a:extLst>
                <a:ext uri="{FF2B5EF4-FFF2-40B4-BE49-F238E27FC236}">
                  <a16:creationId xmlns:a16="http://schemas.microsoft.com/office/drawing/2014/main" id="{67A70914-1D03-5AFF-3D55-A071C002C704}"/>
                </a:ext>
              </a:extLst>
            </p:cNvPr>
            <p:cNvSpPr/>
            <p:nvPr/>
          </p:nvSpPr>
          <p:spPr>
            <a:xfrm>
              <a:off x="1899821" y="5672830"/>
              <a:ext cx="807868" cy="772357"/>
            </a:xfrm>
            <a:prstGeom prst="rect">
              <a:avLst/>
            </a:prstGeom>
            <a:grpFill/>
            <a:ln w="28575">
              <a:solidFill>
                <a:srgbClr val="01A18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6" name="TextBox 65">
            <a:extLst>
              <a:ext uri="{FF2B5EF4-FFF2-40B4-BE49-F238E27FC236}">
                <a16:creationId xmlns:a16="http://schemas.microsoft.com/office/drawing/2014/main" id="{F9B07D35-9379-EEC5-8C82-ACDA0153FCEF}"/>
              </a:ext>
            </a:extLst>
          </p:cNvPr>
          <p:cNvSpPr txBox="1"/>
          <p:nvPr userDrawn="1"/>
        </p:nvSpPr>
        <p:spPr>
          <a:xfrm>
            <a:off x="6005037" y="1497200"/>
            <a:ext cx="873823" cy="276999"/>
          </a:xfrm>
          <a:prstGeom prst="rect">
            <a:avLst/>
          </a:prstGeom>
          <a:noFill/>
        </p:spPr>
        <p:txBody>
          <a:bodyPr wrap="square" rtlCol="0">
            <a:spAutoFit/>
          </a:bodyPr>
          <a:lstStyle/>
          <a:p>
            <a:r>
              <a:rPr lang="en-GB" sz="1200" dirty="0">
                <a:latin typeface="+mj-lt"/>
                <a:cs typeface="Calibri" panose="020F0502020204030204" pitchFamily="34" charset="0"/>
              </a:rPr>
              <a:t>OHID SW</a:t>
            </a:r>
          </a:p>
        </p:txBody>
      </p:sp>
    </p:spTree>
    <p:extLst>
      <p:ext uri="{BB962C8B-B14F-4D97-AF65-F5344CB8AC3E}">
        <p14:creationId xmlns:p14="http://schemas.microsoft.com/office/powerpoint/2010/main" val="420506473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2_Navy plain">
    <p:bg>
      <p:bgPr>
        <a:solidFill>
          <a:schemeClr val="bg1"/>
        </a:solid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14BD2167-E29B-4490-8867-0F9E19119B06}"/>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3005977242"/>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Navy plain">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Tree>
    <p:extLst>
      <p:ext uri="{BB962C8B-B14F-4D97-AF65-F5344CB8AC3E}">
        <p14:creationId xmlns:p14="http://schemas.microsoft.com/office/powerpoint/2010/main" val="958326077"/>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Navy plain">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solidFill>
                  <a:schemeClr val="tx1"/>
                </a:solidFill>
              </a:defRPr>
            </a:lvl1pPr>
          </a:lstStyle>
          <a:p>
            <a:r>
              <a:rPr lang="en-GB"/>
              <a:t>Click to edit Master title style</a:t>
            </a:r>
            <a:endParaRPr lang="en-GB" dirty="0"/>
          </a:p>
        </p:txBody>
      </p:sp>
      <p:sp>
        <p:nvSpPr>
          <p:cNvPr id="3" name="Content Placeholder 2"/>
          <p:cNvSpPr>
            <a:spLocks noGrp="1"/>
          </p:cNvSpPr>
          <p:nvPr>
            <p:ph idx="1"/>
          </p:nvPr>
        </p:nvSpPr>
        <p:spPr>
          <a:xfrm>
            <a:off x="838200" y="2528887"/>
            <a:ext cx="105156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GB" dirty="0"/>
          </a:p>
        </p:txBody>
      </p:sp>
      <p:sp>
        <p:nvSpPr>
          <p:cNvPr id="5" name="Freeform: Shape 4">
            <a:extLst>
              <a:ext uri="{FF2B5EF4-FFF2-40B4-BE49-F238E27FC236}">
                <a16:creationId xmlns:a16="http://schemas.microsoft.com/office/drawing/2014/main" id="{C71B61B8-09BB-FAA2-F41F-D3F14BC08D73}"/>
              </a:ext>
            </a:extLst>
          </p:cNvPr>
          <p:cNvSpPr/>
          <p:nvPr userDrawn="1"/>
        </p:nvSpPr>
        <p:spPr>
          <a:xfrm>
            <a:off x="10407536" y="0"/>
            <a:ext cx="1784465" cy="6858000"/>
          </a:xfrm>
          <a:custGeom>
            <a:avLst/>
            <a:gdLst>
              <a:gd name="connsiteX0" fmla="*/ 1325252 w 1784465"/>
              <a:gd name="connsiteY0" fmla="*/ 0 h 6858000"/>
              <a:gd name="connsiteX1" fmla="*/ 1784465 w 1784465"/>
              <a:gd name="connsiteY1" fmla="*/ 0 h 6858000"/>
              <a:gd name="connsiteX2" fmla="*/ 1784465 w 1784465"/>
              <a:gd name="connsiteY2" fmla="*/ 6858000 h 6858000"/>
              <a:gd name="connsiteX3" fmla="*/ 1325252 w 1784465"/>
              <a:gd name="connsiteY3" fmla="*/ 6858000 h 6858000"/>
              <a:gd name="connsiteX4" fmla="*/ 1323591 w 1784465"/>
              <a:gd name="connsiteY4" fmla="*/ 6856351 h 6858000"/>
              <a:gd name="connsiteX5" fmla="*/ 0 w 1784465"/>
              <a:gd name="connsiteY5" fmla="*/ 3429000 h 6858000"/>
              <a:gd name="connsiteX6" fmla="*/ 1323591 w 1784465"/>
              <a:gd name="connsiteY6" fmla="*/ 16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465" h="6858000">
                <a:moveTo>
                  <a:pt x="1325252" y="0"/>
                </a:moveTo>
                <a:lnTo>
                  <a:pt x="1784465" y="0"/>
                </a:lnTo>
                <a:lnTo>
                  <a:pt x="1784465" y="6858000"/>
                </a:lnTo>
                <a:lnTo>
                  <a:pt x="1325252" y="6858000"/>
                </a:lnTo>
                <a:lnTo>
                  <a:pt x="1323591" y="6856351"/>
                </a:lnTo>
                <a:cubicBezTo>
                  <a:pt x="510481" y="6009360"/>
                  <a:pt x="0" y="4787504"/>
                  <a:pt x="0" y="3429000"/>
                </a:cubicBezTo>
                <a:cubicBezTo>
                  <a:pt x="0" y="2070497"/>
                  <a:pt x="510481" y="848641"/>
                  <a:pt x="1323591" y="165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Tree>
    <p:extLst>
      <p:ext uri="{BB962C8B-B14F-4D97-AF65-F5344CB8AC3E}">
        <p14:creationId xmlns:p14="http://schemas.microsoft.com/office/powerpoint/2010/main" val="69711223"/>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3_Navy plain">
    <p:bg>
      <p:bgPr>
        <a:solidFill>
          <a:schemeClr val="bg1"/>
        </a:solidFill>
        <a:effectLst/>
      </p:bgPr>
    </p:bg>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02EEC8FC-6D96-DA0C-1B3A-FA58DA78D3EE}"/>
              </a:ext>
            </a:extLst>
          </p:cNvPr>
          <p:cNvSpPr/>
          <p:nvPr userDrawn="1"/>
        </p:nvSpPr>
        <p:spPr>
          <a:xfrm>
            <a:off x="3065664" y="0"/>
            <a:ext cx="9126336" cy="6858000"/>
          </a:xfrm>
          <a:custGeom>
            <a:avLst/>
            <a:gdLst>
              <a:gd name="connsiteX0" fmla="*/ 1329487 w 9126336"/>
              <a:gd name="connsiteY0" fmla="*/ 0 h 6858000"/>
              <a:gd name="connsiteX1" fmla="*/ 9126336 w 9126336"/>
              <a:gd name="connsiteY1" fmla="*/ 0 h 6858000"/>
              <a:gd name="connsiteX2" fmla="*/ 9126336 w 9126336"/>
              <a:gd name="connsiteY2" fmla="*/ 6858000 h 6858000"/>
              <a:gd name="connsiteX3" fmla="*/ 1329487 w 9126336"/>
              <a:gd name="connsiteY3" fmla="*/ 6858000 h 6858000"/>
              <a:gd name="connsiteX4" fmla="*/ 1115567 w 9126336"/>
              <a:gd name="connsiteY4" fmla="*/ 6623555 h 6858000"/>
              <a:gd name="connsiteX5" fmla="*/ 0 w 9126336"/>
              <a:gd name="connsiteY5" fmla="*/ 3429000 h 6858000"/>
              <a:gd name="connsiteX6" fmla="*/ 1115567 w 9126336"/>
              <a:gd name="connsiteY6" fmla="*/ 2344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6336" h="6858000">
                <a:moveTo>
                  <a:pt x="1329487" y="0"/>
                </a:moveTo>
                <a:lnTo>
                  <a:pt x="9126336" y="0"/>
                </a:lnTo>
                <a:lnTo>
                  <a:pt x="9126336" y="6858000"/>
                </a:lnTo>
                <a:lnTo>
                  <a:pt x="1329487" y="6858000"/>
                </a:lnTo>
                <a:lnTo>
                  <a:pt x="1115567" y="6623555"/>
                </a:lnTo>
                <a:cubicBezTo>
                  <a:pt x="424371" y="5792674"/>
                  <a:pt x="0" y="4667636"/>
                  <a:pt x="0" y="3429000"/>
                </a:cubicBezTo>
                <a:cubicBezTo>
                  <a:pt x="0" y="2190365"/>
                  <a:pt x="424371" y="1065326"/>
                  <a:pt x="1115567" y="234445"/>
                </a:cubicBezTo>
                <a:close/>
              </a:path>
            </a:pathLst>
          </a:cu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p:cNvSpPr>
            <a:spLocks noGrp="1"/>
          </p:cNvSpPr>
          <p:nvPr>
            <p:ph type="title"/>
          </p:nvPr>
        </p:nvSpPr>
        <p:spPr>
          <a:xfrm>
            <a:off x="4533900" y="365125"/>
            <a:ext cx="6819900" cy="1325563"/>
          </a:xfrm>
        </p:spPr>
        <p:txBody>
          <a:bodyPr/>
          <a:lstStyle>
            <a:lvl1pPr>
              <a:defRPr b="1">
                <a:solidFill>
                  <a:schemeClr val="tx1"/>
                </a:solidFill>
              </a:defRPr>
            </a:lvl1pPr>
          </a:lstStyle>
          <a:p>
            <a:r>
              <a:rPr lang="en-GB" dirty="0"/>
              <a:t>Click to edit Master title style</a:t>
            </a:r>
          </a:p>
        </p:txBody>
      </p:sp>
      <p:sp>
        <p:nvSpPr>
          <p:cNvPr id="3" name="Content Placeholder 2"/>
          <p:cNvSpPr>
            <a:spLocks noGrp="1"/>
          </p:cNvSpPr>
          <p:nvPr>
            <p:ph idx="1"/>
          </p:nvPr>
        </p:nvSpPr>
        <p:spPr>
          <a:xfrm>
            <a:off x="4533900" y="2528887"/>
            <a:ext cx="6819900" cy="3648075"/>
          </a:xfrm>
        </p:spPr>
        <p:txBody>
          <a:bodyPr>
            <a:normAutofit/>
          </a:bodyPr>
          <a:lstStyle>
            <a:lvl1pPr marL="0" indent="0">
              <a:buNone/>
              <a:defRPr sz="4000">
                <a:solidFill>
                  <a:schemeClr val="tx1"/>
                </a:solidFill>
              </a:defRPr>
            </a:lvl1pPr>
            <a:lvl2pPr marL="457200" indent="0">
              <a:buNone/>
              <a:defRPr sz="3600">
                <a:solidFill>
                  <a:schemeClr val="tx1"/>
                </a:solidFill>
              </a:defRPr>
            </a:lvl2pPr>
            <a:lvl3pPr marL="914400" indent="0">
              <a:buNone/>
              <a:defRPr sz="3200">
                <a:solidFill>
                  <a:schemeClr val="tx1"/>
                </a:solidFill>
              </a:defRPr>
            </a:lvl3pPr>
            <a:lvl4pPr marL="1371600" indent="0">
              <a:buNone/>
              <a:defRPr sz="2800">
                <a:solidFill>
                  <a:schemeClr val="tx1"/>
                </a:solidFill>
              </a:defRPr>
            </a:lvl4pPr>
            <a:lvl5pPr marL="1828800" indent="0">
              <a:buNone/>
              <a:defRPr sz="2800">
                <a:solidFill>
                  <a:schemeClr val="tx1"/>
                </a:solidFill>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p:txBody>
      </p:sp>
    </p:spTree>
    <p:extLst>
      <p:ext uri="{BB962C8B-B14F-4D97-AF65-F5344CB8AC3E}">
        <p14:creationId xmlns:p14="http://schemas.microsoft.com/office/powerpoint/2010/main" val="3478312464"/>
      </p:ext>
    </p:extLst>
  </p:cSld>
  <p:clrMapOvr>
    <a:masterClrMapping/>
  </p:clrMapOvr>
  <p:transition spd="slow">
    <p:push/>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theme" Target="../theme/theme3.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28F3A80-A531-61B7-B2B1-B2155E208CC4}"/>
              </a:ext>
            </a:extLst>
          </p:cNvPr>
          <p:cNvSpPr>
            <a:spLocks noGrp="1" noChangeArrowheads="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ltLang="en-US"/>
              <a:t>Click to edit Master title style</a:t>
            </a:r>
          </a:p>
        </p:txBody>
      </p:sp>
      <p:sp>
        <p:nvSpPr>
          <p:cNvPr id="1027" name="Text Placeholder 2">
            <a:extLst>
              <a:ext uri="{FF2B5EF4-FFF2-40B4-BE49-F238E27FC236}">
                <a16:creationId xmlns:a16="http://schemas.microsoft.com/office/drawing/2014/main" id="{F044FC36-B35A-4F8E-26F8-656FC5508F2D}"/>
              </a:ext>
            </a:extLst>
          </p:cNvPr>
          <p:cNvSpPr>
            <a:spLocks noGrp="1" noChangeArrowheads="1"/>
          </p:cNvSpPr>
          <p:nvPr>
            <p:ph type="body" idx="1"/>
          </p:nvPr>
        </p:nvSpPr>
        <p:spPr bwMode="auto">
          <a:xfrm>
            <a:off x="838200" y="1825625"/>
            <a:ext cx="10515600" cy="330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spAutoFit/>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Tree>
    <p:extLst>
      <p:ext uri="{BB962C8B-B14F-4D97-AF65-F5344CB8AC3E}">
        <p14:creationId xmlns:p14="http://schemas.microsoft.com/office/powerpoint/2010/main" val="212038364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Lst>
  <p:transition spd="slow">
    <p:push dir="u"/>
  </p:transition>
  <p:txStyles>
    <p:titleStyle>
      <a:lvl1pPr algn="l" rtl="0" eaLnBrk="1" fontAlgn="base" hangingPunct="1">
        <a:lnSpc>
          <a:spcPct val="90000"/>
        </a:lnSpc>
        <a:spcBef>
          <a:spcPct val="0"/>
        </a:spcBef>
        <a:spcAft>
          <a:spcPct val="0"/>
        </a:spcAft>
        <a:defRPr sz="4400" b="1" kern="1200">
          <a:solidFill>
            <a:schemeClr val="tx1"/>
          </a:solidFill>
          <a:latin typeface="+mj-lt"/>
          <a:ea typeface="+mj-ea"/>
          <a:cs typeface="+mj-cs"/>
        </a:defRPr>
      </a:lvl1pPr>
      <a:lvl2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2pPr>
      <a:lvl3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3pPr>
      <a:lvl4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4pPr>
      <a:lvl5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5pPr>
      <a:lvl6pPr marL="4572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6pPr>
      <a:lvl7pPr marL="9144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7pPr>
      <a:lvl8pPr marL="13716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8pPr>
      <a:lvl9pPr marL="18288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9pPr>
    </p:titleStyle>
    <p:bodyStyle>
      <a:lvl1pPr algn="l" rtl="0" eaLnBrk="1" fontAlgn="base" hangingPunct="1">
        <a:lnSpc>
          <a:spcPct val="120000"/>
        </a:lnSpc>
        <a:spcBef>
          <a:spcPts val="1000"/>
        </a:spcBef>
        <a:spcAft>
          <a:spcPct val="0"/>
        </a:spcAft>
        <a:buFont typeface="Arial" panose="020B0604020202020204" pitchFamily="34" charset="0"/>
        <a:defRPr sz="3200" kern="1200">
          <a:solidFill>
            <a:schemeClr val="tx1"/>
          </a:solidFill>
          <a:latin typeface="+mn-lt"/>
          <a:ea typeface="+mn-ea"/>
          <a:cs typeface="+mn-cs"/>
        </a:defRPr>
      </a:lvl1pPr>
      <a:lvl2pPr marL="457200" algn="l" rtl="0" eaLnBrk="1" fontAlgn="base" hangingPunct="1">
        <a:lnSpc>
          <a:spcPct val="120000"/>
        </a:lnSpc>
        <a:spcBef>
          <a:spcPts val="500"/>
        </a:spcBef>
        <a:spcAft>
          <a:spcPct val="0"/>
        </a:spcAft>
        <a:buFont typeface="Arial" panose="020B0604020202020204" pitchFamily="34" charset="0"/>
        <a:defRPr sz="3200" kern="1200">
          <a:solidFill>
            <a:schemeClr val="tx1"/>
          </a:solidFill>
          <a:latin typeface="+mn-lt"/>
          <a:ea typeface="+mn-ea"/>
          <a:cs typeface="+mn-cs"/>
        </a:defRPr>
      </a:lvl2pPr>
      <a:lvl3pPr marL="914400" algn="l" rtl="0" eaLnBrk="1" fontAlgn="base" hangingPunct="1">
        <a:lnSpc>
          <a:spcPct val="120000"/>
        </a:lnSpc>
        <a:spcBef>
          <a:spcPts val="500"/>
        </a:spcBef>
        <a:spcAft>
          <a:spcPct val="0"/>
        </a:spcAft>
        <a:buFont typeface="Arial" panose="020B0604020202020204" pitchFamily="34" charset="0"/>
        <a:defRPr sz="3200" kern="1200">
          <a:solidFill>
            <a:schemeClr val="tx1"/>
          </a:solidFill>
          <a:latin typeface="+mn-lt"/>
          <a:ea typeface="+mn-ea"/>
          <a:cs typeface="+mn-cs"/>
        </a:defRPr>
      </a:lvl3pPr>
      <a:lvl4pPr marL="1371600" algn="l" rtl="0" eaLnBrk="1" fontAlgn="base" hangingPunct="1">
        <a:lnSpc>
          <a:spcPct val="120000"/>
        </a:lnSpc>
        <a:spcBef>
          <a:spcPts val="500"/>
        </a:spcBef>
        <a:spcAft>
          <a:spcPct val="0"/>
        </a:spcAft>
        <a:buFont typeface="Arial" panose="020B0604020202020204" pitchFamily="34" charset="0"/>
        <a:defRPr sz="3200" kern="1200">
          <a:solidFill>
            <a:schemeClr val="tx1"/>
          </a:solidFill>
          <a:latin typeface="+mn-lt"/>
          <a:ea typeface="+mn-ea"/>
          <a:cs typeface="+mn-cs"/>
        </a:defRPr>
      </a:lvl4pPr>
      <a:lvl5pPr marL="1828800" algn="l" rtl="0" eaLnBrk="1" fontAlgn="base" hangingPunct="1">
        <a:lnSpc>
          <a:spcPct val="120000"/>
        </a:lnSpc>
        <a:spcBef>
          <a:spcPts val="500"/>
        </a:spcBef>
        <a:spcAft>
          <a:spcPct val="0"/>
        </a:spcAft>
        <a:buFont typeface="Arial" panose="020B0604020202020204" pitchFamily="34" charset="0"/>
        <a:defRPr sz="3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GB"/>
          </a:p>
        </p:txBody>
      </p:sp>
      <p:sp>
        <p:nvSpPr>
          <p:cNvPr id="9" name="Rectangle 8"/>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GB"/>
          </a:p>
        </p:txBody>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1097280" y="1845734"/>
            <a:ext cx="10058400"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97280" y="6459785"/>
            <a:ext cx="2472271" cy="365125"/>
          </a:xfrm>
          <a:prstGeom prst="rect">
            <a:avLst/>
          </a:prstGeom>
        </p:spPr>
        <p:txBody>
          <a:bodyPr vert="horz" lIns="91440" tIns="45720" rIns="91440" bIns="45720" rtlCol="0" anchor="ctr"/>
          <a:lstStyle>
            <a:lvl1pPr algn="l">
              <a:defRPr sz="900">
                <a:solidFill>
                  <a:srgbClr val="FFFFFF"/>
                </a:solidFill>
              </a:defRPr>
            </a:lvl1pPr>
          </a:lstStyle>
          <a:p>
            <a:fld id="{96DFF08F-DC6B-4601-B491-B0F83F6DD2DA}" type="datetimeFigureOut">
              <a:rPr lang="en-US" dirty="0"/>
              <a:pPr/>
              <a:t>3/17/2026</a:t>
            </a:fld>
            <a:endParaRPr lang="en-US" dirty="0"/>
          </a:p>
        </p:txBody>
      </p:sp>
      <p:sp>
        <p:nvSpPr>
          <p:cNvPr id="5" name="Footer Placeholder 4"/>
          <p:cNvSpPr>
            <a:spLocks noGrp="1"/>
          </p:cNvSpPr>
          <p:nvPr>
            <p:ph type="ftr" sz="quarter" idx="3"/>
          </p:nvPr>
        </p:nvSpPr>
        <p:spPr>
          <a:xfrm>
            <a:off x="3686185" y="6459785"/>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GB"/>
          </a:p>
        </p:txBody>
      </p:sp>
      <p:sp>
        <p:nvSpPr>
          <p:cNvPr id="6" name="Slide Number Placeholder 5"/>
          <p:cNvSpPr>
            <a:spLocks noGrp="1"/>
          </p:cNvSpPr>
          <p:nvPr>
            <p:ph type="sldNum" sz="quarter" idx="4"/>
          </p:nvPr>
        </p:nvSpPr>
        <p:spPr>
          <a:xfrm>
            <a:off x="9900458" y="6459785"/>
            <a:ext cx="1312025" cy="365125"/>
          </a:xfrm>
          <a:prstGeom prst="rect">
            <a:avLst/>
          </a:prstGeom>
        </p:spPr>
        <p:txBody>
          <a:bodyPr vert="horz" lIns="91440" tIns="45720" rIns="91440" bIns="45720" rtlCol="0" anchor="ctr"/>
          <a:lstStyle>
            <a:lvl1pPr algn="r">
              <a:defRPr sz="1050">
                <a:solidFill>
                  <a:srgbClr val="FFFFFF"/>
                </a:solidFill>
              </a:defRPr>
            </a:lvl1pPr>
          </a:lstStyle>
          <a:p>
            <a:fld id="{06A44ADC-FBC0-4698-B0EC-1AD4A4060383}" type="slidenum">
              <a:rPr lang="en-GB" smtClean="0"/>
              <a:t>‹#›</a:t>
            </a:fld>
            <a:endParaRPr lang="en-GB"/>
          </a:p>
        </p:txBody>
      </p:sp>
      <p:cxnSp>
        <p:nvCxnSpPr>
          <p:cNvPr id="10" name="Straight Connector 9"/>
          <p:cNvCxnSpPr/>
          <p:nvPr/>
        </p:nvCxnSpPr>
        <p:spPr>
          <a:xfrm>
            <a:off x="1193532" y="1737845"/>
            <a:ext cx="996696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378703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960B943-7FEE-4EBA-894D-1AFF2D304472}"/>
              </a:ext>
            </a:extLst>
          </p:cNvPr>
          <p:cNvSpPr>
            <a:spLocks noGrp="1"/>
          </p:cNvSpPr>
          <p:nvPr>
            <p:ph type="title"/>
          </p:nvPr>
        </p:nvSpPr>
        <p:spPr>
          <a:xfrm>
            <a:off x="360000" y="360000"/>
            <a:ext cx="11444072" cy="535531"/>
          </a:xfrm>
          <a:prstGeom prst="rect">
            <a:avLst/>
          </a:prstGeom>
        </p:spPr>
        <p:txBody>
          <a:bodyPr vert="horz" lIns="91440" tIns="45720" rIns="91440" bIns="45720" rtlCol="0" anchor="t" anchorCtr="0">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7B1BCFDC-5D94-4F0B-82D3-04481417E05B}"/>
              </a:ext>
            </a:extLst>
          </p:cNvPr>
          <p:cNvSpPr>
            <a:spLocks noGrp="1"/>
          </p:cNvSpPr>
          <p:nvPr>
            <p:ph type="body" idx="1"/>
          </p:nvPr>
        </p:nvSpPr>
        <p:spPr>
          <a:xfrm>
            <a:off x="359999" y="1440000"/>
            <a:ext cx="11444073" cy="4351338"/>
          </a:xfrm>
          <a:prstGeom prst="rect">
            <a:avLst/>
          </a:prstGeom>
        </p:spPr>
        <p:txBody>
          <a:bodyPr vert="horz" lIns="91440" tIns="45720" rIns="91440" bIns="45720" rtlCol="0">
            <a:normAutofit/>
          </a:bodyPr>
          <a:lstStyle/>
          <a:p>
            <a:pPr marL="0" lvl="0" indent="0" algn="l" defTabSz="914400" rtl="0" eaLnBrk="1" latinLnBrk="0" hangingPunct="1">
              <a:lnSpc>
                <a:spcPct val="90000"/>
              </a:lnSpc>
              <a:spcBef>
                <a:spcPts val="0"/>
              </a:spcBef>
              <a:spcAft>
                <a:spcPts val="1200"/>
              </a:spcAft>
              <a:buFont typeface="Arial" panose="020B0604020202020204" pitchFamily="34" charset="0"/>
              <a:buNone/>
            </a:pPr>
            <a:r>
              <a:rPr lang="en-US"/>
              <a:t>Heading 1</a:t>
            </a:r>
          </a:p>
          <a:p>
            <a:pPr marL="0" lvl="1" indent="0" algn="l" defTabSz="914400" rtl="0" eaLnBrk="1" latinLnBrk="0" hangingPunct="1">
              <a:lnSpc>
                <a:spcPct val="90000"/>
              </a:lnSpc>
              <a:spcBef>
                <a:spcPts val="0"/>
              </a:spcBef>
              <a:spcAft>
                <a:spcPts val="600"/>
              </a:spcAft>
              <a:buFont typeface="Arial" panose="020B0604020202020204" pitchFamily="34" charset="0"/>
              <a:buNone/>
            </a:pPr>
            <a:r>
              <a:rPr lang="en-US"/>
              <a:t>Heading 2</a:t>
            </a:r>
          </a:p>
          <a:p>
            <a:pPr marL="0" lvl="2" indent="0" algn="l" defTabSz="914400" rtl="0" eaLnBrk="1" latinLnBrk="0" hangingPunct="1">
              <a:lnSpc>
                <a:spcPct val="90000"/>
              </a:lnSpc>
              <a:spcBef>
                <a:spcPts val="0"/>
              </a:spcBef>
              <a:spcAft>
                <a:spcPts val="600"/>
              </a:spcAft>
              <a:buFont typeface="Arial" panose="020B0604020202020204" pitchFamily="34" charset="0"/>
              <a:buNone/>
            </a:pPr>
            <a:r>
              <a:rPr lang="en-US"/>
              <a:t>Body copy</a:t>
            </a:r>
          </a:p>
          <a:p>
            <a:pPr marL="0" lvl="3" indent="-228600" algn="l" defTabSz="914400" rtl="0" eaLnBrk="1" latinLnBrk="0" hangingPunct="1">
              <a:lnSpc>
                <a:spcPct val="90000"/>
              </a:lnSpc>
              <a:spcBef>
                <a:spcPts val="500"/>
              </a:spcBef>
              <a:buFont typeface="Arial" panose="020B0604020202020204" pitchFamily="34" charset="0"/>
              <a:buChar char="•"/>
            </a:pPr>
            <a:r>
              <a:rPr lang="en-US"/>
              <a:t>Bullet</a:t>
            </a:r>
          </a:p>
          <a:p>
            <a:pPr marL="460800" lvl="4" indent="-228600" algn="l" defTabSz="914400" rtl="0" eaLnBrk="1" latinLnBrk="0" hangingPunct="1">
              <a:lnSpc>
                <a:spcPct val="90000"/>
              </a:lnSpc>
              <a:spcBef>
                <a:spcPts val="500"/>
              </a:spcBef>
              <a:buFont typeface="Arial" panose="020B0604020202020204" pitchFamily="34" charset="0"/>
              <a:buChar char="•"/>
            </a:pPr>
            <a:r>
              <a:rPr lang="en-US"/>
              <a:t>Bullet sub</a:t>
            </a:r>
            <a:endParaRPr lang="en-GB"/>
          </a:p>
        </p:txBody>
      </p:sp>
      <p:sp>
        <p:nvSpPr>
          <p:cNvPr id="5" name="Footer Placeholder 4">
            <a:extLst>
              <a:ext uri="{FF2B5EF4-FFF2-40B4-BE49-F238E27FC236}">
                <a16:creationId xmlns:a16="http://schemas.microsoft.com/office/drawing/2014/main" id="{14055446-D695-44BC-B721-FA7A3D3B3C66}"/>
              </a:ext>
            </a:extLst>
          </p:cNvPr>
          <p:cNvSpPr>
            <a:spLocks noGrp="1"/>
          </p:cNvSpPr>
          <p:nvPr>
            <p:ph type="ftr" sz="quarter" idx="3"/>
          </p:nvPr>
        </p:nvSpPr>
        <p:spPr>
          <a:xfrm>
            <a:off x="4445000" y="6356350"/>
            <a:ext cx="6380018" cy="365125"/>
          </a:xfrm>
          <a:prstGeom prst="rect">
            <a:avLst/>
          </a:prstGeom>
        </p:spPr>
        <p:txBody>
          <a:bodyPr vert="horz" lIns="91440" tIns="36000" rIns="91440" bIns="36000" rtlCol="0" anchor="b" anchorCtr="0"/>
          <a:lstStyle>
            <a:lvl1pPr algn="r">
              <a:defRPr sz="1200">
                <a:solidFill>
                  <a:schemeClr val="tx1">
                    <a:tint val="75000"/>
                  </a:schemeClr>
                </a:solidFill>
              </a:defRPr>
            </a:lvl1pPr>
          </a:lstStyle>
          <a:p>
            <a:endParaRPr lang="en-GB"/>
          </a:p>
        </p:txBody>
      </p:sp>
      <p:sp>
        <p:nvSpPr>
          <p:cNvPr id="6" name="Slide Number Placeholder 5">
            <a:extLst>
              <a:ext uri="{FF2B5EF4-FFF2-40B4-BE49-F238E27FC236}">
                <a16:creationId xmlns:a16="http://schemas.microsoft.com/office/drawing/2014/main" id="{5680DA2C-4054-4870-AE04-3BEF0E4964D5}"/>
              </a:ext>
            </a:extLst>
          </p:cNvPr>
          <p:cNvSpPr>
            <a:spLocks noGrp="1"/>
          </p:cNvSpPr>
          <p:nvPr>
            <p:ph type="sldNum" sz="quarter" idx="4"/>
          </p:nvPr>
        </p:nvSpPr>
        <p:spPr>
          <a:xfrm>
            <a:off x="11044381" y="6356350"/>
            <a:ext cx="759691" cy="365125"/>
          </a:xfrm>
          <a:prstGeom prst="rect">
            <a:avLst/>
          </a:prstGeom>
        </p:spPr>
        <p:txBody>
          <a:bodyPr vert="horz" lIns="91440" tIns="36000" rIns="91440" bIns="36000" rtlCol="0" anchor="b" anchorCtr="0"/>
          <a:lstStyle>
            <a:lvl1pPr algn="r">
              <a:defRPr sz="1200">
                <a:solidFill>
                  <a:schemeClr val="tx1">
                    <a:tint val="75000"/>
                  </a:schemeClr>
                </a:solidFill>
              </a:defRPr>
            </a:lvl1pPr>
          </a:lstStyle>
          <a:p>
            <a:fld id="{06A44ADC-FBC0-4698-B0EC-1AD4A4060383}" type="slidenum">
              <a:rPr lang="en-GB" smtClean="0"/>
              <a:t>‹#›</a:t>
            </a:fld>
            <a:endParaRPr lang="en-GB"/>
          </a:p>
        </p:txBody>
      </p:sp>
    </p:spTree>
    <p:extLst>
      <p:ext uri="{BB962C8B-B14F-4D97-AF65-F5344CB8AC3E}">
        <p14:creationId xmlns:p14="http://schemas.microsoft.com/office/powerpoint/2010/main" val="233898339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Lst>
  <p:txStyles>
    <p:titleStyle>
      <a:lvl1pPr algn="l" defTabSz="914400" rtl="0" eaLnBrk="1" latinLnBrk="0" hangingPunct="1">
        <a:lnSpc>
          <a:spcPct val="90000"/>
        </a:lnSpc>
        <a:spcBef>
          <a:spcPct val="0"/>
        </a:spcBef>
        <a:buNone/>
        <a:defRPr lang="en-GB" sz="3200" b="1" kern="1200" dirty="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lang="en-US" sz="2100" b="1" kern="1200" dirty="0" smtClean="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sz="1600" b="1" kern="1200" dirty="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latin typeface="+mn-lt"/>
          <a:ea typeface="+mn-ea"/>
          <a:cs typeface="+mn-cs"/>
        </a:defRPr>
      </a:lvl3pPr>
      <a:lvl4pPr marL="57150" indent="-285750" algn="l" defTabSz="914400" rtl="0" eaLnBrk="1" latinLnBrk="0" hangingPunct="1">
        <a:lnSpc>
          <a:spcPct val="90000"/>
        </a:lnSpc>
        <a:spcBef>
          <a:spcPts val="500"/>
        </a:spcBef>
        <a:buFont typeface="Arial" panose="020B0604020202020204" pitchFamily="34" charset="0"/>
        <a:buChar char="•"/>
        <a:defRPr lang="en-US" sz="1600" kern="1200" dirty="0" smtClean="0">
          <a:solidFill>
            <a:schemeClr val="tx1"/>
          </a:solidFill>
          <a:latin typeface="+mn-lt"/>
          <a:ea typeface="+mn-ea"/>
          <a:cs typeface="+mn-cs"/>
        </a:defRPr>
      </a:lvl4pPr>
      <a:lvl5pPr marL="517950" indent="-285750" algn="l" defTabSz="914400" rtl="0" eaLnBrk="1" latinLnBrk="0" hangingPunct="1">
        <a:lnSpc>
          <a:spcPct val="90000"/>
        </a:lnSpc>
        <a:spcBef>
          <a:spcPts val="500"/>
        </a:spcBef>
        <a:buFont typeface="Arial" panose="020B0604020202020204" pitchFamily="34" charset="0"/>
        <a:buChar char="•"/>
        <a:defRPr lang="en-GB" sz="1600" kern="1200" dirty="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4.xml"/></Relationships>
</file>

<file path=ppt/slides/_rels/slide10.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hyperlink" Target="https://www.healthylearningtorbay.co.uk/media/1577/guidance-for-a-healthy-drinks-policy-for-schools-for-consultation.pdf" TargetMode="External"/><Relationship Id="rId7" Type="http://schemas.openxmlformats.org/officeDocument/2006/relationships/image" Target="../media/image34.png"/><Relationship Id="rId2" Type="http://schemas.openxmlformats.org/officeDocument/2006/relationships/notesSlide" Target="../notesSlides/notesSlide10.xml"/><Relationship Id="rId1" Type="http://schemas.openxmlformats.org/officeDocument/2006/relationships/slideLayout" Target="../slideLayouts/slideLayout23.xml"/><Relationship Id="rId6" Type="http://schemas.openxmlformats.org/officeDocument/2006/relationships/image" Target="../media/image36.jpg"/><Relationship Id="rId5" Type="http://schemas.openxmlformats.org/officeDocument/2006/relationships/image" Target="../media/image35.jpeg"/><Relationship Id="rId10" Type="http://schemas.openxmlformats.org/officeDocument/2006/relationships/hyperlink" Target="https://forms.office.com/e/vG6mcMJ4xq" TargetMode="External"/><Relationship Id="rId4" Type="http://schemas.openxmlformats.org/officeDocument/2006/relationships/hyperlink" Target="mailto:Victoria.Glanville@torbay.gov.uk" TargetMode="External"/><Relationship Id="rId9" Type="http://schemas.openxmlformats.org/officeDocument/2006/relationships/image" Target="../media/image38.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5.xml"/><Relationship Id="rId1" Type="http://schemas.openxmlformats.org/officeDocument/2006/relationships/tags" Target="../tags/tag3.xml"/><Relationship Id="rId6" Type="http://schemas.openxmlformats.org/officeDocument/2006/relationships/hyperlink" Target="https://www.biteback2030.com/bite-back-in-schools/england-join-bite-back-in-schools/" TargetMode="External"/><Relationship Id="rId5" Type="http://schemas.openxmlformats.org/officeDocument/2006/relationships/hyperlink" Target="https://gbr01.safelinks.protection.outlook.com/?url=https%3A%2F%2Fwww.biteback2030.com%2Fbite-back-in-schools%2Fengland-join-bite-back-in-schools%2F&amp;data=05%7C02%7CVictoria.Glanville%40torbay.gov.uk%7C5459e5190b8b4b58a8d108de76a6605b%7C13577bd8494345d98d3c304f184f6582%7C0%7C0%7C639078654125744774%7CUnknown%7CTWFpbGZsb3d8eyJFbXB0eU1hcGkiOnRydWUsIlYiOiIwLjAuMDAwMCIsIlAiOiJXaW4zMiIsIkFOIjoiTWFpbCIsIldUIjoyfQ%3D%3D%7C0%7C%7C%7C&amp;sdata=vBLN8oSJjcdfF1tIFoPfQEZszkdxjc5kTgCMuwTbHI4%3D&amp;reserved=0" TargetMode="External"/><Relationship Id="rId4" Type="http://schemas.openxmlformats.org/officeDocument/2006/relationships/image" Target="../media/image28.png"/></Relationships>
</file>

<file path=ppt/slides/_rels/slide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notesSlide" Target="../notesSlides/notesSlide2.xml"/><Relationship Id="rId7" Type="http://schemas.openxmlformats.org/officeDocument/2006/relationships/image" Target="../media/image13.svg"/><Relationship Id="rId2" Type="http://schemas.openxmlformats.org/officeDocument/2006/relationships/slideLayout" Target="../slideLayouts/slideLayout25.xml"/><Relationship Id="rId1" Type="http://schemas.openxmlformats.org/officeDocument/2006/relationships/tags" Target="../tags/tag1.xml"/><Relationship Id="rId6" Type="http://schemas.openxmlformats.org/officeDocument/2006/relationships/image" Target="../media/image12.png"/><Relationship Id="rId11" Type="http://schemas.openxmlformats.org/officeDocument/2006/relationships/image" Target="../media/image17.svg"/><Relationship Id="rId5" Type="http://schemas.openxmlformats.org/officeDocument/2006/relationships/image" Target="../media/image11.svg"/><Relationship Id="rId10" Type="http://schemas.openxmlformats.org/officeDocument/2006/relationships/image" Target="../media/image16.png"/><Relationship Id="rId4" Type="http://schemas.openxmlformats.org/officeDocument/2006/relationships/image" Target="../media/image10.png"/><Relationship Id="rId9" Type="http://schemas.openxmlformats.org/officeDocument/2006/relationships/image" Target="../media/image15.svg"/></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2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hyperlink" Target="https://chefsinschools.org.uk/" TargetMode="External"/><Relationship Id="rId7" Type="http://schemas.openxmlformats.org/officeDocument/2006/relationships/hyperlink" Target="https://www.biteback2030.com/bite-back-in-schools/england-join-bite-back-in-schools/" TargetMode="External"/><Relationship Id="rId2" Type="http://schemas.openxmlformats.org/officeDocument/2006/relationships/notesSlide" Target="../notesSlides/notesSlide4.xml"/><Relationship Id="rId1" Type="http://schemas.openxmlformats.org/officeDocument/2006/relationships/slideLayout" Target="../slideLayouts/slideLayout25.xml"/><Relationship Id="rId6" Type="http://schemas.openxmlformats.org/officeDocument/2006/relationships/image" Target="../media/image27.png"/><Relationship Id="rId5" Type="http://schemas.openxmlformats.org/officeDocument/2006/relationships/hyperlink" Target="https://vegpower.org.uk/bang-in-some-beans/" TargetMode="External"/><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5.xml"/></Relationships>
</file>

<file path=ppt/slides/_rels/slide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xml"/><Relationship Id="rId1" Type="http://schemas.openxmlformats.org/officeDocument/2006/relationships/slideLayout" Target="../slideLayouts/slideLayout25.xml"/><Relationship Id="rId4" Type="http://schemas.openxmlformats.org/officeDocument/2006/relationships/image" Target="../media/image30.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6.xml"/><Relationship Id="rId1" Type="http://schemas.openxmlformats.org/officeDocument/2006/relationships/tags" Target="../tags/tag2.xml"/><Relationship Id="rId5" Type="http://schemas.openxmlformats.org/officeDocument/2006/relationships/image" Target="../media/image31.png"/><Relationship Id="rId4" Type="http://schemas.openxmlformats.org/officeDocument/2006/relationships/hyperlink" Target="https://www.gov.uk/government/publications/sacn-report-feeding-young-children-aged-1-to-5-years" TargetMode="Externa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6.xml"/><Relationship Id="rId7" Type="http://schemas.openxmlformats.org/officeDocument/2006/relationships/image" Target="../media/image32.png"/><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hyperlink" Target="https://foodfoundation.org.uk/publication/critical-importance-early-years-nutrition-prevention-childhood-obesity#:~:text=Children%27s%20brains%20and%20bodies%20need,not%20obese%20in%20childhood8." TargetMode="External"/><Relationship Id="rId5" Type="http://schemas.openxmlformats.org/officeDocument/2006/relationships/image" Target="../media/image31.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9.xml"/><Relationship Id="rId1" Type="http://schemas.openxmlformats.org/officeDocument/2006/relationships/slideLayout" Target="../slideLayouts/slideLayout23.xml"/><Relationship Id="rId4"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4F165A-58CC-3F6F-5B6E-2E5562C42BAE}"/>
              </a:ext>
            </a:extLst>
          </p:cNvPr>
          <p:cNvSpPr>
            <a:spLocks noGrp="1"/>
          </p:cNvSpPr>
          <p:nvPr>
            <p:ph type="ctrTitle"/>
          </p:nvPr>
        </p:nvSpPr>
        <p:spPr>
          <a:xfrm>
            <a:off x="1459042" y="691356"/>
            <a:ext cx="9655998" cy="2387600"/>
          </a:xfrm>
        </p:spPr>
        <p:txBody>
          <a:bodyPr>
            <a:normAutofit fontScale="90000"/>
          </a:bodyPr>
          <a:lstStyle/>
          <a:p>
            <a:r>
              <a:rPr lang="en-GB" dirty="0"/>
              <a:t>Early Years Foundation Stage Nutrition Guidance</a:t>
            </a:r>
          </a:p>
        </p:txBody>
      </p:sp>
      <p:sp>
        <p:nvSpPr>
          <p:cNvPr id="3" name="Subtitle 2">
            <a:extLst>
              <a:ext uri="{FF2B5EF4-FFF2-40B4-BE49-F238E27FC236}">
                <a16:creationId xmlns:a16="http://schemas.microsoft.com/office/drawing/2014/main" id="{785339C5-61ED-D6B5-4513-F451539B31E7}"/>
              </a:ext>
            </a:extLst>
          </p:cNvPr>
          <p:cNvSpPr>
            <a:spLocks noGrp="1"/>
          </p:cNvSpPr>
          <p:nvPr>
            <p:ph type="subTitle" idx="1"/>
          </p:nvPr>
        </p:nvSpPr>
        <p:spPr>
          <a:xfrm>
            <a:off x="1524000" y="3078956"/>
            <a:ext cx="9144000" cy="1655762"/>
          </a:xfrm>
        </p:spPr>
        <p:txBody>
          <a:bodyPr>
            <a:normAutofit/>
          </a:bodyPr>
          <a:lstStyle/>
          <a:p>
            <a:r>
              <a:rPr lang="en-GB" dirty="0"/>
              <a:t>What it means for schools</a:t>
            </a:r>
          </a:p>
        </p:txBody>
      </p:sp>
      <p:sp>
        <p:nvSpPr>
          <p:cNvPr id="4" name="Subtitle 2">
            <a:extLst>
              <a:ext uri="{FF2B5EF4-FFF2-40B4-BE49-F238E27FC236}">
                <a16:creationId xmlns:a16="http://schemas.microsoft.com/office/drawing/2014/main" id="{C43D26D8-E23E-6855-9657-F4658F6418F0}"/>
              </a:ext>
            </a:extLst>
          </p:cNvPr>
          <p:cNvSpPr txBox="1">
            <a:spLocks/>
          </p:cNvSpPr>
          <p:nvPr/>
        </p:nvSpPr>
        <p:spPr>
          <a:xfrm>
            <a:off x="1394085" y="5780882"/>
            <a:ext cx="9273915" cy="107711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rPr>
              <a:t>Vicky Glanville – Public Health Practitioner</a:t>
            </a:r>
          </a:p>
        </p:txBody>
      </p:sp>
    </p:spTree>
    <p:extLst>
      <p:ext uri="{BB962C8B-B14F-4D97-AF65-F5344CB8AC3E}">
        <p14:creationId xmlns:p14="http://schemas.microsoft.com/office/powerpoint/2010/main" val="1184897805"/>
      </p:ext>
    </p:extLst>
  </p:cSld>
  <p:clrMapOvr>
    <a:masterClrMapping/>
  </p:clrMapOvr>
  <mc:AlternateContent xmlns:mc="http://schemas.openxmlformats.org/markup-compatibility/2006" xmlns:p14="http://schemas.microsoft.com/office/powerpoint/2010/main">
    <mc:Choice Requires="p14">
      <p:transition spd="slow" p14:dur="2000" advTm="15250"/>
    </mc:Choice>
    <mc:Fallback xmlns="">
      <p:transition spd="slow" advTm="1525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486B03D5-76B1-535B-6538-6FC70642AF8A}"/>
              </a:ext>
            </a:extLst>
          </p:cNvPr>
          <p:cNvSpPr>
            <a:spLocks noGrp="1"/>
          </p:cNvSpPr>
          <p:nvPr>
            <p:ph sz="quarter" idx="14"/>
            <p:extLst>
              <p:ext uri="{E7BDC344-281C-4309-B0C6-D0EE65EED2A8}">
                <p202:designPr xmlns:p202="http://schemas.microsoft.com/office/powerpoint/2020/02/main">
                  <p202:designTagLst>
                    <p202:designTag name="ARCH:1:CLS" val="InformationBlock"/>
                    <p202:designTag name="ARCH:1:VSVAR" val="TitledTextBox"/>
                  </p202:designTagLst>
                </p202:designPr>
              </p:ext>
            </p:extLst>
          </p:nvPr>
        </p:nvSpPr>
        <p:spPr>
          <a:xfrm>
            <a:off x="612647" y="1552074"/>
            <a:ext cx="6858000" cy="5096212"/>
          </a:xfrm>
        </p:spPr>
        <p:txBody>
          <a:bodyPr>
            <a:normAutofit lnSpcReduction="10000"/>
          </a:bodyPr>
          <a:lstStyle/>
          <a:p>
            <a:pPr marL="0" indent="0">
              <a:spcBef>
                <a:spcPts val="2500"/>
              </a:spcBef>
              <a:buFont typeface="Arial" panose="020B0604020202020204" pitchFamily="34" charset="0"/>
              <a:buNone/>
            </a:pPr>
            <a:r>
              <a:rPr lang="en-US" dirty="0"/>
              <a:t>Access the Guidance for a Healthy Drinks Policy via this link or QR code</a:t>
            </a:r>
          </a:p>
          <a:p>
            <a:pPr lvl="4">
              <a:spcBef>
                <a:spcPts val="2500"/>
              </a:spcBef>
            </a:pPr>
            <a:r>
              <a:rPr lang="en-GB" sz="1200" b="1" dirty="0">
                <a:hlinkClick r:id="rId3"/>
              </a:rPr>
              <a:t>Hydration for Health</a:t>
            </a:r>
            <a:endParaRPr lang="en-US" sz="1200" b="1" dirty="0"/>
          </a:p>
          <a:p>
            <a:pPr marL="0" indent="0">
              <a:spcBef>
                <a:spcPts val="2500"/>
              </a:spcBef>
              <a:buFont typeface="Arial" panose="020B0604020202020204" pitchFamily="34" charset="0"/>
              <a:buNone/>
            </a:pPr>
            <a:endParaRPr lang="en-US" b="1" dirty="0"/>
          </a:p>
          <a:p>
            <a:pPr marL="0" indent="0">
              <a:spcBef>
                <a:spcPts val="2500"/>
              </a:spcBef>
              <a:buFont typeface="Arial" panose="020B0604020202020204" pitchFamily="34" charset="0"/>
              <a:buNone/>
            </a:pPr>
            <a:r>
              <a:rPr lang="en-US" b="1" dirty="0"/>
              <a:t>Your feedback</a:t>
            </a:r>
          </a:p>
          <a:p>
            <a:pPr marL="0" lvl="1" indent="0">
              <a:buFont typeface="Arial" panose="020B0604020202020204" pitchFamily="34" charset="0"/>
              <a:buNone/>
            </a:pPr>
            <a:r>
              <a:rPr lang="en-GB" dirty="0"/>
              <a:t>Is there anything that you may require to implement a healthy drinks policy in your school? Please submit any feedback you’d like to give via MS Forms - </a:t>
            </a:r>
          </a:p>
          <a:p>
            <a:pPr marL="0" lvl="1" indent="0">
              <a:buFont typeface="Arial" panose="020B0604020202020204" pitchFamily="34" charset="0"/>
              <a:buNone/>
            </a:pPr>
            <a:endParaRPr lang="en-GB" dirty="0"/>
          </a:p>
          <a:p>
            <a:pPr marL="0" lvl="1" indent="0">
              <a:buFont typeface="Arial" panose="020B0604020202020204" pitchFamily="34" charset="0"/>
              <a:buNone/>
            </a:pPr>
            <a:endParaRPr lang="en-GB" dirty="0"/>
          </a:p>
          <a:p>
            <a:pPr marL="0" lvl="1" indent="0">
              <a:buFont typeface="Arial" panose="020B0604020202020204" pitchFamily="34" charset="0"/>
              <a:buNone/>
            </a:pPr>
            <a:endParaRPr lang="en-US" dirty="0"/>
          </a:p>
          <a:p>
            <a:pPr marL="0" lvl="1" indent="0">
              <a:buFont typeface="Arial" panose="020B0604020202020204" pitchFamily="34" charset="0"/>
              <a:buNone/>
            </a:pPr>
            <a:r>
              <a:rPr lang="en-US" dirty="0"/>
              <a:t>Or please email:</a:t>
            </a:r>
          </a:p>
          <a:p>
            <a:pPr marL="0" lvl="1" indent="0">
              <a:buFont typeface="Arial" panose="020B0604020202020204" pitchFamily="34" charset="0"/>
              <a:buNone/>
            </a:pPr>
            <a:r>
              <a:rPr lang="en-US" dirty="0">
                <a:hlinkClick r:id="rId4"/>
              </a:rPr>
              <a:t>Victoria.Glanville@torbay.gov.uk</a:t>
            </a:r>
            <a:endParaRPr lang="en-US" dirty="0"/>
          </a:p>
          <a:p>
            <a:pPr marL="0" lvl="1" indent="0">
              <a:buFont typeface="Arial" panose="020B0604020202020204" pitchFamily="34" charset="0"/>
              <a:buNone/>
            </a:pPr>
            <a:endParaRPr lang="en-US" dirty="0"/>
          </a:p>
          <a:p>
            <a:pPr marL="0" lvl="1"/>
            <a:r>
              <a:rPr lang="en-US" sz="1800" b="1" dirty="0"/>
              <a:t>Consultation closes 31</a:t>
            </a:r>
            <a:r>
              <a:rPr lang="en-US" sz="1800" b="1" baseline="30000" dirty="0"/>
              <a:t>st</a:t>
            </a:r>
            <a:r>
              <a:rPr lang="en-US" sz="1800" b="1" dirty="0"/>
              <a:t> March</a:t>
            </a:r>
          </a:p>
          <a:p>
            <a:pPr marL="0" lvl="1" indent="0">
              <a:buFont typeface="Arial" panose="020B0604020202020204" pitchFamily="34" charset="0"/>
              <a:buNone/>
            </a:pPr>
            <a:endParaRPr lang="en-US" dirty="0"/>
          </a:p>
        </p:txBody>
      </p:sp>
      <p:pic>
        <p:nvPicPr>
          <p:cNvPr id="5" name="Content Placeholder 4" descr="A little girl using asthma inhaler.">
            <a:extLst>
              <a:ext uri="{FF2B5EF4-FFF2-40B4-BE49-F238E27FC236}">
                <a16:creationId xmlns:a16="http://schemas.microsoft.com/office/drawing/2014/main" id="{0827C578-2FF6-4A94-95DB-21914C910558}"/>
              </a:ext>
            </a:extLst>
          </p:cNvPr>
          <p:cNvPicPr>
            <a:picLocks noGrp="1" noChangeAspect="1"/>
          </p:cNvPicPr>
          <p:nvPr>
            <p:ph type="pic" sz="quarter" idx="13"/>
          </p:nvPr>
        </p:nvPicPr>
        <p:blipFill>
          <a:blip r:embed="rId5"/>
          <a:srcRect l="30171" r="29920" b="-1"/>
          <a:stretch>
            <a:fillRect/>
          </a:stretch>
        </p:blipFill>
        <p:spPr>
          <a:xfrm>
            <a:off x="8091732" y="10"/>
            <a:ext cx="4100267" cy="6857990"/>
          </a:xfrm>
        </p:spPr>
      </p:pic>
      <p:pic>
        <p:nvPicPr>
          <p:cNvPr id="6" name="Picture 5" descr="Young girl reading a book">
            <a:extLst>
              <a:ext uri="{FF2B5EF4-FFF2-40B4-BE49-F238E27FC236}">
                <a16:creationId xmlns:a16="http://schemas.microsoft.com/office/drawing/2014/main" id="{58236EDB-48E9-D62D-EB71-853DB8797BE1}"/>
              </a:ext>
            </a:extLst>
          </p:cNvPr>
          <p:cNvPicPr>
            <a:picLocks noChangeAspect="1"/>
          </p:cNvPicPr>
          <p:nvPr/>
        </p:nvPicPr>
        <p:blipFill>
          <a:blip r:embed="rId6">
            <a:extLst>
              <a:ext uri="{28A0092B-C50C-407E-A947-70E740481C1C}">
                <a14:useLocalDpi xmlns:a14="http://schemas.microsoft.com/office/drawing/2010/main" val="0"/>
              </a:ext>
            </a:extLst>
          </a:blip>
          <a:srcRect l="10135" t="-1" r="47172" b="1"/>
          <a:stretch>
            <a:fillRect/>
          </a:stretch>
        </p:blipFill>
        <p:spPr>
          <a:xfrm>
            <a:off x="8091732" y="10"/>
            <a:ext cx="4392891" cy="6857990"/>
          </a:xfrm>
          <a:prstGeom prst="rect">
            <a:avLst/>
          </a:prstGeom>
        </p:spPr>
      </p:pic>
      <p:sp>
        <p:nvSpPr>
          <p:cNvPr id="7" name="Title 1">
            <a:extLst>
              <a:ext uri="{FF2B5EF4-FFF2-40B4-BE49-F238E27FC236}">
                <a16:creationId xmlns:a16="http://schemas.microsoft.com/office/drawing/2014/main" id="{9C04A6BD-02EA-FF85-88B1-34E1E49988C4}"/>
              </a:ext>
            </a:extLst>
          </p:cNvPr>
          <p:cNvSpPr txBox="1">
            <a:spLocks/>
          </p:cNvSpPr>
          <p:nvPr/>
        </p:nvSpPr>
        <p:spPr bwMode="auto">
          <a:xfrm>
            <a:off x="0" y="1"/>
            <a:ext cx="8091732" cy="1251284"/>
          </a:xfrm>
          <a:prstGeom prst="rect">
            <a:avLst/>
          </a:prstGeom>
          <a:solidFill>
            <a:schemeClr val="accent1"/>
          </a:solidFill>
          <a:ln>
            <a:noFill/>
          </a:ln>
        </p:spPr>
        <p:txBody>
          <a:bodyPr vert="horz" wrap="square" lIns="91440" tIns="45720" rIns="91440" bIns="45720" numCol="1" anchor="b" anchorCtr="0" compatLnSpc="1">
            <a:prstTxWarp prst="textNoShape">
              <a:avLst/>
            </a:prstTxWarp>
            <a:noAutofit/>
          </a:bodyPr>
          <a:lstStyle>
            <a:lvl1pPr algn="l" rtl="0" eaLnBrk="1" fontAlgn="base" hangingPunct="1">
              <a:lnSpc>
                <a:spcPct val="90000"/>
              </a:lnSpc>
              <a:spcBef>
                <a:spcPct val="0"/>
              </a:spcBef>
              <a:spcAft>
                <a:spcPct val="0"/>
              </a:spcAft>
              <a:defRPr sz="4400" b="1" kern="1200">
                <a:solidFill>
                  <a:schemeClr val="tx1"/>
                </a:solidFill>
                <a:latin typeface="+mj-lt"/>
                <a:ea typeface="+mj-ea"/>
                <a:cs typeface="+mj-cs"/>
              </a:defRPr>
            </a:lvl1pPr>
            <a:lvl2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2pPr>
            <a:lvl3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3pPr>
            <a:lvl4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4pPr>
            <a:lvl5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5pPr>
            <a:lvl6pPr marL="4572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6pPr>
            <a:lvl7pPr marL="9144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7pPr>
            <a:lvl8pPr marL="13716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8pPr>
            <a:lvl9pPr marL="18288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213563"/>
                </a:solidFill>
                <a:effectLst/>
                <a:uLnTx/>
                <a:uFillTx/>
                <a:latin typeface="Poppins"/>
                <a:ea typeface="+mj-ea"/>
                <a:cs typeface="+mj-cs"/>
              </a:rPr>
              <a:t>The Guidance </a:t>
            </a:r>
            <a:endParaRPr kumimoji="0" lang="en-GB" sz="4400" b="1" i="0" u="none" strike="noStrike" kern="1200" cap="none" spc="0" normalizeH="0" baseline="0" noProof="0" dirty="0">
              <a:ln>
                <a:noFill/>
              </a:ln>
              <a:solidFill>
                <a:srgbClr val="213563"/>
              </a:solidFill>
              <a:effectLst/>
              <a:uLnTx/>
              <a:uFillTx/>
              <a:latin typeface="Poppins"/>
              <a:ea typeface="+mj-ea"/>
              <a:cs typeface="+mj-cs"/>
            </a:endParaRPr>
          </a:p>
        </p:txBody>
      </p:sp>
      <p:pic>
        <p:nvPicPr>
          <p:cNvPr id="9" name="Picture 8">
            <a:extLst>
              <a:ext uri="{FF2B5EF4-FFF2-40B4-BE49-F238E27FC236}">
                <a16:creationId xmlns:a16="http://schemas.microsoft.com/office/drawing/2014/main" id="{1B150018-4F5D-5565-1F66-654E6AB17816}"/>
              </a:ext>
            </a:extLst>
          </p:cNvPr>
          <p:cNvPicPr>
            <a:picLocks noChangeAspect="1"/>
          </p:cNvPicPr>
          <p:nvPr/>
        </p:nvPicPr>
        <p:blipFill>
          <a:blip r:embed="rId7"/>
          <a:stretch>
            <a:fillRect/>
          </a:stretch>
        </p:blipFill>
        <p:spPr>
          <a:xfrm>
            <a:off x="9600277" y="6342867"/>
            <a:ext cx="2448267" cy="428685"/>
          </a:xfrm>
          <a:prstGeom prst="rect">
            <a:avLst/>
          </a:prstGeom>
        </p:spPr>
      </p:pic>
      <p:pic>
        <p:nvPicPr>
          <p:cNvPr id="14" name="Picture 13">
            <a:extLst>
              <a:ext uri="{FF2B5EF4-FFF2-40B4-BE49-F238E27FC236}">
                <a16:creationId xmlns:a16="http://schemas.microsoft.com/office/drawing/2014/main" id="{DF54F59A-CC7A-99F1-5E5A-67A0E0037734}"/>
              </a:ext>
            </a:extLst>
          </p:cNvPr>
          <p:cNvPicPr>
            <a:picLocks noChangeAspect="1"/>
          </p:cNvPicPr>
          <p:nvPr/>
        </p:nvPicPr>
        <p:blipFill>
          <a:blip r:embed="rId8"/>
          <a:stretch>
            <a:fillRect/>
          </a:stretch>
        </p:blipFill>
        <p:spPr>
          <a:xfrm>
            <a:off x="5665911" y="2002175"/>
            <a:ext cx="1178131" cy="1222951"/>
          </a:xfrm>
          <a:prstGeom prst="rect">
            <a:avLst/>
          </a:prstGeom>
        </p:spPr>
      </p:pic>
      <p:pic>
        <p:nvPicPr>
          <p:cNvPr id="18" name="Picture 17">
            <a:extLst>
              <a:ext uri="{FF2B5EF4-FFF2-40B4-BE49-F238E27FC236}">
                <a16:creationId xmlns:a16="http://schemas.microsoft.com/office/drawing/2014/main" id="{A01AA1F2-2B4B-68D2-7BDC-9A42BD105397}"/>
              </a:ext>
            </a:extLst>
          </p:cNvPr>
          <p:cNvPicPr>
            <a:picLocks noChangeAspect="1"/>
          </p:cNvPicPr>
          <p:nvPr/>
        </p:nvPicPr>
        <p:blipFill>
          <a:blip r:embed="rId9"/>
          <a:stretch>
            <a:fillRect/>
          </a:stretch>
        </p:blipFill>
        <p:spPr>
          <a:xfrm>
            <a:off x="5665911" y="4325230"/>
            <a:ext cx="1209659" cy="1222952"/>
          </a:xfrm>
          <a:prstGeom prst="rect">
            <a:avLst/>
          </a:prstGeom>
        </p:spPr>
      </p:pic>
      <p:sp>
        <p:nvSpPr>
          <p:cNvPr id="21" name="TextBox 20">
            <a:extLst>
              <a:ext uri="{FF2B5EF4-FFF2-40B4-BE49-F238E27FC236}">
                <a16:creationId xmlns:a16="http://schemas.microsoft.com/office/drawing/2014/main" id="{7E9AC976-3A7F-161B-6568-29D00103C230}"/>
              </a:ext>
            </a:extLst>
          </p:cNvPr>
          <p:cNvSpPr txBox="1"/>
          <p:nvPr/>
        </p:nvSpPr>
        <p:spPr>
          <a:xfrm>
            <a:off x="2044405" y="4480921"/>
            <a:ext cx="3621506" cy="600164"/>
          </a:xfrm>
          <a:prstGeom prst="rect">
            <a:avLst/>
          </a:prstGeom>
          <a:noFill/>
        </p:spPr>
        <p:txBody>
          <a:bodyPr wrap="square" rtlCol="0">
            <a:spAutoFit/>
          </a:bodyPr>
          <a:lstStyle/>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dirty="0">
                <a:ln>
                  <a:noFill/>
                </a:ln>
                <a:solidFill>
                  <a:srgbClr val="213563"/>
                </a:solidFill>
                <a:effectLst/>
                <a:uLnTx/>
                <a:uFillTx/>
                <a:latin typeface="Arial" panose="020B0604020202020204" pitchFamily="34" charset="0"/>
                <a:ea typeface="+mn-ea"/>
                <a:cs typeface="+mn-cs"/>
                <a:hlinkClick r:id="rId10"/>
              </a:rPr>
              <a:t>Feedback for the 'Guidance for a Healthy Drinks Policy  - for Primary Schools' – Fill in form</a:t>
            </a:r>
            <a:endParaRPr kumimoji="0" lang="en-US" altLang="en-US" sz="1100" b="1" i="0" u="none" strike="noStrike" kern="1200" cap="none" spc="0" normalizeH="0" baseline="0" noProof="0" dirty="0">
              <a:ln>
                <a:noFill/>
              </a:ln>
              <a:solidFill>
                <a:srgbClr val="213563"/>
              </a:solidFill>
              <a:effectLst/>
              <a:uLnTx/>
              <a:uFillTx/>
              <a:latin typeface="Arial" panose="020B0604020202020204" pitchFamily="34" charset="0"/>
              <a:ea typeface="+mn-ea"/>
              <a:cs typeface="+mn-cs"/>
            </a:endParaRPr>
          </a:p>
          <a:p>
            <a:pPr marL="0" marR="0" lvl="1" indent="0" algn="l" defTabSz="914400" rtl="0" eaLnBrk="0" fontAlgn="base" latinLnBrk="0" hangingPunct="0">
              <a:lnSpc>
                <a:spcPct val="100000"/>
              </a:lnSpc>
              <a:spcBef>
                <a:spcPct val="0"/>
              </a:spcBef>
              <a:spcAft>
                <a:spcPct val="0"/>
              </a:spcAft>
              <a:buClrTx/>
              <a:buSzTx/>
              <a:buFont typeface="Arial" panose="020B0604020202020204" pitchFamily="34" charset="0"/>
              <a:buNone/>
              <a:tabLst/>
              <a:defRPr/>
            </a:pPr>
            <a:endParaRPr kumimoji="0" lang="en-GB" sz="1100" b="0" i="0" u="none" strike="noStrike" kern="1200" cap="none" spc="0" normalizeH="0" baseline="0" noProof="0" dirty="0">
              <a:ln>
                <a:noFill/>
              </a:ln>
              <a:solidFill>
                <a:srgbClr val="213563"/>
              </a:solidFill>
              <a:effectLst/>
              <a:uLnTx/>
              <a:uFillTx/>
              <a:latin typeface="Poppins" panose="00000500000000000000" pitchFamily="50" charset="0"/>
              <a:ea typeface="+mn-ea"/>
              <a:cs typeface="+mn-cs"/>
            </a:endParaRPr>
          </a:p>
        </p:txBody>
      </p:sp>
    </p:spTree>
    <p:extLst>
      <p:ext uri="{BB962C8B-B14F-4D97-AF65-F5344CB8AC3E}">
        <p14:creationId xmlns:p14="http://schemas.microsoft.com/office/powerpoint/2010/main" val="3047086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iterate>
                                    <p:tmPct val="10000"/>
                                  </p:iterate>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3F1079-59B4-CA07-236B-E15ED2DAC43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CEEA6C2-E3D9-8F45-F097-853CDCA5956B}"/>
              </a:ext>
            </a:extLst>
          </p:cNvPr>
          <p:cNvSpPr>
            <a:spLocks noGrp="1"/>
          </p:cNvSpPr>
          <p:nvPr>
            <p:ph type="title"/>
          </p:nvPr>
        </p:nvSpPr>
        <p:spPr>
          <a:xfrm>
            <a:off x="195929" y="-3429634"/>
            <a:ext cx="7510557" cy="4715977"/>
          </a:xfrm>
        </p:spPr>
        <p:txBody>
          <a:bodyPr vert="horz" lIns="91440" tIns="45720" rIns="91440" bIns="45720" rtlCol="0" anchor="b">
            <a:normAutofit/>
          </a:bodyPr>
          <a:lstStyle/>
          <a:p>
            <a:r>
              <a:rPr lang="en-US" sz="5200" kern="1200" dirty="0">
                <a:solidFill>
                  <a:schemeClr val="tx1"/>
                </a:solidFill>
                <a:latin typeface="+mj-lt"/>
                <a:ea typeface="+mj-ea"/>
                <a:cs typeface="+mj-cs"/>
              </a:rPr>
              <a:t>Bite Back</a:t>
            </a:r>
          </a:p>
        </p:txBody>
      </p:sp>
      <p:pic>
        <p:nvPicPr>
          <p:cNvPr id="4" name="Picture 3">
            <a:extLst>
              <a:ext uri="{FF2B5EF4-FFF2-40B4-BE49-F238E27FC236}">
                <a16:creationId xmlns:a16="http://schemas.microsoft.com/office/drawing/2014/main" id="{33D63E9F-984E-81FC-1E9A-E973F19B2FF6}"/>
              </a:ext>
            </a:extLst>
          </p:cNvPr>
          <p:cNvPicPr>
            <a:picLocks noChangeAspect="1"/>
          </p:cNvPicPr>
          <p:nvPr/>
        </p:nvPicPr>
        <p:blipFill>
          <a:blip r:embed="rId4"/>
          <a:stretch>
            <a:fillRect/>
          </a:stretch>
        </p:blipFill>
        <p:spPr>
          <a:xfrm>
            <a:off x="8410081" y="477995"/>
            <a:ext cx="3284445" cy="1896651"/>
          </a:xfrm>
          <a:prstGeom prst="rect">
            <a:avLst/>
          </a:prstGeom>
        </p:spPr>
      </p:pic>
      <p:sp>
        <p:nvSpPr>
          <p:cNvPr id="10" name="TextBox 9">
            <a:extLst>
              <a:ext uri="{FF2B5EF4-FFF2-40B4-BE49-F238E27FC236}">
                <a16:creationId xmlns:a16="http://schemas.microsoft.com/office/drawing/2014/main" id="{0613CEFC-4699-6493-0CD5-8698AA18AF26}"/>
              </a:ext>
            </a:extLst>
          </p:cNvPr>
          <p:cNvSpPr txBox="1"/>
          <p:nvPr/>
        </p:nvSpPr>
        <p:spPr>
          <a:xfrm>
            <a:off x="389965" y="1662860"/>
            <a:ext cx="9897035" cy="6155531"/>
          </a:xfrm>
          <a:prstGeom prst="rect">
            <a:avLst/>
          </a:prstGeom>
          <a:noFill/>
        </p:spPr>
        <p:txBody>
          <a:bodyPr wrap="square" rtlCol="0">
            <a:spAutoFit/>
          </a:bodyPr>
          <a:lstStyle/>
          <a:p>
            <a:pPr marL="285750" indent="-285750">
              <a:buFont typeface="Arial" panose="020B0604020202020204" pitchFamily="34" charset="0"/>
              <a:buChar char="•"/>
            </a:pPr>
            <a:r>
              <a:rPr lang="en-GB" dirty="0">
                <a:latin typeface="Tahoma" panose="020B0604030504040204" pitchFamily="34" charset="0"/>
                <a:ea typeface="Tahoma" panose="020B0604030504040204" pitchFamily="34" charset="0"/>
                <a:cs typeface="Tahoma" panose="020B0604030504040204" pitchFamily="34" charset="0"/>
              </a:rPr>
              <a:t>For secondary schools (Years 7-10)</a:t>
            </a:r>
          </a:p>
          <a:p>
            <a:pPr marL="285750" indent="-285750">
              <a:buFont typeface="Arial" panose="020B0604020202020204" pitchFamily="34" charset="0"/>
              <a:buChar char="•"/>
            </a:pPr>
            <a:r>
              <a:rPr lang="en-GB" dirty="0">
                <a:latin typeface="Tahoma" panose="020B0604030504040204" pitchFamily="34" charset="0"/>
                <a:ea typeface="Tahoma" panose="020B0604030504040204" pitchFamily="34" charset="0"/>
                <a:cs typeface="Tahoma" panose="020B0604030504040204" pitchFamily="34" charset="0"/>
              </a:rPr>
              <a:t>Fully funded</a:t>
            </a:r>
          </a:p>
          <a:p>
            <a:endParaRPr lang="en-GB" dirty="0">
              <a:latin typeface="Tahoma" panose="020B0604030504040204" pitchFamily="34" charset="0"/>
              <a:ea typeface="Tahoma" panose="020B0604030504040204" pitchFamily="34" charset="0"/>
              <a:cs typeface="Tahoma" panose="020B0604030504040204" pitchFamily="34" charset="0"/>
            </a:endParaRPr>
          </a:p>
          <a:p>
            <a:pPr marL="285750" lvl="0" indent="-285750" eaLnBrk="0" fontAlgn="base" hangingPunct="0">
              <a:spcBef>
                <a:spcPct val="0"/>
              </a:spcBef>
              <a:spcAft>
                <a:spcPct val="0"/>
              </a:spcAft>
              <a:buFont typeface="Arial" panose="020B0604020202020204" pitchFamily="34" charset="0"/>
              <a:buChar char="•"/>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Students develop: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 A clear understanding of government policy and decision-making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Key skills in presenting and persuasive writing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A deeper awareness of inequality and corporate influence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Schools gain: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A fully resourced programme ready to deliver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High-quality enrichment aligned to PSHE, Citizenship and Food Technology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Visible student leadership and whole-school impact </a:t>
            </a:r>
            <a:endParaRPr lang="en-GB" altLang="en-US" dirty="0">
              <a:latin typeface="Tahoma" panose="020B0604030504040204" pitchFamily="34" charset="0"/>
              <a:ea typeface="Tahoma" panose="020B0604030504040204" pitchFamily="34" charset="0"/>
              <a:cs typeface="Tahoma" panose="020B0604030504040204" pitchFamily="34" charset="0"/>
            </a:endParaRPr>
          </a:p>
          <a:p>
            <a:pPr lvl="2" eaLnBrk="0" fontAlgn="base" hangingPunct="0">
              <a:spcBef>
                <a:spcPct val="0"/>
              </a:spcBef>
              <a:spcAft>
                <a:spcPct val="0"/>
              </a:spcAft>
            </a:pPr>
            <a:r>
              <a:rPr lang="en-GB" altLang="en-US" dirty="0">
                <a:solidFill>
                  <a:srgbClr val="000000"/>
                </a:solidFill>
                <a:latin typeface="Tahoma" panose="020B0604030504040204" pitchFamily="34" charset="0"/>
                <a:ea typeface="Tahoma" panose="020B0604030504040204" pitchFamily="34" charset="0"/>
                <a:cs typeface="Tahoma" panose="020B0604030504040204" pitchFamily="34" charset="0"/>
              </a:rPr>
              <a:t>● A funded opportunity to strengthen your school food environment </a:t>
            </a:r>
            <a:endParaRPr lang="en-GB" dirty="0">
              <a:latin typeface="Tahoma" panose="020B0604030504040204" pitchFamily="34" charset="0"/>
              <a:ea typeface="Tahoma" panose="020B0604030504040204" pitchFamily="34" charset="0"/>
              <a:cs typeface="Tahoma" panose="020B0604030504040204" pitchFamily="34" charset="0"/>
            </a:endParaRPr>
          </a:p>
          <a:p>
            <a:endParaRPr lang="en-GB" dirty="0">
              <a:latin typeface="Tahoma" panose="020B0604030504040204" pitchFamily="34" charset="0"/>
              <a:ea typeface="Tahoma" panose="020B0604030504040204" pitchFamily="34" charset="0"/>
              <a:cs typeface="Tahoma" panose="020B0604030504040204" pitchFamily="34" charset="0"/>
            </a:endParaRPr>
          </a:p>
          <a:p>
            <a:r>
              <a:rPr lang="en-GB" altLang="en-US" b="1" dirty="0">
                <a:latin typeface="Tahoma" panose="020B0604030504040204" pitchFamily="34" charset="0"/>
                <a:ea typeface="Tahoma" panose="020B0604030504040204" pitchFamily="34" charset="0"/>
                <a:cs typeface="Tahoma" panose="020B0604030504040204" pitchFamily="34" charset="0"/>
              </a:rPr>
              <a:t>Apply for places now: </a:t>
            </a:r>
            <a:r>
              <a:rPr lang="en-GB" altLang="en-US" b="1" dirty="0">
                <a:latin typeface="Tahoma" panose="020B0604030504040204" pitchFamily="34" charset="0"/>
                <a:ea typeface="Tahoma" panose="020B0604030504040204" pitchFamily="34" charset="0"/>
                <a:cs typeface="Tahoma" panose="020B0604030504040204" pitchFamily="34" charset="0"/>
                <a:hlinkClick r:id="rId5">
                  <a:extLst>
                    <a:ext uri="{A12FA001-AC4F-418D-AE19-62706E023703}">
                      <ahyp:hlinkClr xmlns:ahyp="http://schemas.microsoft.com/office/drawing/2018/hyperlinkcolor" val="tx"/>
                    </a:ext>
                  </a:extLst>
                </a:hlinkClick>
              </a:rPr>
              <a:t>Join Bite Back in Schools: fully-funded, student-led canteen transformation programme</a:t>
            </a:r>
            <a:r>
              <a:rPr lang="en-GB" altLang="en-US" b="1" dirty="0">
                <a:latin typeface="Tahoma" panose="020B0604030504040204" pitchFamily="34" charset="0"/>
                <a:ea typeface="Tahoma" panose="020B0604030504040204" pitchFamily="34" charset="0"/>
                <a:cs typeface="Tahoma" panose="020B0604030504040204" pitchFamily="34" charset="0"/>
              </a:rPr>
              <a:t> – closes June 2026</a:t>
            </a:r>
          </a:p>
          <a:p>
            <a:endParaRPr lang="en-GB" altLang="en-US" sz="1400" dirty="0">
              <a:latin typeface="Tahoma" panose="020B0604030504040204" pitchFamily="34" charset="0"/>
              <a:ea typeface="Tahoma" panose="020B0604030504040204" pitchFamily="34" charset="0"/>
              <a:cs typeface="Tahoma" panose="020B0604030504040204" pitchFamily="34" charset="0"/>
            </a:endParaRPr>
          </a:p>
          <a:p>
            <a:r>
              <a:rPr lang="en-GB" dirty="0">
                <a:solidFill>
                  <a:schemeClr val="bg1"/>
                </a:solidFill>
                <a:hlinkClick r:id="rId6">
                  <a:extLst>
                    <a:ext uri="{A12FA001-AC4F-418D-AE19-62706E023703}">
                      <ahyp:hlinkClr xmlns:ahyp="http://schemas.microsoft.com/office/drawing/2018/hyperlinkcolor" val="tx"/>
                    </a:ext>
                  </a:extLst>
                </a:hlinkClick>
              </a:rPr>
              <a:t>https://www.biteback2030.com/bite-back-in-schools/england-join-bite-back-in-schools/</a:t>
            </a:r>
            <a:r>
              <a:rPr lang="en-GB" dirty="0">
                <a:solidFill>
                  <a:schemeClr val="bg1"/>
                </a:solidFill>
              </a:rPr>
              <a:t> </a:t>
            </a:r>
          </a:p>
          <a:p>
            <a:endParaRPr lang="en-GB" dirty="0"/>
          </a:p>
          <a:p>
            <a:endParaRPr lang="en-GB" dirty="0"/>
          </a:p>
          <a:p>
            <a:endParaRPr lang="en-GB" dirty="0"/>
          </a:p>
          <a:p>
            <a:endParaRPr lang="en-GB" dirty="0"/>
          </a:p>
        </p:txBody>
      </p:sp>
    </p:spTree>
    <p:custDataLst>
      <p:tags r:id="rId1"/>
    </p:custDataLst>
    <p:extLst>
      <p:ext uri="{BB962C8B-B14F-4D97-AF65-F5344CB8AC3E}">
        <p14:creationId xmlns:p14="http://schemas.microsoft.com/office/powerpoint/2010/main" val="2309583242"/>
      </p:ext>
    </p:extLst>
  </p:cSld>
  <p:clrMapOvr>
    <a:masterClrMapping/>
  </p:clrMapOvr>
  <mc:AlternateContent xmlns:mc="http://schemas.openxmlformats.org/markup-compatibility/2006" xmlns:p14="http://schemas.microsoft.com/office/powerpoint/2010/main">
    <mc:Choice Requires="p14">
      <p:transition spd="slow" p14:dur="2000" advTm="51165"/>
    </mc:Choice>
    <mc:Fallback xmlns="">
      <p:transition spd="slow" advTm="51165"/>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142B9E-0956-C953-18FA-1588A23BE3C4}"/>
              </a:ext>
            </a:extLst>
          </p:cNvPr>
          <p:cNvSpPr>
            <a:spLocks noGrp="1"/>
          </p:cNvSpPr>
          <p:nvPr>
            <p:ph type="title"/>
          </p:nvPr>
        </p:nvSpPr>
        <p:spPr>
          <a:xfrm>
            <a:off x="209376" y="-3039670"/>
            <a:ext cx="7510557" cy="4715977"/>
          </a:xfrm>
        </p:spPr>
        <p:txBody>
          <a:bodyPr vert="horz" lIns="91440" tIns="45720" rIns="91440" bIns="45720" rtlCol="0" anchor="b">
            <a:normAutofit/>
          </a:bodyPr>
          <a:lstStyle/>
          <a:p>
            <a:r>
              <a:rPr lang="en-US" sz="5200" kern="1200" dirty="0">
                <a:solidFill>
                  <a:schemeClr val="tx1"/>
                </a:solidFill>
                <a:latin typeface="+mj-lt"/>
                <a:ea typeface="+mj-ea"/>
                <a:cs typeface="+mj-cs"/>
              </a:rPr>
              <a:t>Our 5 year old</a:t>
            </a:r>
            <a:r>
              <a:rPr lang="en-US" sz="5200" dirty="0"/>
              <a:t>s</a:t>
            </a:r>
            <a:r>
              <a:rPr lang="en-US" sz="5200" kern="1200" dirty="0">
                <a:solidFill>
                  <a:schemeClr val="tx1"/>
                </a:solidFill>
                <a:latin typeface="+mj-lt"/>
                <a:ea typeface="+mj-ea"/>
                <a:cs typeface="+mj-cs"/>
              </a:rPr>
              <a:t> in Torbay…</a:t>
            </a:r>
          </a:p>
        </p:txBody>
      </p:sp>
      <p:pic>
        <p:nvPicPr>
          <p:cNvPr id="5" name="Graphic 4" descr="Weight Gain with solid fill">
            <a:extLst>
              <a:ext uri="{FF2B5EF4-FFF2-40B4-BE49-F238E27FC236}">
                <a16:creationId xmlns:a16="http://schemas.microsoft.com/office/drawing/2014/main" id="{EEC0CAC7-BF39-16A8-2C6C-F86B45A892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15454" y="1965434"/>
            <a:ext cx="2120766" cy="2120766"/>
          </a:xfrm>
          <a:prstGeom prst="rect">
            <a:avLst/>
          </a:prstGeom>
        </p:spPr>
      </p:pic>
      <p:pic>
        <p:nvPicPr>
          <p:cNvPr id="7" name="Graphic 6" descr="Dental Care outline">
            <a:extLst>
              <a:ext uri="{FF2B5EF4-FFF2-40B4-BE49-F238E27FC236}">
                <a16:creationId xmlns:a16="http://schemas.microsoft.com/office/drawing/2014/main" id="{6C42744A-3FB0-8A72-07CD-63F917FA5B2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807210" y="1965434"/>
            <a:ext cx="2120766" cy="2120766"/>
          </a:xfrm>
          <a:prstGeom prst="rect">
            <a:avLst/>
          </a:prstGeom>
        </p:spPr>
      </p:pic>
      <p:pic>
        <p:nvPicPr>
          <p:cNvPr id="9" name="Graphic 8" descr="Toothbrush with solid fill">
            <a:extLst>
              <a:ext uri="{FF2B5EF4-FFF2-40B4-BE49-F238E27FC236}">
                <a16:creationId xmlns:a16="http://schemas.microsoft.com/office/drawing/2014/main" id="{0FD7E3B5-5FFB-479D-DAEB-17C57EB3A49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07210" y="2425642"/>
            <a:ext cx="1478842" cy="1478842"/>
          </a:xfrm>
          <a:prstGeom prst="rect">
            <a:avLst/>
          </a:prstGeom>
        </p:spPr>
      </p:pic>
      <p:pic>
        <p:nvPicPr>
          <p:cNvPr id="13" name="Graphic 12" descr="Harvest basket with solid fill">
            <a:extLst>
              <a:ext uri="{FF2B5EF4-FFF2-40B4-BE49-F238E27FC236}">
                <a16:creationId xmlns:a16="http://schemas.microsoft.com/office/drawing/2014/main" id="{385F0A79-4687-F1B8-371F-D115A235127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242505" y="2934013"/>
            <a:ext cx="1835509" cy="1835509"/>
          </a:xfrm>
          <a:prstGeom prst="rect">
            <a:avLst/>
          </a:prstGeom>
        </p:spPr>
      </p:pic>
      <p:sp>
        <p:nvSpPr>
          <p:cNvPr id="18" name="TextBox 17">
            <a:extLst>
              <a:ext uri="{FF2B5EF4-FFF2-40B4-BE49-F238E27FC236}">
                <a16:creationId xmlns:a16="http://schemas.microsoft.com/office/drawing/2014/main" id="{AAEA4867-CAFA-1061-8DC6-355E2BB024BA}"/>
              </a:ext>
            </a:extLst>
          </p:cNvPr>
          <p:cNvSpPr txBox="1"/>
          <p:nvPr/>
        </p:nvSpPr>
        <p:spPr>
          <a:xfrm>
            <a:off x="1376650" y="4086200"/>
            <a:ext cx="287799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black"/>
                </a:solidFill>
                <a:effectLst/>
                <a:uLnTx/>
                <a:uFillTx/>
                <a:latin typeface="Calibri" panose="020F0502020204030204"/>
                <a:ea typeface="+mn-ea"/>
                <a:cs typeface="+mn-cs"/>
              </a:rPr>
              <a:t>25%  unhealthy weight</a:t>
            </a:r>
          </a:p>
        </p:txBody>
      </p:sp>
      <p:sp>
        <p:nvSpPr>
          <p:cNvPr id="19" name="TextBox 18">
            <a:extLst>
              <a:ext uri="{FF2B5EF4-FFF2-40B4-BE49-F238E27FC236}">
                <a16:creationId xmlns:a16="http://schemas.microsoft.com/office/drawing/2014/main" id="{76D6089A-69A0-4E28-03E4-0989714BF818}"/>
              </a:ext>
            </a:extLst>
          </p:cNvPr>
          <p:cNvSpPr txBox="1"/>
          <p:nvPr/>
        </p:nvSpPr>
        <p:spPr>
          <a:xfrm>
            <a:off x="8684299" y="4130125"/>
            <a:ext cx="274318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black"/>
                </a:solidFill>
                <a:effectLst/>
                <a:uLnTx/>
                <a:uFillTx/>
                <a:latin typeface="Calibri" panose="020F0502020204030204"/>
                <a:ea typeface="+mn-ea"/>
                <a:cs typeface="+mn-cs"/>
              </a:rPr>
              <a:t>26.4% dental decay</a:t>
            </a:r>
          </a:p>
        </p:txBody>
      </p:sp>
      <p:sp>
        <p:nvSpPr>
          <p:cNvPr id="22" name="TextBox 21">
            <a:extLst>
              <a:ext uri="{FF2B5EF4-FFF2-40B4-BE49-F238E27FC236}">
                <a16:creationId xmlns:a16="http://schemas.microsoft.com/office/drawing/2014/main" id="{57138C35-6FE8-2815-1375-547EDD6CC80A}"/>
              </a:ext>
            </a:extLst>
          </p:cNvPr>
          <p:cNvSpPr txBox="1"/>
          <p:nvPr/>
        </p:nvSpPr>
        <p:spPr>
          <a:xfrm>
            <a:off x="5242505" y="4926845"/>
            <a:ext cx="298484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black"/>
                </a:solidFill>
                <a:effectLst/>
                <a:uLnTx/>
                <a:uFillTx/>
                <a:latin typeface="Calibri" panose="020F0502020204030204"/>
                <a:ea typeface="+mn-ea"/>
                <a:cs typeface="+mn-cs"/>
              </a:rPr>
              <a:t>89% of children don’t eat enough vegetables</a:t>
            </a:r>
          </a:p>
        </p:txBody>
      </p:sp>
      <p:sp>
        <p:nvSpPr>
          <p:cNvPr id="3" name="TextBox 2">
            <a:extLst>
              <a:ext uri="{FF2B5EF4-FFF2-40B4-BE49-F238E27FC236}">
                <a16:creationId xmlns:a16="http://schemas.microsoft.com/office/drawing/2014/main" id="{D8939979-F87B-24E6-119B-5E68B83DBB80}"/>
              </a:ext>
            </a:extLst>
          </p:cNvPr>
          <p:cNvSpPr txBox="1"/>
          <p:nvPr/>
        </p:nvSpPr>
        <p:spPr>
          <a:xfrm>
            <a:off x="8837096" y="4543041"/>
            <a:ext cx="243759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7030A0"/>
                </a:solidFill>
                <a:effectLst/>
                <a:uLnTx/>
                <a:uFillTx/>
                <a:latin typeface="Calibri" panose="020F0502020204030204"/>
                <a:ea typeface="+mn-ea"/>
                <a:cs typeface="+mn-cs"/>
              </a:rPr>
              <a:t>SW 19.7%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7030A0"/>
                </a:solidFill>
                <a:effectLst/>
                <a:uLnTx/>
                <a:uFillTx/>
                <a:latin typeface="Calibri" panose="020F0502020204030204"/>
                <a:ea typeface="+mn-ea"/>
                <a:cs typeface="+mn-cs"/>
              </a:rPr>
              <a:t>England 22.4%</a:t>
            </a:r>
          </a:p>
        </p:txBody>
      </p:sp>
      <p:sp>
        <p:nvSpPr>
          <p:cNvPr id="6" name="TextBox 5">
            <a:extLst>
              <a:ext uri="{FF2B5EF4-FFF2-40B4-BE49-F238E27FC236}">
                <a16:creationId xmlns:a16="http://schemas.microsoft.com/office/drawing/2014/main" id="{CDC62D64-133D-91F1-21A1-4088F087F5F0}"/>
              </a:ext>
            </a:extLst>
          </p:cNvPr>
          <p:cNvSpPr txBox="1"/>
          <p:nvPr/>
        </p:nvSpPr>
        <p:spPr>
          <a:xfrm>
            <a:off x="1527063" y="4543041"/>
            <a:ext cx="243759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7030A0"/>
                </a:solidFill>
                <a:effectLst/>
                <a:uLnTx/>
                <a:uFillTx/>
                <a:latin typeface="Calibri" panose="020F0502020204030204"/>
                <a:ea typeface="+mn-ea"/>
                <a:cs typeface="+mn-cs"/>
              </a:rPr>
              <a:t>SW 23.5%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7030A0"/>
                </a:solidFill>
                <a:effectLst/>
                <a:uLnTx/>
                <a:uFillTx/>
                <a:latin typeface="Calibri" panose="020F0502020204030204"/>
                <a:ea typeface="+mn-ea"/>
                <a:cs typeface="+mn-cs"/>
              </a:rPr>
              <a:t>England 23.5%</a:t>
            </a:r>
          </a:p>
        </p:txBody>
      </p:sp>
    </p:spTree>
    <p:custDataLst>
      <p:tags r:id="rId1"/>
    </p:custDataLst>
    <p:extLst>
      <p:ext uri="{BB962C8B-B14F-4D97-AF65-F5344CB8AC3E}">
        <p14:creationId xmlns:p14="http://schemas.microsoft.com/office/powerpoint/2010/main" val="1412244954"/>
      </p:ext>
    </p:extLst>
  </p:cSld>
  <p:clrMapOvr>
    <a:masterClrMapping/>
  </p:clrMapOvr>
  <mc:AlternateContent xmlns:mc="http://schemas.openxmlformats.org/markup-compatibility/2006" xmlns:p14="http://schemas.microsoft.com/office/powerpoint/2010/main">
    <mc:Choice Requires="p14">
      <p:transition spd="slow" p14:dur="2000" advTm="51165"/>
    </mc:Choice>
    <mc:Fallback xmlns="">
      <p:transition spd="slow" advTm="5116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2" grpId="0"/>
      <p:bldP spid="3" grpId="0"/>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E1530B0-6F96-46C0-8B3E-3215CB756B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 y="0"/>
            <a:ext cx="12186315" cy="6858000"/>
          </a:xfrm>
          <a:prstGeom prst="rect">
            <a:avLst/>
          </a:prstGeom>
          <a:ln>
            <a:noFill/>
          </a:ln>
        </p:spPr>
        <p:style>
          <a:lnRef idx="2">
            <a:schemeClr val="accent6">
              <a:shade val="50000"/>
            </a:schemeClr>
          </a:lnRef>
          <a:fillRef idx="1001">
            <a:schemeClr val="lt1"/>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754910CF-1B56-45D3-960A-E89F7B3B91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A3C0A03-128E-101B-B6E9-4B4954909F65}"/>
              </a:ext>
            </a:extLst>
          </p:cNvPr>
          <p:cNvSpPr>
            <a:spLocks noGrp="1"/>
          </p:cNvSpPr>
          <p:nvPr>
            <p:ph type="title"/>
          </p:nvPr>
        </p:nvSpPr>
        <p:spPr>
          <a:xfrm>
            <a:off x="492370" y="516835"/>
            <a:ext cx="3084844" cy="5772840"/>
          </a:xfrm>
        </p:spPr>
        <p:txBody>
          <a:bodyPr anchor="ctr">
            <a:normAutofit/>
          </a:bodyPr>
          <a:lstStyle/>
          <a:p>
            <a:r>
              <a:rPr lang="en-GB" sz="3600" dirty="0">
                <a:solidFill>
                  <a:srgbClr val="FFFFFF"/>
                </a:solidFill>
              </a:rPr>
              <a:t>Beyond EYFS…</a:t>
            </a:r>
          </a:p>
        </p:txBody>
      </p:sp>
      <p:sp>
        <p:nvSpPr>
          <p:cNvPr id="13" name="Rectangle 12">
            <a:extLst>
              <a:ext uri="{FF2B5EF4-FFF2-40B4-BE49-F238E27FC236}">
                <a16:creationId xmlns:a16="http://schemas.microsoft.com/office/drawing/2014/main" id="{6669F804-A677-4B75-95F4-A5E4426FB7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5" name="Content Placeholder 2">
            <a:extLst>
              <a:ext uri="{FF2B5EF4-FFF2-40B4-BE49-F238E27FC236}">
                <a16:creationId xmlns:a16="http://schemas.microsoft.com/office/drawing/2014/main" id="{1C5D2F7D-19D6-5460-2F9B-AA057E2F3B75}"/>
              </a:ext>
            </a:extLst>
          </p:cNvPr>
          <p:cNvGraphicFramePr>
            <a:graphicFrameLocks noGrp="1"/>
          </p:cNvGraphicFramePr>
          <p:nvPr>
            <p:ph idx="1"/>
          </p:nvPr>
        </p:nvGraphicFramePr>
        <p:xfrm>
          <a:off x="4741863" y="639763"/>
          <a:ext cx="6797675" cy="564991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260663173"/>
      </p:ext>
    </p:extLst>
  </p:cSld>
  <p:clrMapOvr>
    <a:masterClrMapping/>
  </p:clrMapOvr>
  <mc:AlternateContent xmlns:mc="http://schemas.openxmlformats.org/markup-compatibility/2006" xmlns:p14="http://schemas.microsoft.com/office/powerpoint/2010/main">
    <mc:Choice Requires="p14">
      <p:transition spd="slow" p14:dur="2000" advTm="133872"/>
    </mc:Choice>
    <mc:Fallback xmlns="">
      <p:transition spd="slow" advTm="133872"/>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2ED6A08-826B-4A68-E035-1C37AB1EF34E}"/>
              </a:ext>
            </a:extLst>
          </p:cNvPr>
          <p:cNvSpPr>
            <a:spLocks noGrp="1"/>
          </p:cNvSpPr>
          <p:nvPr>
            <p:ph idx="1"/>
          </p:nvPr>
        </p:nvSpPr>
        <p:spPr>
          <a:xfrm>
            <a:off x="211119" y="3821589"/>
            <a:ext cx="4143488" cy="575535"/>
          </a:xfrm>
        </p:spPr>
        <p:txBody>
          <a:bodyPr>
            <a:normAutofit/>
          </a:bodyPr>
          <a:lstStyle/>
          <a:p>
            <a:r>
              <a:rPr lang="en-GB" dirty="0">
                <a:hlinkClick r:id="rId3"/>
              </a:rPr>
              <a:t>https://chefsinschools.org.uk/</a:t>
            </a:r>
            <a:endParaRPr lang="en-GB" dirty="0"/>
          </a:p>
        </p:txBody>
      </p:sp>
      <p:pic>
        <p:nvPicPr>
          <p:cNvPr id="5" name="Picture 4">
            <a:extLst>
              <a:ext uri="{FF2B5EF4-FFF2-40B4-BE49-F238E27FC236}">
                <a16:creationId xmlns:a16="http://schemas.microsoft.com/office/drawing/2014/main" id="{537A684A-0E3E-2CA6-9FE1-7FAB2ADFB95E}"/>
              </a:ext>
            </a:extLst>
          </p:cNvPr>
          <p:cNvPicPr>
            <a:picLocks noChangeAspect="1"/>
          </p:cNvPicPr>
          <p:nvPr/>
        </p:nvPicPr>
        <p:blipFill>
          <a:blip r:embed="rId4"/>
          <a:stretch>
            <a:fillRect/>
          </a:stretch>
        </p:blipFill>
        <p:spPr>
          <a:xfrm>
            <a:off x="458958" y="1104432"/>
            <a:ext cx="2630156" cy="2449656"/>
          </a:xfrm>
          <a:prstGeom prst="rect">
            <a:avLst/>
          </a:prstGeom>
        </p:spPr>
      </p:pic>
      <p:sp>
        <p:nvSpPr>
          <p:cNvPr id="6" name="Content Placeholder 2">
            <a:extLst>
              <a:ext uri="{FF2B5EF4-FFF2-40B4-BE49-F238E27FC236}">
                <a16:creationId xmlns:a16="http://schemas.microsoft.com/office/drawing/2014/main" id="{53F96999-868F-1425-DBC3-911ED93C07E8}"/>
              </a:ext>
            </a:extLst>
          </p:cNvPr>
          <p:cNvSpPr txBox="1">
            <a:spLocks/>
          </p:cNvSpPr>
          <p:nvPr/>
        </p:nvSpPr>
        <p:spPr>
          <a:xfrm>
            <a:off x="6951233" y="4545106"/>
            <a:ext cx="3501614" cy="575535"/>
          </a:xfrm>
          <a:prstGeom prst="rect">
            <a:avLst/>
          </a:prstGeom>
        </p:spPr>
        <p:txBody>
          <a:bodyPr vert="horz" lIns="0" tIns="45720" rIns="0" bIns="45720" rtlCol="0">
            <a:normAutofit/>
          </a:bodyPr>
          <a:lst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a:lstStyle>
          <a:p>
            <a:endParaRPr lang="en-GB" dirty="0"/>
          </a:p>
        </p:txBody>
      </p:sp>
      <p:sp>
        <p:nvSpPr>
          <p:cNvPr id="8" name="TextBox 7">
            <a:extLst>
              <a:ext uri="{FF2B5EF4-FFF2-40B4-BE49-F238E27FC236}">
                <a16:creationId xmlns:a16="http://schemas.microsoft.com/office/drawing/2014/main" id="{F96EE768-FFA7-D521-D342-B2E6B9EDB515}"/>
              </a:ext>
            </a:extLst>
          </p:cNvPr>
          <p:cNvSpPr txBox="1"/>
          <p:nvPr/>
        </p:nvSpPr>
        <p:spPr>
          <a:xfrm>
            <a:off x="9000568" y="3821589"/>
            <a:ext cx="2980313" cy="646331"/>
          </a:xfrm>
          <a:prstGeom prst="rect">
            <a:avLst/>
          </a:prstGeom>
          <a:noFill/>
        </p:spPr>
        <p:txBody>
          <a:bodyPr wrap="square">
            <a:spAutoFit/>
          </a:bodyPr>
          <a:lstStyle/>
          <a:p>
            <a:r>
              <a:rPr lang="en-GB" dirty="0">
                <a:hlinkClick r:id="rId5"/>
              </a:rPr>
              <a:t>https://vegpower.org.uk/bang-in-some-beans/</a:t>
            </a:r>
            <a:r>
              <a:rPr lang="en-GB" dirty="0"/>
              <a:t> </a:t>
            </a:r>
          </a:p>
        </p:txBody>
      </p:sp>
      <p:pic>
        <p:nvPicPr>
          <p:cNvPr id="10" name="Picture 9">
            <a:extLst>
              <a:ext uri="{FF2B5EF4-FFF2-40B4-BE49-F238E27FC236}">
                <a16:creationId xmlns:a16="http://schemas.microsoft.com/office/drawing/2014/main" id="{69583D48-5F81-ABC2-516C-0A005F2D587C}"/>
              </a:ext>
            </a:extLst>
          </p:cNvPr>
          <p:cNvPicPr>
            <a:picLocks noChangeAspect="1"/>
          </p:cNvPicPr>
          <p:nvPr/>
        </p:nvPicPr>
        <p:blipFill>
          <a:blip r:embed="rId6"/>
          <a:stretch>
            <a:fillRect/>
          </a:stretch>
        </p:blipFill>
        <p:spPr>
          <a:xfrm>
            <a:off x="8962689" y="1219666"/>
            <a:ext cx="2840115" cy="2334422"/>
          </a:xfrm>
          <a:prstGeom prst="rect">
            <a:avLst/>
          </a:prstGeom>
        </p:spPr>
      </p:pic>
      <p:sp>
        <p:nvSpPr>
          <p:cNvPr id="13" name="Content Placeholder 2">
            <a:extLst>
              <a:ext uri="{FF2B5EF4-FFF2-40B4-BE49-F238E27FC236}">
                <a16:creationId xmlns:a16="http://schemas.microsoft.com/office/drawing/2014/main" id="{FAE6F60A-BC95-ED4A-C910-1A4779D4BD88}"/>
              </a:ext>
            </a:extLst>
          </p:cNvPr>
          <p:cNvSpPr txBox="1">
            <a:spLocks/>
          </p:cNvSpPr>
          <p:nvPr/>
        </p:nvSpPr>
        <p:spPr>
          <a:xfrm>
            <a:off x="4139676" y="4090401"/>
            <a:ext cx="4143488" cy="887506"/>
          </a:xfrm>
          <a:prstGeom prst="rect">
            <a:avLst/>
          </a:prstGeom>
        </p:spPr>
        <p:txBody>
          <a:bodyPr vert="horz" lIns="0" tIns="45720" rIns="0" bIns="45720" rtlCol="0">
            <a:normAutofit fontScale="92500" lnSpcReduction="10000"/>
          </a:bodyPr>
          <a:lst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a:lstStyle>
          <a:p>
            <a:r>
              <a:rPr lang="en-GB" dirty="0">
                <a:hlinkClick r:id="rId7"/>
              </a:rPr>
              <a:t>https://www.biteback2030.com/bite-back-in-schools/england-join-bite-back-in-schools/</a:t>
            </a:r>
            <a:r>
              <a:rPr lang="en-GB" dirty="0"/>
              <a:t> </a:t>
            </a:r>
          </a:p>
          <a:p>
            <a:endParaRPr lang="en-GB" dirty="0"/>
          </a:p>
        </p:txBody>
      </p:sp>
      <p:pic>
        <p:nvPicPr>
          <p:cNvPr id="15" name="Picture 14">
            <a:extLst>
              <a:ext uri="{FF2B5EF4-FFF2-40B4-BE49-F238E27FC236}">
                <a16:creationId xmlns:a16="http://schemas.microsoft.com/office/drawing/2014/main" id="{B9A0E859-A50C-0D05-9F64-4B49E0E13193}"/>
              </a:ext>
            </a:extLst>
          </p:cNvPr>
          <p:cNvPicPr>
            <a:picLocks noChangeAspect="1"/>
          </p:cNvPicPr>
          <p:nvPr/>
        </p:nvPicPr>
        <p:blipFill>
          <a:blip r:embed="rId8"/>
          <a:stretch>
            <a:fillRect/>
          </a:stretch>
        </p:blipFill>
        <p:spPr>
          <a:xfrm>
            <a:off x="4383679" y="1486524"/>
            <a:ext cx="3284445" cy="1896651"/>
          </a:xfrm>
          <a:prstGeom prst="rect">
            <a:avLst/>
          </a:prstGeom>
        </p:spPr>
      </p:pic>
    </p:spTree>
    <p:extLst>
      <p:ext uri="{BB962C8B-B14F-4D97-AF65-F5344CB8AC3E}">
        <p14:creationId xmlns:p14="http://schemas.microsoft.com/office/powerpoint/2010/main" val="41304508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EE1530B0-6F96-46C0-8B3E-3215CB756B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 y="0"/>
            <a:ext cx="12186315" cy="6858000"/>
          </a:xfrm>
          <a:prstGeom prst="rect">
            <a:avLst/>
          </a:prstGeom>
          <a:ln>
            <a:noFill/>
          </a:ln>
        </p:spPr>
        <p:style>
          <a:lnRef idx="2">
            <a:schemeClr val="accent6">
              <a:shade val="50000"/>
            </a:schemeClr>
          </a:lnRef>
          <a:fillRef idx="1001">
            <a:schemeClr val="lt1"/>
          </a:fillRef>
          <a:effectRef idx="0">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754910CF-1B56-45D3-960A-E89F7B3B91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E27007CC-7E71-27D2-E573-4CE17FCFB43B}"/>
              </a:ext>
            </a:extLst>
          </p:cNvPr>
          <p:cNvSpPr>
            <a:spLocks noGrp="1"/>
          </p:cNvSpPr>
          <p:nvPr>
            <p:ph type="title"/>
          </p:nvPr>
        </p:nvSpPr>
        <p:spPr>
          <a:xfrm>
            <a:off x="492370" y="516835"/>
            <a:ext cx="3084844" cy="5772840"/>
          </a:xfrm>
        </p:spPr>
        <p:txBody>
          <a:bodyPr anchor="ctr">
            <a:normAutofit/>
          </a:bodyPr>
          <a:lstStyle/>
          <a:p>
            <a:r>
              <a:rPr lang="en-GB" sz="3600">
                <a:solidFill>
                  <a:srgbClr val="FFFFFF"/>
                </a:solidFill>
              </a:rPr>
              <a:t>Changes</a:t>
            </a:r>
          </a:p>
        </p:txBody>
      </p:sp>
      <p:sp>
        <p:nvSpPr>
          <p:cNvPr id="13" name="Rectangle 12">
            <a:extLst>
              <a:ext uri="{FF2B5EF4-FFF2-40B4-BE49-F238E27FC236}">
                <a16:creationId xmlns:a16="http://schemas.microsoft.com/office/drawing/2014/main" id="{6669F804-A677-4B75-95F4-A5E4426FB7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aphicFrame>
        <p:nvGraphicFramePr>
          <p:cNvPr id="4" name="Content Placeholder 3">
            <a:extLst>
              <a:ext uri="{FF2B5EF4-FFF2-40B4-BE49-F238E27FC236}">
                <a16:creationId xmlns:a16="http://schemas.microsoft.com/office/drawing/2014/main" id="{73011A9D-6D2B-BE6C-0E5D-7BF6F79F6BE6}"/>
              </a:ext>
            </a:extLst>
          </p:cNvPr>
          <p:cNvGraphicFramePr>
            <a:graphicFrameLocks noGrp="1"/>
          </p:cNvGraphicFramePr>
          <p:nvPr>
            <p:ph idx="1"/>
          </p:nvPr>
        </p:nvGraphicFramePr>
        <p:xfrm>
          <a:off x="2377440" y="516835"/>
          <a:ext cx="9547352" cy="5824330"/>
        </p:xfrm>
        <a:graphic>
          <a:graphicData uri="http://schemas.openxmlformats.org/drawingml/2006/table">
            <a:tbl>
              <a:tblPr firstRow="1" bandRow="1">
                <a:solidFill>
                  <a:srgbClr val="404040"/>
                </a:solidFill>
                <a:tableStyleId>{74C1A8A3-306A-4EB7-A6B1-4F7E0EB9C5D6}</a:tableStyleId>
              </a:tblPr>
              <a:tblGrid>
                <a:gridCol w="4263648">
                  <a:extLst>
                    <a:ext uri="{9D8B030D-6E8A-4147-A177-3AD203B41FA5}">
                      <a16:colId xmlns:a16="http://schemas.microsoft.com/office/drawing/2014/main" val="2007082970"/>
                    </a:ext>
                  </a:extLst>
                </a:gridCol>
                <a:gridCol w="5283704">
                  <a:extLst>
                    <a:ext uri="{9D8B030D-6E8A-4147-A177-3AD203B41FA5}">
                      <a16:colId xmlns:a16="http://schemas.microsoft.com/office/drawing/2014/main" val="3283970188"/>
                    </a:ext>
                  </a:extLst>
                </a:gridCol>
              </a:tblGrid>
              <a:tr h="604954">
                <a:tc>
                  <a:txBody>
                    <a:bodyPr/>
                    <a:lstStyle/>
                    <a:p>
                      <a:r>
                        <a:rPr lang="en-GB" sz="1700" b="0" cap="none" spc="0" dirty="0">
                          <a:solidFill>
                            <a:schemeClr val="tx1"/>
                          </a:solidFill>
                        </a:rPr>
                        <a:t>Area</a:t>
                      </a:r>
                    </a:p>
                  </a:txBody>
                  <a:tcPr marL="95948" marR="95948" marT="95948" marB="47974" anchor="ctr">
                    <a:lnL w="12700" cmpd="sng">
                      <a:noFill/>
                    </a:lnL>
                    <a:lnR w="12700" cmpd="sng">
                      <a:noFill/>
                    </a:lnR>
                    <a:lnT w="19050" cap="flat" cmpd="sng" algn="ctr">
                      <a:noFill/>
                      <a:prstDash val="solid"/>
                    </a:lnT>
                    <a:lnB w="38100" cmpd="sng">
                      <a:noFill/>
                    </a:lnB>
                    <a:solidFill>
                      <a:schemeClr val="accent1">
                        <a:lumMod val="60000"/>
                        <a:lumOff val="40000"/>
                      </a:schemeClr>
                    </a:solidFill>
                  </a:tcPr>
                </a:tc>
                <a:tc>
                  <a:txBody>
                    <a:bodyPr/>
                    <a:lstStyle/>
                    <a:p>
                      <a:r>
                        <a:rPr lang="en-GB" sz="1700" b="0" cap="none" spc="0" dirty="0">
                          <a:solidFill>
                            <a:schemeClr val="tx1"/>
                          </a:solidFill>
                        </a:rPr>
                        <a:t>In practice…</a:t>
                      </a:r>
                    </a:p>
                  </a:txBody>
                  <a:tcPr marL="95948" marR="95948" marT="95948" marB="47974" anchor="ctr">
                    <a:lnL w="12700" cmpd="sng">
                      <a:noFill/>
                    </a:lnL>
                    <a:lnR w="12700" cmpd="sng">
                      <a:noFill/>
                    </a:lnR>
                    <a:lnT w="19050" cap="flat" cmpd="sng" algn="ctr">
                      <a:noFill/>
                      <a:prstDash val="solid"/>
                    </a:lnT>
                    <a:lnB w="38100" cmpd="sng">
                      <a:noFill/>
                    </a:lnB>
                    <a:solidFill>
                      <a:schemeClr val="accent1">
                        <a:lumMod val="60000"/>
                        <a:lumOff val="40000"/>
                      </a:schemeClr>
                    </a:solidFill>
                  </a:tcPr>
                </a:tc>
                <a:extLst>
                  <a:ext uri="{0D108BD9-81ED-4DB2-BD59-A6C34878D82A}">
                    <a16:rowId xmlns:a16="http://schemas.microsoft.com/office/drawing/2014/main" val="794699598"/>
                  </a:ext>
                </a:extLst>
              </a:tr>
              <a:tr h="781582">
                <a:tc>
                  <a:txBody>
                    <a:bodyPr/>
                    <a:lstStyle/>
                    <a:p>
                      <a:r>
                        <a:rPr lang="en-GB" sz="1800" b="1" cap="none" spc="0">
                          <a:solidFill>
                            <a:schemeClr val="bg1"/>
                          </a:solidFill>
                        </a:rPr>
                        <a:t>Portion sizes and Developmental Stages:</a:t>
                      </a:r>
                    </a:p>
                  </a:txBody>
                  <a:tcPr marL="95948" marR="95948" marT="95948" marB="47974">
                    <a:lnL w="12700" cmpd="sng">
                      <a:noFill/>
                      <a:prstDash val="solid"/>
                    </a:lnL>
                    <a:lnR w="12700" cmpd="sng">
                      <a:noFill/>
                      <a:prstDash val="solid"/>
                    </a:lnR>
                    <a:lnT w="38100" cmpd="sng">
                      <a:noFill/>
                    </a:lnT>
                    <a:lnB w="12700" cap="flat" cmpd="sng" algn="ctr">
                      <a:solidFill>
                        <a:schemeClr val="bg1">
                          <a:lumMod val="75000"/>
                        </a:schemeClr>
                      </a:solidFill>
                      <a:prstDash val="solid"/>
                    </a:lnB>
                    <a:solidFill>
                      <a:srgbClr val="404040"/>
                    </a:solidFill>
                  </a:tcPr>
                </a:tc>
                <a:tc>
                  <a:txBody>
                    <a:bodyPr/>
                    <a:lstStyle/>
                    <a:p>
                      <a:r>
                        <a:rPr lang="en-GB" sz="1800" cap="none" spc="0">
                          <a:solidFill>
                            <a:schemeClr val="bg1"/>
                          </a:solidFill>
                        </a:rPr>
                        <a:t>Emphasis on tailoring food to </a:t>
                      </a:r>
                      <a:r>
                        <a:rPr lang="en-GB" sz="1800" b="1" cap="none" spc="0">
                          <a:solidFill>
                            <a:schemeClr val="bg1"/>
                          </a:solidFill>
                        </a:rPr>
                        <a:t>developmental stage </a:t>
                      </a:r>
                      <a:r>
                        <a:rPr lang="en-GB" sz="1800" b="0" cap="none" spc="0">
                          <a:solidFill>
                            <a:schemeClr val="bg1"/>
                          </a:solidFill>
                        </a:rPr>
                        <a:t>and</a:t>
                      </a:r>
                      <a:r>
                        <a:rPr lang="en-GB" sz="1800" b="1" cap="none" spc="0">
                          <a:solidFill>
                            <a:schemeClr val="bg1"/>
                          </a:solidFill>
                        </a:rPr>
                        <a:t> portion consideration</a:t>
                      </a:r>
                      <a:endParaRPr lang="en-GB" sz="1800" cap="none" spc="0">
                        <a:solidFill>
                          <a:schemeClr val="bg1"/>
                        </a:solidFill>
                      </a:endParaRPr>
                    </a:p>
                  </a:txBody>
                  <a:tcPr marL="95948" marR="95948" marT="95948" marB="47974">
                    <a:lnL w="12700" cmpd="sng">
                      <a:noFill/>
                      <a:prstDash val="solid"/>
                    </a:lnL>
                    <a:lnR w="12700" cmpd="sng">
                      <a:noFill/>
                      <a:prstDash val="solid"/>
                    </a:lnR>
                    <a:lnT w="38100" cmpd="sng">
                      <a:noFill/>
                    </a:lnT>
                    <a:lnB w="12700" cap="flat" cmpd="sng" algn="ctr">
                      <a:solidFill>
                        <a:schemeClr val="bg1">
                          <a:lumMod val="75000"/>
                        </a:schemeClr>
                      </a:solidFill>
                      <a:prstDash val="solid"/>
                    </a:lnB>
                    <a:solidFill>
                      <a:srgbClr val="404040"/>
                    </a:solidFill>
                  </a:tcPr>
                </a:tc>
                <a:extLst>
                  <a:ext uri="{0D108BD9-81ED-4DB2-BD59-A6C34878D82A}">
                    <a16:rowId xmlns:a16="http://schemas.microsoft.com/office/drawing/2014/main" val="2200291570"/>
                  </a:ext>
                </a:extLst>
              </a:tr>
              <a:tr h="781582">
                <a:tc>
                  <a:txBody>
                    <a:bodyPr/>
                    <a:lstStyle/>
                    <a:p>
                      <a:r>
                        <a:rPr lang="en-GB" sz="1800" b="1" cap="none" spc="0" dirty="0">
                          <a:solidFill>
                            <a:schemeClr val="bg1"/>
                          </a:solidFill>
                        </a:rPr>
                        <a:t>Healthier Lunchboxes:</a:t>
                      </a:r>
                      <a:endParaRPr lang="en-GB" sz="1800" cap="none" spc="0" dirty="0">
                        <a:solidFill>
                          <a:schemeClr val="bg1"/>
                        </a:solidFill>
                      </a:endParaRP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cap="none" spc="0">
                          <a:solidFill>
                            <a:schemeClr val="bg1"/>
                          </a:solidFill>
                        </a:rPr>
                        <a:t>Guidance for supporting families with </a:t>
                      </a:r>
                      <a:r>
                        <a:rPr lang="en-GB" sz="1800" b="1" cap="none" spc="0">
                          <a:solidFill>
                            <a:schemeClr val="bg1"/>
                          </a:solidFill>
                        </a:rPr>
                        <a:t>packed lunch </a:t>
                      </a:r>
                      <a:r>
                        <a:rPr lang="en-GB" sz="1800" b="1" u="sng" cap="none" spc="0">
                          <a:solidFill>
                            <a:schemeClr val="bg1"/>
                          </a:solidFill>
                        </a:rPr>
                        <a:t>ideas</a:t>
                      </a:r>
                      <a:endParaRPr lang="en-GB" sz="1800" u="sng" cap="none" spc="0">
                        <a:solidFill>
                          <a:schemeClr val="bg1"/>
                        </a:solidFill>
                      </a:endParaRP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extLst>
                  <a:ext uri="{0D108BD9-81ED-4DB2-BD59-A6C34878D82A}">
                    <a16:rowId xmlns:a16="http://schemas.microsoft.com/office/drawing/2014/main" val="1350543684"/>
                  </a:ext>
                </a:extLst>
              </a:tr>
              <a:tr h="781582">
                <a:tc>
                  <a:txBody>
                    <a:bodyPr/>
                    <a:lstStyle/>
                    <a:p>
                      <a:r>
                        <a:rPr lang="en-GB" sz="1800" b="1" cap="none" spc="0">
                          <a:solidFill>
                            <a:schemeClr val="bg1"/>
                          </a:solidFill>
                        </a:rPr>
                        <a:t>Puddings:</a:t>
                      </a:r>
                      <a:endParaRPr lang="en-GB" sz="1800" cap="none" spc="0">
                        <a:solidFill>
                          <a:schemeClr val="bg1"/>
                        </a:solidFill>
                      </a:endParaRPr>
                    </a:p>
                  </a:txBody>
                  <a:tcPr marL="95948" marR="95948" marT="95948" marB="47974">
                    <a:lnL w="12700" cmpd="sng">
                      <a:noFill/>
                      <a:prstDash val="solid"/>
                    </a:lnL>
                    <a:lnR w="12700" cmpd="sng">
                      <a:noFill/>
                      <a:prstDash val="solid"/>
                    </a:lnR>
                    <a:lnT w="12700" cmpd="sng">
                      <a:noFill/>
                      <a:prstDash val="solid"/>
                    </a:lnT>
                    <a:lnB w="12700" cap="flat" cmpd="sng" algn="ctr">
                      <a:solidFill>
                        <a:schemeClr val="bg1">
                          <a:lumMod val="75000"/>
                        </a:schemeClr>
                      </a:solidFill>
                      <a:prstDash val="solid"/>
                    </a:lnB>
                    <a:solidFill>
                      <a:srgbClr val="404040"/>
                    </a:solidFill>
                  </a:tcPr>
                </a:tc>
                <a:tc>
                  <a:txBody>
                    <a:bodyPr/>
                    <a:lstStyle/>
                    <a:p>
                      <a:r>
                        <a:rPr lang="en-GB" sz="1800" cap="none" spc="0">
                          <a:solidFill>
                            <a:schemeClr val="bg1"/>
                          </a:solidFill>
                        </a:rPr>
                        <a:t>Restricted; ‘puddings’ - no longer recommended except fruit or unsweetened yoghurt/fromage frais</a:t>
                      </a:r>
                    </a:p>
                  </a:txBody>
                  <a:tcPr marL="95948" marR="95948" marT="95948" marB="47974">
                    <a:lnL w="12700" cmpd="sng">
                      <a:noFill/>
                      <a:prstDash val="solid"/>
                    </a:lnL>
                    <a:lnR w="12700" cmpd="sng">
                      <a:noFill/>
                      <a:prstDash val="solid"/>
                    </a:lnR>
                    <a:lnT w="12700" cmpd="sng">
                      <a:noFill/>
                      <a:prstDash val="solid"/>
                    </a:lnT>
                    <a:lnB w="12700" cap="flat" cmpd="sng" algn="ctr">
                      <a:solidFill>
                        <a:schemeClr val="bg1">
                          <a:lumMod val="75000"/>
                        </a:schemeClr>
                      </a:solidFill>
                      <a:prstDash val="solid"/>
                    </a:lnB>
                    <a:solidFill>
                      <a:srgbClr val="404040"/>
                    </a:solidFill>
                  </a:tcPr>
                </a:tc>
                <a:extLst>
                  <a:ext uri="{0D108BD9-81ED-4DB2-BD59-A6C34878D82A}">
                    <a16:rowId xmlns:a16="http://schemas.microsoft.com/office/drawing/2014/main" val="2619684243"/>
                  </a:ext>
                </a:extLst>
              </a:tr>
              <a:tr h="516638">
                <a:tc>
                  <a:txBody>
                    <a:bodyPr/>
                    <a:lstStyle/>
                    <a:p>
                      <a:r>
                        <a:rPr lang="en-GB" sz="1800" b="1" cap="none" spc="0">
                          <a:solidFill>
                            <a:schemeClr val="bg1"/>
                          </a:solidFill>
                        </a:rPr>
                        <a:t>Drinks</a:t>
                      </a:r>
                      <a:r>
                        <a:rPr lang="en-GB" sz="1800" cap="none" spc="0">
                          <a:solidFill>
                            <a:schemeClr val="bg1"/>
                          </a:solidFill>
                        </a:rPr>
                        <a:t>:</a:t>
                      </a: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tc>
                  <a:txBody>
                    <a:bodyPr/>
                    <a:lstStyle/>
                    <a:p>
                      <a:r>
                        <a:rPr lang="en-GB" sz="1800" cap="none" spc="0">
                          <a:solidFill>
                            <a:schemeClr val="bg1"/>
                          </a:solidFill>
                        </a:rPr>
                        <a:t>Only water and milk</a:t>
                      </a: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extLst>
                  <a:ext uri="{0D108BD9-81ED-4DB2-BD59-A6C34878D82A}">
                    <a16:rowId xmlns:a16="http://schemas.microsoft.com/office/drawing/2014/main" val="2615753177"/>
                  </a:ext>
                </a:extLst>
              </a:tr>
              <a:tr h="1576410">
                <a:tc>
                  <a:txBody>
                    <a:bodyPr/>
                    <a:lstStyle/>
                    <a:p>
                      <a:r>
                        <a:rPr lang="en-GB" sz="1800" b="1" cap="none" spc="0">
                          <a:solidFill>
                            <a:schemeClr val="bg1"/>
                          </a:solidFill>
                        </a:rPr>
                        <a:t>Snacks and Ultra Processed Foods:</a:t>
                      </a:r>
                    </a:p>
                  </a:txBody>
                  <a:tcPr marL="95948" marR="95948" marT="95948" marB="47974">
                    <a:lnL w="12700" cmpd="sng">
                      <a:noFill/>
                      <a:prstDash val="solid"/>
                    </a:lnL>
                    <a:lnR w="12700" cmpd="sng">
                      <a:noFill/>
                      <a:prstDash val="solid"/>
                    </a:lnR>
                    <a:lnT w="12700" cmpd="sng">
                      <a:noFill/>
                      <a:prstDash val="solid"/>
                    </a:lnT>
                    <a:lnB w="12700" cap="flat" cmpd="sng" algn="ctr">
                      <a:solidFill>
                        <a:schemeClr val="bg1">
                          <a:lumMod val="75000"/>
                        </a:schemeClr>
                      </a:solidFill>
                      <a:prstDash val="solid"/>
                    </a:lnB>
                    <a:solidFill>
                      <a:srgbClr val="404040"/>
                    </a:solidFill>
                  </a:tcPr>
                </a:tc>
                <a:tc>
                  <a:txBody>
                    <a:bodyPr/>
                    <a:lstStyle/>
                    <a:p>
                      <a:r>
                        <a:rPr lang="en-GB" sz="1800" b="1" cap="none" spc="0">
                          <a:solidFill>
                            <a:schemeClr val="bg1"/>
                          </a:solidFill>
                        </a:rPr>
                        <a:t>Biscuits, cakes, sweets, and chocolate</a:t>
                      </a:r>
                      <a:r>
                        <a:rPr lang="en-GB" sz="1800" cap="none" spc="0">
                          <a:solidFill>
                            <a:schemeClr val="bg1"/>
                          </a:solidFill>
                        </a:rPr>
                        <a:t> should not be offered. Celebration foods from home are discouraged (health + allergen risks). Snacks should </a:t>
                      </a:r>
                      <a:r>
                        <a:rPr lang="en-GB" sz="1800" u="sng" cap="none" spc="0">
                          <a:solidFill>
                            <a:schemeClr val="bg1"/>
                          </a:solidFill>
                        </a:rPr>
                        <a:t>combine</a:t>
                      </a:r>
                      <a:r>
                        <a:rPr lang="en-GB" sz="1800" cap="none" spc="0">
                          <a:solidFill>
                            <a:schemeClr val="bg1"/>
                          </a:solidFill>
                        </a:rPr>
                        <a:t> </a:t>
                      </a:r>
                      <a:r>
                        <a:rPr lang="en-GB" sz="1800" b="1" cap="none" spc="0">
                          <a:solidFill>
                            <a:schemeClr val="bg1"/>
                          </a:solidFill>
                        </a:rPr>
                        <a:t>fruit/veg with carbs, dairy, and protein</a:t>
                      </a:r>
                      <a:r>
                        <a:rPr lang="en-GB" sz="1800" cap="none" spc="0">
                          <a:solidFill>
                            <a:schemeClr val="bg1"/>
                          </a:solidFill>
                        </a:rPr>
                        <a:t> for balance</a:t>
                      </a:r>
                    </a:p>
                  </a:txBody>
                  <a:tcPr marL="95948" marR="95948" marT="95948" marB="47974">
                    <a:lnL w="12700" cmpd="sng">
                      <a:noFill/>
                      <a:prstDash val="solid"/>
                    </a:lnL>
                    <a:lnR w="12700" cmpd="sng">
                      <a:noFill/>
                      <a:prstDash val="solid"/>
                    </a:lnR>
                    <a:lnT w="12700" cmpd="sng">
                      <a:noFill/>
                      <a:prstDash val="solid"/>
                    </a:lnT>
                    <a:lnB w="12700" cap="flat" cmpd="sng" algn="ctr">
                      <a:solidFill>
                        <a:schemeClr val="bg1">
                          <a:lumMod val="75000"/>
                        </a:schemeClr>
                      </a:solidFill>
                      <a:prstDash val="solid"/>
                    </a:lnB>
                    <a:solidFill>
                      <a:srgbClr val="404040"/>
                    </a:solidFill>
                  </a:tcPr>
                </a:tc>
                <a:extLst>
                  <a:ext uri="{0D108BD9-81ED-4DB2-BD59-A6C34878D82A}">
                    <a16:rowId xmlns:a16="http://schemas.microsoft.com/office/drawing/2014/main" val="236276567"/>
                  </a:ext>
                </a:extLst>
              </a:tr>
              <a:tr h="781582">
                <a:tc>
                  <a:txBody>
                    <a:bodyPr/>
                    <a:lstStyle/>
                    <a:p>
                      <a:r>
                        <a:rPr lang="en-GB" sz="1800" b="1" cap="none" spc="0">
                          <a:solidFill>
                            <a:schemeClr val="bg1"/>
                          </a:solidFill>
                        </a:rPr>
                        <a:t>Policy &amp; Communication:</a:t>
                      </a:r>
                      <a:endParaRPr lang="en-GB" sz="1800" cap="none" spc="0">
                        <a:solidFill>
                          <a:schemeClr val="bg1"/>
                        </a:solidFill>
                      </a:endParaRP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tc>
                  <a:txBody>
                    <a:bodyPr/>
                    <a:lstStyle/>
                    <a:p>
                      <a:r>
                        <a:rPr lang="en-GB" sz="1800" cap="none" spc="0" dirty="0">
                          <a:solidFill>
                            <a:schemeClr val="bg1"/>
                          </a:solidFill>
                        </a:rPr>
                        <a:t>Settings encouraged to create a </a:t>
                      </a:r>
                      <a:r>
                        <a:rPr lang="en-GB" sz="1800" b="1" cap="none" spc="0" dirty="0">
                          <a:solidFill>
                            <a:schemeClr val="bg1"/>
                          </a:solidFill>
                        </a:rPr>
                        <a:t>Food and Nutrition Policy </a:t>
                      </a:r>
                      <a:r>
                        <a:rPr lang="en-GB" sz="1800" b="0" cap="none" spc="0" dirty="0">
                          <a:solidFill>
                            <a:schemeClr val="bg1"/>
                          </a:solidFill>
                        </a:rPr>
                        <a:t>and support families at home</a:t>
                      </a:r>
                    </a:p>
                  </a:txBody>
                  <a:tcPr marL="95948" marR="95948" marT="95948" marB="47974">
                    <a:lnL w="12700" cmpd="sng">
                      <a:noFill/>
                      <a:prstDash val="solid"/>
                    </a:lnL>
                    <a:lnR w="12700" cmpd="sng">
                      <a:noFill/>
                      <a:prstDash val="solid"/>
                    </a:lnR>
                    <a:lnT w="12700" cap="flat" cmpd="sng" algn="ctr">
                      <a:solidFill>
                        <a:schemeClr val="bg1">
                          <a:lumMod val="75000"/>
                        </a:schemeClr>
                      </a:solidFill>
                      <a:prstDash val="solid"/>
                    </a:lnT>
                    <a:lnB w="12700" cmpd="sng">
                      <a:noFill/>
                      <a:prstDash val="solid"/>
                    </a:lnB>
                    <a:solidFill>
                      <a:srgbClr val="262626"/>
                    </a:solidFill>
                  </a:tcPr>
                </a:tc>
                <a:extLst>
                  <a:ext uri="{0D108BD9-81ED-4DB2-BD59-A6C34878D82A}">
                    <a16:rowId xmlns:a16="http://schemas.microsoft.com/office/drawing/2014/main" val="809531575"/>
                  </a:ext>
                </a:extLst>
              </a:tr>
            </a:tbl>
          </a:graphicData>
        </a:graphic>
      </p:graphicFrame>
    </p:spTree>
    <p:extLst>
      <p:ext uri="{BB962C8B-B14F-4D97-AF65-F5344CB8AC3E}">
        <p14:creationId xmlns:p14="http://schemas.microsoft.com/office/powerpoint/2010/main" val="332073968"/>
      </p:ext>
    </p:extLst>
  </p:cSld>
  <p:clrMapOvr>
    <a:masterClrMapping/>
  </p:clrMapOvr>
  <mc:AlternateContent xmlns:mc="http://schemas.openxmlformats.org/markup-compatibility/2006" xmlns:p14="http://schemas.microsoft.com/office/powerpoint/2010/main">
    <mc:Choice Requires="p14">
      <p:transition spd="slow" p14:dur="2000" advTm="92619"/>
    </mc:Choice>
    <mc:Fallback xmlns="">
      <p:transition spd="slow" advTm="92619"/>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6171065-02B9-28BA-3D79-771B11FCF227}"/>
              </a:ext>
            </a:extLst>
          </p:cNvPr>
          <p:cNvSpPr>
            <a:spLocks noGrp="1"/>
          </p:cNvSpPr>
          <p:nvPr>
            <p:ph idx="1"/>
          </p:nvPr>
        </p:nvSpPr>
        <p:spPr/>
        <p:txBody>
          <a:bodyPr/>
          <a:lstStyle/>
          <a:p>
            <a:endParaRPr lang="en-GB"/>
          </a:p>
        </p:txBody>
      </p:sp>
      <p:pic>
        <p:nvPicPr>
          <p:cNvPr id="5" name="Picture 4">
            <a:extLst>
              <a:ext uri="{FF2B5EF4-FFF2-40B4-BE49-F238E27FC236}">
                <a16:creationId xmlns:a16="http://schemas.microsoft.com/office/drawing/2014/main" id="{FC32F5C6-0C4E-89F1-FF47-9D9F0DA56D95}"/>
              </a:ext>
            </a:extLst>
          </p:cNvPr>
          <p:cNvPicPr>
            <a:picLocks noChangeAspect="1"/>
          </p:cNvPicPr>
          <p:nvPr/>
        </p:nvPicPr>
        <p:blipFill>
          <a:blip r:embed="rId3"/>
          <a:stretch>
            <a:fillRect/>
          </a:stretch>
        </p:blipFill>
        <p:spPr>
          <a:xfrm>
            <a:off x="739588" y="286603"/>
            <a:ext cx="4201584" cy="5950467"/>
          </a:xfrm>
          <a:prstGeom prst="rect">
            <a:avLst/>
          </a:prstGeom>
        </p:spPr>
      </p:pic>
      <p:pic>
        <p:nvPicPr>
          <p:cNvPr id="7" name="Picture 6">
            <a:extLst>
              <a:ext uri="{FF2B5EF4-FFF2-40B4-BE49-F238E27FC236}">
                <a16:creationId xmlns:a16="http://schemas.microsoft.com/office/drawing/2014/main" id="{84A76FCF-F9B2-FC0C-F522-FDCA92FF5880}"/>
              </a:ext>
            </a:extLst>
          </p:cNvPr>
          <p:cNvPicPr>
            <a:picLocks noChangeAspect="1"/>
          </p:cNvPicPr>
          <p:nvPr/>
        </p:nvPicPr>
        <p:blipFill>
          <a:blip r:embed="rId4"/>
          <a:stretch>
            <a:fillRect/>
          </a:stretch>
        </p:blipFill>
        <p:spPr>
          <a:xfrm>
            <a:off x="5379437" y="1173282"/>
            <a:ext cx="6393740" cy="4511435"/>
          </a:xfrm>
          <a:prstGeom prst="rect">
            <a:avLst/>
          </a:prstGeom>
        </p:spPr>
      </p:pic>
    </p:spTree>
    <p:extLst>
      <p:ext uri="{BB962C8B-B14F-4D97-AF65-F5344CB8AC3E}">
        <p14:creationId xmlns:p14="http://schemas.microsoft.com/office/powerpoint/2010/main" val="25992985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58A416-1044-ABF8-A831-0C0BF2EC5FE7}"/>
              </a:ext>
            </a:extLst>
          </p:cNvPr>
          <p:cNvSpPr>
            <a:spLocks noGrp="1"/>
          </p:cNvSpPr>
          <p:nvPr>
            <p:ph type="title"/>
          </p:nvPr>
        </p:nvSpPr>
        <p:spPr>
          <a:xfrm>
            <a:off x="303598" y="769424"/>
            <a:ext cx="11446163" cy="844839"/>
          </a:xfrm>
        </p:spPr>
        <p:txBody>
          <a:bodyPr>
            <a:normAutofit/>
          </a:bodyPr>
          <a:lstStyle/>
          <a:p>
            <a:r>
              <a:rPr lang="en-GB" dirty="0"/>
              <a:t>What we know about diets of children 0-5</a:t>
            </a:r>
          </a:p>
        </p:txBody>
      </p:sp>
      <p:sp>
        <p:nvSpPr>
          <p:cNvPr id="3" name="Content Placeholder 2">
            <a:extLst>
              <a:ext uri="{FF2B5EF4-FFF2-40B4-BE49-F238E27FC236}">
                <a16:creationId xmlns:a16="http://schemas.microsoft.com/office/drawing/2014/main" id="{54212FAD-C620-E71E-75F1-2A4915EDC640}"/>
              </a:ext>
            </a:extLst>
          </p:cNvPr>
          <p:cNvSpPr>
            <a:spLocks noGrp="1"/>
          </p:cNvSpPr>
          <p:nvPr>
            <p:ph idx="1"/>
          </p:nvPr>
        </p:nvSpPr>
        <p:spPr>
          <a:xfrm>
            <a:off x="28137" y="1698536"/>
            <a:ext cx="11997086" cy="5075191"/>
          </a:xfrm>
        </p:spPr>
        <p:txBody>
          <a:bodyPr>
            <a:normAutofit/>
          </a:bodyPr>
          <a:lstStyle/>
          <a:p>
            <a:pPr marL="342900" lvl="2" indent="-342900">
              <a:lnSpc>
                <a:spcPct val="120000"/>
              </a:lnSpc>
              <a:spcAft>
                <a:spcPts val="0"/>
              </a:spcAft>
              <a:buFont typeface="Arial" panose="020B0604020202020204" pitchFamily="34" charset="0"/>
              <a:buChar char="•"/>
            </a:pPr>
            <a:r>
              <a:rPr lang="en-GB" dirty="0"/>
              <a:t>mean intakes of </a:t>
            </a:r>
            <a:r>
              <a:rPr lang="en-GB" b="1" u="sng" dirty="0"/>
              <a:t>Total Dietary Energy Intake </a:t>
            </a:r>
            <a:r>
              <a:rPr lang="en-GB" dirty="0"/>
              <a:t>for children aged 1 to 3 years were </a:t>
            </a:r>
            <a:r>
              <a:rPr lang="en-GB" b="1" u="sng" dirty="0"/>
              <a:t>above</a:t>
            </a:r>
            <a:r>
              <a:rPr lang="en-GB" dirty="0"/>
              <a:t> the Estimated Average Requirement</a:t>
            </a:r>
          </a:p>
          <a:p>
            <a:pPr marL="2800350" lvl="5" indent="-285750">
              <a:lnSpc>
                <a:spcPct val="120000"/>
              </a:lnSpc>
              <a:buFont typeface="Wingdings" panose="05000000000000000000" pitchFamily="2" charset="2"/>
              <a:buChar char="Ø"/>
            </a:pPr>
            <a:r>
              <a:rPr lang="en-GB" sz="1600" dirty="0"/>
              <a:t>47% of a toddlers diet comes from ultra processed foods – yoghurts, cereals, packaged foods</a:t>
            </a:r>
          </a:p>
          <a:p>
            <a:pPr marL="342900" lvl="2" indent="-342900">
              <a:lnSpc>
                <a:spcPct val="120000"/>
              </a:lnSpc>
              <a:spcAft>
                <a:spcPts val="0"/>
              </a:spcAft>
              <a:buFont typeface="Arial" panose="020B0604020202020204" pitchFamily="34" charset="0"/>
              <a:buChar char="•"/>
            </a:pPr>
            <a:endParaRPr lang="en-GB" dirty="0"/>
          </a:p>
          <a:p>
            <a:pPr marL="342900" lvl="2" indent="-342900">
              <a:lnSpc>
                <a:spcPct val="120000"/>
              </a:lnSpc>
              <a:spcAft>
                <a:spcPts val="0"/>
              </a:spcAft>
              <a:buFont typeface="Arial" panose="020B0604020202020204" pitchFamily="34" charset="0"/>
              <a:buChar char="•"/>
            </a:pPr>
            <a:r>
              <a:rPr lang="en-GB" dirty="0"/>
              <a:t>mean intakes of </a:t>
            </a:r>
            <a:r>
              <a:rPr lang="en-GB" b="1" u="sng" dirty="0"/>
              <a:t>free sugars </a:t>
            </a:r>
            <a:r>
              <a:rPr lang="en-GB" dirty="0"/>
              <a:t>for children aged 1.5 to 5 years were </a:t>
            </a:r>
            <a:r>
              <a:rPr lang="en-GB" b="1" u="sng" dirty="0"/>
              <a:t>above</a:t>
            </a:r>
            <a:r>
              <a:rPr lang="en-GB" dirty="0"/>
              <a:t> the current recommendation of no more than 5% </a:t>
            </a:r>
          </a:p>
          <a:p>
            <a:pPr marL="342900" lvl="2" indent="-342900">
              <a:lnSpc>
                <a:spcPct val="120000"/>
              </a:lnSpc>
              <a:spcAft>
                <a:spcPts val="0"/>
              </a:spcAft>
              <a:buFont typeface="Arial" panose="020B0604020202020204" pitchFamily="34" charset="0"/>
              <a:buChar char="•"/>
            </a:pPr>
            <a:endParaRPr lang="en-GB" dirty="0"/>
          </a:p>
          <a:p>
            <a:pPr marL="342900" lvl="2" indent="-342900">
              <a:lnSpc>
                <a:spcPct val="120000"/>
              </a:lnSpc>
              <a:spcAft>
                <a:spcPts val="0"/>
              </a:spcAft>
              <a:buFont typeface="Arial" panose="020B0604020202020204" pitchFamily="34" charset="0"/>
              <a:buChar char="•"/>
            </a:pPr>
            <a:r>
              <a:rPr lang="en-GB" dirty="0"/>
              <a:t>mean intakes of </a:t>
            </a:r>
            <a:r>
              <a:rPr lang="en-GB" b="1" u="sng" dirty="0"/>
              <a:t>dietary fibre </a:t>
            </a:r>
            <a:r>
              <a:rPr lang="en-GB" dirty="0"/>
              <a:t>for children aged 1.5 to 5 years were </a:t>
            </a:r>
            <a:r>
              <a:rPr lang="en-GB" b="1" u="sng" dirty="0"/>
              <a:t>below</a:t>
            </a:r>
            <a:r>
              <a:rPr lang="en-GB" dirty="0"/>
              <a:t> the recommended intake of 15 grams per day </a:t>
            </a:r>
          </a:p>
          <a:p>
            <a:pPr marL="342900" lvl="2" indent="-342900">
              <a:lnSpc>
                <a:spcPct val="120000"/>
              </a:lnSpc>
              <a:spcAft>
                <a:spcPts val="0"/>
              </a:spcAft>
              <a:buFont typeface="Arial" panose="020B0604020202020204" pitchFamily="34" charset="0"/>
              <a:buChar char="•"/>
            </a:pPr>
            <a:endParaRPr lang="en-GB" dirty="0"/>
          </a:p>
          <a:p>
            <a:pPr marL="342900" lvl="2" indent="-342900">
              <a:lnSpc>
                <a:spcPct val="120000"/>
              </a:lnSpc>
              <a:spcAft>
                <a:spcPts val="0"/>
              </a:spcAft>
              <a:buFont typeface="Arial" panose="020B0604020202020204" pitchFamily="34" charset="0"/>
              <a:buChar char="•"/>
            </a:pPr>
            <a:r>
              <a:rPr lang="en-GB" dirty="0"/>
              <a:t>mean intakes of </a:t>
            </a:r>
            <a:r>
              <a:rPr lang="en-GB" b="1" u="sng" dirty="0"/>
              <a:t>saturated fats </a:t>
            </a:r>
            <a:r>
              <a:rPr lang="en-GB" dirty="0"/>
              <a:t>were </a:t>
            </a:r>
            <a:r>
              <a:rPr lang="en-GB" b="1" u="sng" dirty="0"/>
              <a:t>above</a:t>
            </a:r>
            <a:r>
              <a:rPr lang="en-GB" dirty="0"/>
              <a:t> the current recommendation of no more than 10%</a:t>
            </a:r>
          </a:p>
          <a:p>
            <a:pPr marL="342900" lvl="2" indent="-342900">
              <a:lnSpc>
                <a:spcPct val="120000"/>
              </a:lnSpc>
              <a:spcAft>
                <a:spcPts val="0"/>
              </a:spcAft>
              <a:buFont typeface="Arial" panose="020B0604020202020204" pitchFamily="34" charset="0"/>
              <a:buChar char="•"/>
            </a:pPr>
            <a:endParaRPr lang="en-GB" dirty="0"/>
          </a:p>
          <a:p>
            <a:pPr marL="342900" lvl="2" indent="-342900">
              <a:lnSpc>
                <a:spcPct val="120000"/>
              </a:lnSpc>
              <a:spcAft>
                <a:spcPts val="0"/>
              </a:spcAft>
              <a:buFont typeface="Arial" panose="020B0604020202020204" pitchFamily="34" charset="0"/>
              <a:buChar char="•"/>
            </a:pPr>
            <a:r>
              <a:rPr lang="en-GB" dirty="0"/>
              <a:t>mean </a:t>
            </a:r>
            <a:r>
              <a:rPr lang="en-GB" b="1" u="sng" dirty="0"/>
              <a:t>salt intake </a:t>
            </a:r>
            <a:r>
              <a:rPr lang="en-GB" dirty="0"/>
              <a:t>was </a:t>
            </a:r>
            <a:r>
              <a:rPr lang="en-GB" b="1" u="sng" dirty="0"/>
              <a:t>above</a:t>
            </a:r>
            <a:r>
              <a:rPr lang="en-GB" dirty="0"/>
              <a:t> the target average salt intake in children aged 1.5 to 4 years, where 76% of children in this age group had intakes above the target salt intake.</a:t>
            </a:r>
          </a:p>
          <a:p>
            <a:pPr marL="342900" lvl="2" indent="-342900">
              <a:lnSpc>
                <a:spcPct val="120000"/>
              </a:lnSpc>
              <a:spcAft>
                <a:spcPts val="0"/>
              </a:spcAft>
              <a:buFont typeface="Arial" panose="020B0604020202020204" pitchFamily="34" charset="0"/>
              <a:buChar char="•"/>
            </a:pPr>
            <a:endParaRPr lang="en-GB" dirty="0"/>
          </a:p>
          <a:p>
            <a:pPr marL="342900" lvl="2" indent="-342900">
              <a:lnSpc>
                <a:spcPct val="120000"/>
              </a:lnSpc>
              <a:spcAft>
                <a:spcPts val="0"/>
              </a:spcAft>
              <a:buFont typeface="Arial" panose="020B0604020202020204" pitchFamily="34" charset="0"/>
              <a:buChar char="•"/>
            </a:pPr>
            <a:r>
              <a:rPr lang="en-GB" dirty="0"/>
              <a:t>children eat more fruit than vegetables. </a:t>
            </a:r>
          </a:p>
        </p:txBody>
      </p:sp>
      <p:sp>
        <p:nvSpPr>
          <p:cNvPr id="4" name="TextBox 3">
            <a:extLst>
              <a:ext uri="{FF2B5EF4-FFF2-40B4-BE49-F238E27FC236}">
                <a16:creationId xmlns:a16="http://schemas.microsoft.com/office/drawing/2014/main" id="{846B0126-1B6A-16DB-F524-F0AD34D33B91}"/>
              </a:ext>
            </a:extLst>
          </p:cNvPr>
          <p:cNvSpPr txBox="1"/>
          <p:nvPr/>
        </p:nvSpPr>
        <p:spPr>
          <a:xfrm>
            <a:off x="4295954" y="6334780"/>
            <a:ext cx="7573993"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prstClr val="black"/>
                </a:solidFill>
                <a:effectLst/>
                <a:uLnTx/>
                <a:uFillTx/>
                <a:latin typeface="Arial" panose="020B0604020202020204"/>
                <a:ea typeface="+mn-ea"/>
                <a:cs typeface="+mn-cs"/>
              </a:rPr>
              <a:t>SACN report: feeding young children aged 1 to 5 years </a:t>
            </a:r>
            <a:r>
              <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hlinkClick r:id="rId4"/>
              </a:rPr>
              <a:t>SACN report: feeding young children aged 1 to 5 years - GOV.UK</a:t>
            </a:r>
            <a:endParaRPr kumimoji="0" lang="en-GB" sz="1000" b="1"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5" name="Picture 4" descr="A colorful text on a black background&#10;&#10;AI-generated content may be incorrect.">
            <a:extLst>
              <a:ext uri="{FF2B5EF4-FFF2-40B4-BE49-F238E27FC236}">
                <a16:creationId xmlns:a16="http://schemas.microsoft.com/office/drawing/2014/main" id="{9AD30D1F-1758-19F5-9E6C-B3880C6E662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594717" y="0"/>
            <a:ext cx="2769112" cy="2055407"/>
          </a:xfrm>
          <a:prstGeom prst="rect">
            <a:avLst/>
          </a:prstGeom>
        </p:spPr>
      </p:pic>
    </p:spTree>
    <p:custDataLst>
      <p:tags r:id="rId1"/>
    </p:custDataLst>
    <p:extLst>
      <p:ext uri="{BB962C8B-B14F-4D97-AF65-F5344CB8AC3E}">
        <p14:creationId xmlns:p14="http://schemas.microsoft.com/office/powerpoint/2010/main" val="3787196563"/>
      </p:ext>
    </p:extLst>
  </p:cSld>
  <p:clrMapOvr>
    <a:masterClrMapping/>
  </p:clrMapOvr>
  <mc:AlternateContent xmlns:mc="http://schemas.openxmlformats.org/markup-compatibility/2006" xmlns:p14="http://schemas.microsoft.com/office/powerpoint/2010/main">
    <mc:Choice Requires="p14">
      <p:transition spd="slow" p14:dur="2000" advTm="65385"/>
    </mc:Choice>
    <mc:Fallback xmlns="">
      <p:transition spd="slow" advTm="65385"/>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CD552F-2392-E691-95A8-DFE7FE206F06}"/>
              </a:ext>
            </a:extLst>
          </p:cNvPr>
          <p:cNvSpPr>
            <a:spLocks noGrp="1"/>
          </p:cNvSpPr>
          <p:nvPr>
            <p:ph type="title"/>
          </p:nvPr>
        </p:nvSpPr>
        <p:spPr>
          <a:xfrm>
            <a:off x="372918" y="374526"/>
            <a:ext cx="11446163" cy="844839"/>
          </a:xfrm>
        </p:spPr>
        <p:txBody>
          <a:bodyPr/>
          <a:lstStyle/>
          <a:p>
            <a:r>
              <a:rPr lang="en-GB" dirty="0"/>
              <a:t>How poor nutrition affects children’s health</a:t>
            </a:r>
          </a:p>
        </p:txBody>
      </p:sp>
      <p:sp>
        <p:nvSpPr>
          <p:cNvPr id="3" name="Content Placeholder 2">
            <a:extLst>
              <a:ext uri="{FF2B5EF4-FFF2-40B4-BE49-F238E27FC236}">
                <a16:creationId xmlns:a16="http://schemas.microsoft.com/office/drawing/2014/main" id="{5953F42F-F3A6-C790-C9FF-DE16B9C8587A}"/>
              </a:ext>
            </a:extLst>
          </p:cNvPr>
          <p:cNvSpPr>
            <a:spLocks noGrp="1"/>
          </p:cNvSpPr>
          <p:nvPr>
            <p:ph idx="1"/>
          </p:nvPr>
        </p:nvSpPr>
        <p:spPr>
          <a:xfrm>
            <a:off x="204184" y="1228373"/>
            <a:ext cx="11987816" cy="5287992"/>
          </a:xfrm>
        </p:spPr>
        <p:txBody>
          <a:bodyPr>
            <a:noAutofit/>
          </a:bodyPr>
          <a:lstStyle/>
          <a:p>
            <a:pPr marL="342900" indent="-342900">
              <a:lnSpc>
                <a:spcPct val="120000"/>
              </a:lnSpc>
              <a:spcAft>
                <a:spcPts val="0"/>
              </a:spcAft>
              <a:buFont typeface="Arial" panose="020B0604020202020204" pitchFamily="34" charset="0"/>
              <a:buChar char="•"/>
            </a:pPr>
            <a:r>
              <a:rPr lang="en-GB" sz="1600" b="0" dirty="0"/>
              <a:t>Poor nutrition and development impacts on children’s health and their readiness to learn</a:t>
            </a:r>
          </a:p>
          <a:p>
            <a:pPr marL="342900" indent="-342900">
              <a:lnSpc>
                <a:spcPct val="120000"/>
              </a:lnSpc>
              <a:spcAft>
                <a:spcPts val="0"/>
              </a:spcAft>
              <a:buFont typeface="Arial" panose="020B0604020202020204" pitchFamily="34" charset="0"/>
              <a:buChar char="•"/>
            </a:pPr>
            <a:r>
              <a:rPr lang="en-GB" sz="1600" b="0" dirty="0"/>
              <a:t>In England children in the most deprived fifth of households are four times as likely to have severe obesity than the least deprived fifth</a:t>
            </a:r>
          </a:p>
          <a:p>
            <a:pPr marL="342900" indent="-342900">
              <a:lnSpc>
                <a:spcPct val="120000"/>
              </a:lnSpc>
              <a:spcAft>
                <a:spcPts val="0"/>
              </a:spcAft>
              <a:buFont typeface="Arial" panose="020B0604020202020204" pitchFamily="34" charset="0"/>
              <a:buChar char="•"/>
            </a:pPr>
            <a:r>
              <a:rPr lang="en-GB" sz="1600" b="0" dirty="0"/>
              <a:t>There is a marked variation across ethnic groups</a:t>
            </a:r>
          </a:p>
          <a:p>
            <a:pPr marL="342900" indent="-342900">
              <a:lnSpc>
                <a:spcPct val="120000"/>
              </a:lnSpc>
              <a:spcAft>
                <a:spcPts val="0"/>
              </a:spcAft>
              <a:buFont typeface="Arial" panose="020B0604020202020204" pitchFamily="34" charset="0"/>
              <a:buChar char="•"/>
            </a:pPr>
            <a:r>
              <a:rPr lang="en-GB" sz="1600" b="0" dirty="0"/>
              <a:t>Research has found that socio-economic, demographic, and family-related factors influence decisions to bottle-feed from birth and discontinue breastfeeding early</a:t>
            </a:r>
          </a:p>
          <a:p>
            <a:pPr marL="342900" indent="-342900">
              <a:lnSpc>
                <a:spcPct val="120000"/>
              </a:lnSpc>
              <a:spcAft>
                <a:spcPts val="0"/>
              </a:spcAft>
              <a:buFont typeface="Arial" panose="020B0604020202020204" pitchFamily="34" charset="0"/>
              <a:buChar char="•"/>
            </a:pPr>
            <a:r>
              <a:rPr lang="en-GB" sz="1600" b="0" dirty="0"/>
              <a:t>High consumption of sugar leads to dental decay which is highly prevalent and completely preventable in children. It is the leading cause of hospital admissions in 5-9 year olds</a:t>
            </a:r>
          </a:p>
          <a:p>
            <a:pPr marL="342900" indent="-342900">
              <a:lnSpc>
                <a:spcPct val="120000"/>
              </a:lnSpc>
              <a:spcAft>
                <a:spcPts val="0"/>
              </a:spcAft>
              <a:buFont typeface="Arial" panose="020B0604020202020204" pitchFamily="34" charset="0"/>
              <a:buChar char="•"/>
            </a:pPr>
            <a:r>
              <a:rPr lang="en-GB" sz="1600" b="0" dirty="0"/>
              <a:t>The UK performs poorly compared to similar countries on height suggesting sub-optimal development and growth</a:t>
            </a:r>
          </a:p>
          <a:p>
            <a:pPr marL="342900" indent="-342900">
              <a:lnSpc>
                <a:spcPct val="120000"/>
              </a:lnSpc>
              <a:spcAft>
                <a:spcPts val="0"/>
              </a:spcAft>
              <a:buFont typeface="Arial" panose="020B0604020202020204" pitchFamily="34" charset="0"/>
              <a:buChar char="•"/>
            </a:pPr>
            <a:r>
              <a:rPr lang="en-GB" sz="1600" b="0" dirty="0"/>
              <a:t>Poor nutrition in early years is linked to poverty and food insecurity and the prevalence of children aged under 5 living in poverty has increased more rapidly over the past decade than for other children. </a:t>
            </a:r>
          </a:p>
          <a:p>
            <a:pPr marL="342900" indent="-342900">
              <a:lnSpc>
                <a:spcPct val="120000"/>
              </a:lnSpc>
              <a:spcAft>
                <a:spcPts val="0"/>
              </a:spcAft>
              <a:buFont typeface="Arial" panose="020B0604020202020204" pitchFamily="34" charset="0"/>
              <a:buChar char="•"/>
            </a:pPr>
            <a:r>
              <a:rPr lang="en-GB" sz="1600" b="0" dirty="0"/>
              <a:t>Food insecurity in pregnant women is associated with increased risk of low birth weight and birth defects as well as gestational diabetes and maternal depression which impact on the health of the child</a:t>
            </a:r>
          </a:p>
          <a:p>
            <a:pPr marL="342900" indent="-342900">
              <a:lnSpc>
                <a:spcPct val="120000"/>
              </a:lnSpc>
              <a:spcAft>
                <a:spcPts val="0"/>
              </a:spcAft>
              <a:buFont typeface="Arial" panose="020B0604020202020204" pitchFamily="34" charset="0"/>
              <a:buChar char="•"/>
            </a:pPr>
            <a:r>
              <a:rPr lang="en-GB" sz="1600" dirty="0"/>
              <a:t>Children’s brains and bodies need to develop correctly to allow them to grow up to be adults at low risk of disease</a:t>
            </a:r>
          </a:p>
          <a:p>
            <a:pPr marL="342900" indent="-342900">
              <a:lnSpc>
                <a:spcPct val="120000"/>
              </a:lnSpc>
              <a:spcAft>
                <a:spcPts val="0"/>
              </a:spcAft>
              <a:buFont typeface="Arial" panose="020B0604020202020204" pitchFamily="34" charset="0"/>
              <a:buChar char="•"/>
            </a:pPr>
            <a:r>
              <a:rPr lang="en-GB" sz="1600" dirty="0"/>
              <a:t>Lack of sufficient nutrition during critical periods in early life may cause irreversible changes to development and increase risk of chronic disease in later life (nutritional programming)</a:t>
            </a:r>
          </a:p>
          <a:p>
            <a:pPr marL="342900" indent="-342900">
              <a:lnSpc>
                <a:spcPct val="120000"/>
              </a:lnSpc>
              <a:spcAft>
                <a:spcPts val="0"/>
              </a:spcAft>
              <a:buFont typeface="Arial" panose="020B0604020202020204" pitchFamily="34" charset="0"/>
              <a:buChar char="•"/>
            </a:pPr>
            <a:r>
              <a:rPr lang="en-GB" sz="1600" dirty="0"/>
              <a:t>Children’s earliest experiences of food can shape lifelong habits and establish their long-term relationship with food</a:t>
            </a:r>
          </a:p>
        </p:txBody>
      </p:sp>
      <p:pic>
        <p:nvPicPr>
          <p:cNvPr id="4" name="Picture 3" descr="A colorful text on a black background&#10;&#10;AI-generated content may be incorrect.">
            <a:extLst>
              <a:ext uri="{FF2B5EF4-FFF2-40B4-BE49-F238E27FC236}">
                <a16:creationId xmlns:a16="http://schemas.microsoft.com/office/drawing/2014/main" id="{D6C2DDB3-0FE2-A5EC-58BC-8E399741502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84166" y="-230759"/>
            <a:ext cx="2769112" cy="2055407"/>
          </a:xfrm>
          <a:prstGeom prst="rect">
            <a:avLst/>
          </a:prstGeom>
        </p:spPr>
      </p:pic>
      <p:sp>
        <p:nvSpPr>
          <p:cNvPr id="6" name="TextBox 5">
            <a:extLst>
              <a:ext uri="{FF2B5EF4-FFF2-40B4-BE49-F238E27FC236}">
                <a16:creationId xmlns:a16="http://schemas.microsoft.com/office/drawing/2014/main" id="{91B5CFD5-C8CB-5E3E-C0C3-E014A1552559}"/>
              </a:ext>
            </a:extLst>
          </p:cNvPr>
          <p:cNvSpPr txBox="1"/>
          <p:nvPr/>
        </p:nvSpPr>
        <p:spPr>
          <a:xfrm>
            <a:off x="4610101" y="6438302"/>
            <a:ext cx="777240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sng" strike="noStrike" kern="1200" cap="none" spc="0" normalizeH="0" baseline="0" noProof="0" dirty="0">
                <a:ln>
                  <a:noFill/>
                </a:ln>
                <a:solidFill>
                  <a:prstClr val="black"/>
                </a:solidFill>
                <a:effectLst/>
                <a:uLnTx/>
                <a:uFillTx/>
                <a:latin typeface="Arial" panose="020B0604020202020204"/>
                <a:ea typeface="+mn-ea"/>
                <a:cs typeface="+mn-cs"/>
                <a:hlinkClick r:id="rId6">
                  <a:extLst>
                    <a:ext uri="{A12FA001-AC4F-418D-AE19-62706E023703}">
                      <ahyp:hlinkClr xmlns:ahyp="http://schemas.microsoft.com/office/drawing/2018/hyperlinkcolor" val="tx"/>
                    </a:ext>
                  </a:extLst>
                </a:hlinkClick>
              </a:rPr>
              <a:t>References in </a:t>
            </a:r>
            <a:r>
              <a:rPr kumimoji="0" lang="en-GB" sz="1000" b="0" i="0" u="none" strike="noStrike" kern="1200" cap="none" spc="0" normalizeH="0" baseline="0" noProof="0" dirty="0">
                <a:ln>
                  <a:noFill/>
                </a:ln>
                <a:solidFill>
                  <a:srgbClr val="0063BE"/>
                </a:solidFill>
                <a:effectLst/>
                <a:uLnTx/>
                <a:uFillTx/>
                <a:latin typeface="Arial" panose="020B0604020202020204"/>
                <a:ea typeface="+mn-ea"/>
                <a:cs typeface="+mn-cs"/>
                <a:hlinkClick r:id="rId6">
                  <a:extLst>
                    <a:ext uri="{A12FA001-AC4F-418D-AE19-62706E023703}">
                      <ahyp:hlinkClr xmlns:ahyp="http://schemas.microsoft.com/office/drawing/2018/hyperlinkcolor" val="tx"/>
                    </a:ext>
                  </a:extLst>
                </a:hlinkClick>
              </a:rPr>
              <a:t>The Critical Importance of Early Years Nutrition in Prevention of Childhood Obesity | Food Foundation</a:t>
            </a:r>
            <a:endParaRPr kumimoji="0" lang="en-GB" sz="10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12" name="Audio 11">
            <a:hlinkClick r:id="" action="ppaction://media"/>
            <a:extLst>
              <a:ext uri="{FF2B5EF4-FFF2-40B4-BE49-F238E27FC236}">
                <a16:creationId xmlns:a16="http://schemas.microsoft.com/office/drawing/2014/main" id="{458B4355-A4D5-A4F8-FE3A-A3AB48DA2685}"/>
              </a:ext>
            </a:extLst>
          </p:cNvPr>
          <p:cNvPicPr>
            <a:picLocks noChangeAspect="1"/>
          </p:cNvPicPr>
          <p:nvPr>
            <a:audioFile r:link="rId2"/>
            <p:extLst>
              <p:ext uri="{DAA4B4D4-6D71-4841-9C94-3DE7FCFB9230}">
                <p14:media xmlns:p14="http://schemas.microsoft.com/office/powerpoint/2010/main" r:embed="rId1"/>
              </p:ext>
            </p:extLst>
          </p:nvPr>
        </p:nvPicPr>
        <p:blipFill>
          <a:blip r:embed="rId7"/>
          <a:srcRect l="-118750" t="-118750" r="-118750" b="-118750"/>
          <a:stretch>
            <a:fillRect/>
          </a:stretch>
        </p:blipFill>
        <p:spPr>
          <a:xfrm>
            <a:off x="10052304" y="4718304"/>
            <a:ext cx="2057400" cy="2057400"/>
          </a:xfrm>
          <a:prstGeom prst="ellipse">
            <a:avLst/>
          </a:prstGeom>
        </p:spPr>
      </p:pic>
    </p:spTree>
    <p:extLst>
      <p:ext uri="{BB962C8B-B14F-4D97-AF65-F5344CB8AC3E}">
        <p14:creationId xmlns:p14="http://schemas.microsoft.com/office/powerpoint/2010/main" val="2957909907"/>
      </p:ext>
    </p:extLst>
  </p:cSld>
  <p:clrMapOvr>
    <a:masterClrMapping/>
  </p:clrMapOvr>
  <mc:AlternateContent xmlns:mc="http://schemas.openxmlformats.org/markup-compatibility/2006" xmlns:p14="http://schemas.microsoft.com/office/powerpoint/2010/main">
    <mc:Choice Requires="p14">
      <p:transition spd="slow" p14:dur="2000" advTm="65573"/>
    </mc:Choice>
    <mc:Fallback xmlns="">
      <p:transition spd="slow" advTm="6557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12"/>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414F20-527B-F7ED-EE53-06B1D86C7009}"/>
            </a:ext>
          </a:extLst>
        </p:cNvPr>
        <p:cNvGrpSpPr/>
        <p:nvPr/>
      </p:nvGrpSpPr>
      <p:grpSpPr>
        <a:xfrm>
          <a:off x="0" y="0"/>
          <a:ext cx="0" cy="0"/>
          <a:chOff x="0" y="0"/>
          <a:chExt cx="0" cy="0"/>
        </a:xfrm>
      </p:grpSpPr>
      <p:sp>
        <p:nvSpPr>
          <p:cNvPr id="4" name="Content Placeholder 3">
            <a:extLst>
              <a:ext uri="{FF2B5EF4-FFF2-40B4-BE49-F238E27FC236}">
                <a16:creationId xmlns:a16="http://schemas.microsoft.com/office/drawing/2014/main" id="{7594BF72-B7BE-CFB1-D16D-C06F2EDE80CB}"/>
              </a:ext>
            </a:extLst>
          </p:cNvPr>
          <p:cNvSpPr>
            <a:spLocks noGrp="1"/>
          </p:cNvSpPr>
          <p:nvPr>
            <p:ph sz="quarter" idx="14"/>
            <p:extLst>
              <p:ext uri="{E7BDC344-281C-4309-B0C6-D0EE65EED2A8}">
                <p202:designPr xmlns:p202="http://schemas.microsoft.com/office/powerpoint/2020/02/main">
                  <p202:designTagLst>
                    <p202:designTag name="ARCH:1:CLS" val="InformationBlock"/>
                    <p202:designTag name="ARCH:1:VSVAR" val="TitledTextBox"/>
                  </p202:designTagLst>
                </p202:designPr>
              </p:ext>
            </p:extLst>
          </p:nvPr>
        </p:nvSpPr>
        <p:spPr>
          <a:xfrm>
            <a:off x="448055" y="1720516"/>
            <a:ext cx="7500222" cy="4927770"/>
          </a:xfrm>
        </p:spPr>
        <p:txBody>
          <a:bodyPr>
            <a:normAutofit fontScale="92500" lnSpcReduction="10000"/>
          </a:bodyPr>
          <a:lstStyle/>
          <a:p>
            <a:pPr>
              <a:spcBef>
                <a:spcPts val="2500"/>
              </a:spcBef>
            </a:pPr>
            <a:r>
              <a:rPr lang="en-GB" dirty="0"/>
              <a:t>Guidance developed by Torbay Public Health to support healthier drink choices with a flexible framework schools can tailor to their setting.</a:t>
            </a:r>
          </a:p>
          <a:p>
            <a:pPr>
              <a:spcBef>
                <a:spcPts val="600"/>
              </a:spcBef>
            </a:pPr>
            <a:r>
              <a:rPr lang="en-GB" b="1" dirty="0"/>
              <a:t>Why? </a:t>
            </a:r>
          </a:p>
          <a:p>
            <a:pPr lvl="1">
              <a:spcBef>
                <a:spcPts val="600"/>
              </a:spcBef>
            </a:pPr>
            <a:r>
              <a:rPr lang="en-GB" b="1" dirty="0"/>
              <a:t>Supporting learning and Wellbeing</a:t>
            </a:r>
          </a:p>
          <a:p>
            <a:pPr marL="457200" lvl="2"/>
            <a:r>
              <a:rPr lang="en-GB" dirty="0"/>
              <a:t>Water improves concentration, behaviour, emotional regulation and overall health. </a:t>
            </a:r>
          </a:p>
          <a:p>
            <a:pPr marL="457200" lvl="2"/>
            <a:r>
              <a:rPr lang="en-US" b="1" dirty="0"/>
              <a:t>Promoting Child Wellbeing</a:t>
            </a:r>
          </a:p>
          <a:p>
            <a:pPr marL="457200" lvl="2"/>
            <a:r>
              <a:rPr dirty="0"/>
              <a:t>Healthy drinks policies help reduce sugary drink intake, lowering risks of obesity and tooth decay in children.</a:t>
            </a:r>
            <a:endParaRPr lang="en-US" dirty="0"/>
          </a:p>
          <a:p>
            <a:pPr marL="457200" lvl="2"/>
            <a:r>
              <a:rPr lang="en-US" b="1" dirty="0"/>
              <a:t>Flexibility</a:t>
            </a:r>
          </a:p>
          <a:p>
            <a:pPr marL="457200" lvl="2"/>
            <a:r>
              <a:rPr dirty="0"/>
              <a:t>The</a:t>
            </a:r>
            <a:r>
              <a:rPr lang="en-GB" dirty="0"/>
              <a:t> guidance </a:t>
            </a:r>
            <a:r>
              <a:rPr dirty="0"/>
              <a:t>allows school autonomy </a:t>
            </a:r>
            <a:r>
              <a:rPr lang="en-GB" dirty="0"/>
              <a:t>and flexibility to adapt  in a way that suits them with supporting tools to help with implementation.</a:t>
            </a:r>
          </a:p>
          <a:p>
            <a:pPr marL="0" lvl="1" indent="0">
              <a:buFont typeface="Arial" panose="020B0604020202020204" pitchFamily="34" charset="0"/>
              <a:buNone/>
            </a:pPr>
            <a:endParaRPr lang="en-GB" dirty="0"/>
          </a:p>
          <a:p>
            <a:pPr marL="0" lvl="1" indent="0">
              <a:buFont typeface="Arial" panose="020B0604020202020204" pitchFamily="34" charset="0"/>
              <a:buNone/>
            </a:pPr>
            <a:r>
              <a:rPr lang="en-GB" b="1" dirty="0"/>
              <a:t>Core components of the guidance </a:t>
            </a:r>
          </a:p>
          <a:p>
            <a:pPr marL="742950" lvl="2" indent="-285750">
              <a:buFont typeface="Wingdings" panose="05000000000000000000" pitchFamily="2" charset="2"/>
              <a:buChar char="§"/>
            </a:pPr>
            <a:r>
              <a:rPr lang="en-GB" dirty="0"/>
              <a:t>Water and milk as default options</a:t>
            </a:r>
          </a:p>
          <a:p>
            <a:pPr marL="742950" lvl="2" indent="-285750">
              <a:buFont typeface="Wingdings" panose="05000000000000000000" pitchFamily="2" charset="2"/>
              <a:buChar char="§"/>
            </a:pPr>
            <a:r>
              <a:rPr lang="en-GB" dirty="0"/>
              <a:t>Sugary, energy and fizzy drinks strongly discouraged</a:t>
            </a:r>
          </a:p>
          <a:p>
            <a:pPr marL="742950" lvl="2" indent="-285750">
              <a:buFont typeface="Wingdings" panose="05000000000000000000" pitchFamily="2" charset="2"/>
              <a:buChar char="§"/>
            </a:pPr>
            <a:r>
              <a:rPr lang="en-GB" dirty="0"/>
              <a:t>Embedded across routines . Trips, clubs, rewards</a:t>
            </a:r>
          </a:p>
          <a:p>
            <a:pPr marL="742950" lvl="2" indent="-285750">
              <a:buFont typeface="Wingdings" panose="05000000000000000000" pitchFamily="2" charset="2"/>
              <a:buChar char="§"/>
            </a:pPr>
            <a:r>
              <a:rPr lang="en-GB" dirty="0"/>
              <a:t>Supported by posters, leaflets – aligning with national health messages</a:t>
            </a:r>
            <a:endParaRPr lang="en-US" dirty="0"/>
          </a:p>
        </p:txBody>
      </p:sp>
      <p:sp>
        <p:nvSpPr>
          <p:cNvPr id="6" name="Title 1">
            <a:extLst>
              <a:ext uri="{FF2B5EF4-FFF2-40B4-BE49-F238E27FC236}">
                <a16:creationId xmlns:a16="http://schemas.microsoft.com/office/drawing/2014/main" id="{2445358D-66D5-F551-70AB-67EBDFE7C21F}"/>
              </a:ext>
            </a:extLst>
          </p:cNvPr>
          <p:cNvSpPr txBox="1">
            <a:spLocks/>
          </p:cNvSpPr>
          <p:nvPr/>
        </p:nvSpPr>
        <p:spPr bwMode="auto">
          <a:xfrm>
            <a:off x="0" y="0"/>
            <a:ext cx="8091732" cy="1467853"/>
          </a:xfrm>
          <a:prstGeom prst="rect">
            <a:avLst/>
          </a:prstGeom>
          <a:solidFill>
            <a:schemeClr val="accent1"/>
          </a:solidFill>
          <a:ln>
            <a:noFill/>
          </a:ln>
        </p:spPr>
        <p:txBody>
          <a:bodyPr vert="horz" wrap="square" lIns="91440" tIns="45720" rIns="91440" bIns="45720" numCol="1" anchor="b" anchorCtr="0" compatLnSpc="1">
            <a:prstTxWarp prst="textNoShape">
              <a:avLst/>
            </a:prstTxWarp>
            <a:noAutofit/>
          </a:bodyPr>
          <a:lstStyle>
            <a:lvl1pPr algn="l" rtl="0" eaLnBrk="1" fontAlgn="base" hangingPunct="1">
              <a:lnSpc>
                <a:spcPct val="90000"/>
              </a:lnSpc>
              <a:spcBef>
                <a:spcPct val="0"/>
              </a:spcBef>
              <a:spcAft>
                <a:spcPct val="0"/>
              </a:spcAft>
              <a:defRPr sz="4400" b="1" kern="1200">
                <a:solidFill>
                  <a:schemeClr val="tx1"/>
                </a:solidFill>
                <a:latin typeface="+mj-lt"/>
                <a:ea typeface="+mj-ea"/>
                <a:cs typeface="+mj-cs"/>
              </a:defRPr>
            </a:lvl1pPr>
            <a:lvl2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2pPr>
            <a:lvl3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3pPr>
            <a:lvl4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4pPr>
            <a:lvl5pPr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5pPr>
            <a:lvl6pPr marL="4572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6pPr>
            <a:lvl7pPr marL="9144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7pPr>
            <a:lvl8pPr marL="13716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8pPr>
            <a:lvl9pPr marL="1828800" algn="l" rtl="0" eaLnBrk="1" fontAlgn="base" hangingPunct="1">
              <a:lnSpc>
                <a:spcPct val="90000"/>
              </a:lnSpc>
              <a:spcBef>
                <a:spcPct val="0"/>
              </a:spcBef>
              <a:spcAft>
                <a:spcPct val="0"/>
              </a:spcAft>
              <a:defRPr sz="4400" b="1">
                <a:solidFill>
                  <a:schemeClr val="tx1"/>
                </a:solidFill>
                <a:latin typeface="Poppins" panose="00000500000000000000" pitchFamily="50"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GB" sz="4400" b="1" i="0" u="none" strike="noStrike" kern="1200" cap="none" spc="0" normalizeH="0" baseline="0" noProof="0" dirty="0">
                <a:ln>
                  <a:noFill/>
                </a:ln>
                <a:solidFill>
                  <a:srgbClr val="213563"/>
                </a:solidFill>
                <a:effectLst/>
                <a:uLnTx/>
                <a:uFillTx/>
                <a:latin typeface="Poppins"/>
                <a:ea typeface="+mj-ea"/>
                <a:cs typeface="+mj-cs"/>
              </a:rPr>
              <a:t>Guidance for a Healthy Drinks Policy </a:t>
            </a:r>
            <a:r>
              <a:rPr kumimoji="0" lang="en-GB" sz="2800" b="1" i="0" u="none" strike="noStrike" kern="1200" cap="none" spc="0" normalizeH="0" baseline="0" noProof="0" dirty="0">
                <a:ln>
                  <a:noFill/>
                </a:ln>
                <a:solidFill>
                  <a:srgbClr val="213563"/>
                </a:solidFill>
                <a:effectLst/>
                <a:uLnTx/>
                <a:uFillTx/>
                <a:latin typeface="Poppins"/>
                <a:ea typeface="+mj-ea"/>
                <a:cs typeface="+mj-cs"/>
              </a:rPr>
              <a:t>– out for consultation</a:t>
            </a:r>
            <a:endParaRPr kumimoji="0" lang="en-GB" sz="4400" b="1" i="0" u="none" strike="noStrike" kern="1200" cap="none" spc="0" normalizeH="0" baseline="0" noProof="0" dirty="0">
              <a:ln>
                <a:noFill/>
              </a:ln>
              <a:solidFill>
                <a:srgbClr val="213563"/>
              </a:solidFill>
              <a:effectLst/>
              <a:uLnTx/>
              <a:uFillTx/>
              <a:latin typeface="Poppins"/>
              <a:ea typeface="+mj-ea"/>
              <a:cs typeface="+mj-cs"/>
            </a:endParaRPr>
          </a:p>
        </p:txBody>
      </p:sp>
      <p:pic>
        <p:nvPicPr>
          <p:cNvPr id="5" name="Content Placeholder 4" descr="Father and girl playing in the park">
            <a:extLst>
              <a:ext uri="{FF2B5EF4-FFF2-40B4-BE49-F238E27FC236}">
                <a16:creationId xmlns:a16="http://schemas.microsoft.com/office/drawing/2014/main" id="{718F4C2A-2F85-91C5-85C5-01A68CCF1FD6}"/>
              </a:ext>
            </a:extLst>
          </p:cNvPr>
          <p:cNvPicPr>
            <a:picLocks noGrp="1" noChangeAspect="1"/>
          </p:cNvPicPr>
          <p:nvPr>
            <p:ph type="pic" sz="quarter" idx="13"/>
          </p:nvPr>
        </p:nvPicPr>
        <p:blipFill>
          <a:blip r:embed="rId3"/>
          <a:srcRect l="31995" r="28246"/>
          <a:stretch>
            <a:fillRect/>
          </a:stretch>
        </p:blipFill>
        <p:spPr>
          <a:xfrm>
            <a:off x="8091732" y="10"/>
            <a:ext cx="4100267" cy="6857990"/>
          </a:xfrm>
        </p:spPr>
      </p:pic>
      <p:pic>
        <p:nvPicPr>
          <p:cNvPr id="9" name="Picture 8">
            <a:extLst>
              <a:ext uri="{FF2B5EF4-FFF2-40B4-BE49-F238E27FC236}">
                <a16:creationId xmlns:a16="http://schemas.microsoft.com/office/drawing/2014/main" id="{0EA881B7-3D1F-27EB-3610-AC336B16FB8A}"/>
              </a:ext>
            </a:extLst>
          </p:cNvPr>
          <p:cNvPicPr>
            <a:picLocks noChangeAspect="1"/>
          </p:cNvPicPr>
          <p:nvPr/>
        </p:nvPicPr>
        <p:blipFill>
          <a:blip r:embed="rId4"/>
          <a:stretch>
            <a:fillRect/>
          </a:stretch>
        </p:blipFill>
        <p:spPr>
          <a:xfrm>
            <a:off x="9600277" y="6342867"/>
            <a:ext cx="2448267" cy="428685"/>
          </a:xfrm>
          <a:prstGeom prst="rect">
            <a:avLst/>
          </a:prstGeom>
        </p:spPr>
      </p:pic>
    </p:spTree>
    <p:extLst>
      <p:ext uri="{BB962C8B-B14F-4D97-AF65-F5344CB8AC3E}">
        <p14:creationId xmlns:p14="http://schemas.microsoft.com/office/powerpoint/2010/main" val="3498649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iterate>
                                    <p:tmPct val="10000"/>
                                  </p:iterate>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7.4|14.7|15.6"/>
</p:tagLst>
</file>

<file path=ppt/tags/tag2.xml><?xml version="1.0" encoding="utf-8"?>
<p:tagLst xmlns:a="http://schemas.openxmlformats.org/drawingml/2006/main" xmlns:r="http://schemas.openxmlformats.org/officeDocument/2006/relationships" xmlns:p="http://schemas.openxmlformats.org/presentationml/2006/main">
  <p:tag name="TIMING" val="|5.9|18|9.5|8.1|6.3|11.3"/>
</p:tagLst>
</file>

<file path=ppt/tags/tag3.xml><?xml version="1.0" encoding="utf-8"?>
<p:tagLst xmlns:a="http://schemas.openxmlformats.org/drawingml/2006/main" xmlns:r="http://schemas.openxmlformats.org/officeDocument/2006/relationships" xmlns:p="http://schemas.openxmlformats.org/presentationml/2006/main">
  <p:tag name="TIMING" val="|7.4|14.7|15.6"/>
</p:tagLst>
</file>

<file path=ppt/theme/theme1.xml><?xml version="1.0" encoding="utf-8"?>
<a:theme xmlns:a="http://schemas.openxmlformats.org/drawingml/2006/main" name="1_Office Theme">
  <a:themeElements>
    <a:clrScheme name="Pastel council">
      <a:dk1>
        <a:srgbClr val="213563"/>
      </a:dk1>
      <a:lt1>
        <a:sysClr val="window" lastClr="FFFFFF"/>
      </a:lt1>
      <a:dk2>
        <a:srgbClr val="673A8E"/>
      </a:dk2>
      <a:lt2>
        <a:srgbClr val="E7E6E6"/>
      </a:lt2>
      <a:accent1>
        <a:srgbClr val="C7E1C6"/>
      </a:accent1>
      <a:accent2>
        <a:srgbClr val="C7DFF4"/>
      </a:accent2>
      <a:accent3>
        <a:srgbClr val="ADD4CF"/>
      </a:accent3>
      <a:accent4>
        <a:srgbClr val="FFE8C6"/>
      </a:accent4>
      <a:accent5>
        <a:srgbClr val="F9CCC9"/>
      </a:accent5>
      <a:accent6>
        <a:srgbClr val="FACAE6"/>
      </a:accent6>
      <a:hlink>
        <a:srgbClr val="002F6C"/>
      </a:hlink>
      <a:folHlink>
        <a:srgbClr val="002F6C"/>
      </a:folHlink>
    </a:clrScheme>
    <a:fontScheme name="Poppins">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Council_pastels" id="{49C57DE4-23A1-4A7A-97DB-B1D7F5E6D7C0}" vid="{B85978FE-3ABD-4B62-B790-583CD9906739}"/>
    </a:ext>
  </a:extLst>
</a:theme>
</file>

<file path=ppt/theme/theme2.xml><?xml version="1.0" encoding="utf-8"?>
<a:theme xmlns:a="http://schemas.openxmlformats.org/drawingml/2006/main" name="Retrospect">
  <a:themeElements>
    <a:clrScheme name="Retrospect">
      <a:dk1>
        <a:sysClr val="windowText" lastClr="000000"/>
      </a:dk1>
      <a:lt1>
        <a:sysClr val="window" lastClr="FFFFFF"/>
      </a:lt1>
      <a:dk2>
        <a:srgbClr val="344068"/>
      </a:dk2>
      <a:lt2>
        <a:srgbClr val="D9E0E6"/>
      </a:lt2>
      <a:accent1>
        <a:srgbClr val="1CADE4"/>
      </a:accent1>
      <a:accent2>
        <a:srgbClr val="2683C6"/>
      </a:accent2>
      <a:accent3>
        <a:srgbClr val="28C4CC"/>
      </a:accent3>
      <a:accent4>
        <a:srgbClr val="42BA97"/>
      </a:accent4>
      <a:accent5>
        <a:srgbClr val="3E8853"/>
      </a:accent5>
      <a:accent6>
        <a:srgbClr val="62A39F"/>
      </a:accent6>
      <a:hlink>
        <a:srgbClr val="6EAC1C"/>
      </a:hlink>
      <a:folHlink>
        <a:srgbClr val="B26B02"/>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9CC26709-368C-4D72-9060-94E5B3FF3CD6}"/>
    </a:ext>
  </a:extLst>
</a:theme>
</file>

<file path=ppt/theme/theme3.xml><?xml version="1.0" encoding="utf-8"?>
<a:theme xmlns:a="http://schemas.openxmlformats.org/drawingml/2006/main" name="2_Office Theme">
  <a:themeElements>
    <a:clrScheme name="DHSC">
      <a:dk1>
        <a:sysClr val="windowText" lastClr="000000"/>
      </a:dk1>
      <a:lt1>
        <a:sysClr val="window" lastClr="FFFFFF"/>
      </a:lt1>
      <a:dk2>
        <a:srgbClr val="616265"/>
      </a:dk2>
      <a:lt2>
        <a:srgbClr val="E0E0E1"/>
      </a:lt2>
      <a:accent1>
        <a:srgbClr val="01A188"/>
      </a:accent1>
      <a:accent2>
        <a:srgbClr val="0063BE"/>
      </a:accent2>
      <a:accent3>
        <a:srgbClr val="E57200"/>
      </a:accent3>
      <a:accent4>
        <a:srgbClr val="512698"/>
      </a:accent4>
      <a:accent5>
        <a:srgbClr val="34B6E4"/>
      </a:accent5>
      <a:accent6>
        <a:srgbClr val="CC092F"/>
      </a:accent6>
      <a:hlink>
        <a:srgbClr val="0063BE"/>
      </a:hlink>
      <a:folHlink>
        <a:srgbClr val="512698"/>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6.4398_DHSC_Ppt_template_DRAFT_v6.potx" id="{FF5623C2-E648-4D18-8D02-A8C6CCA3E916}" vid="{5CEE7835-84B0-457A-AA1D-DEDF797DD026}"/>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AE2F9E21189074F9C2F026F08F36625" ma:contentTypeVersion="23" ma:contentTypeDescription="Create a new document." ma:contentTypeScope="" ma:versionID="a1ba758b1d85c9127021e7ffc6f65ba9">
  <xsd:schema xmlns:xsd="http://www.w3.org/2001/XMLSchema" xmlns:xs="http://www.w3.org/2001/XMLSchema" xmlns:p="http://schemas.microsoft.com/office/2006/metadata/properties" xmlns:ns2="216be0e3-fb59-44d6-9a08-5c3bad261b2e" xmlns:ns3="21e08795-e594-43a2-9ea7-16e3644ae68e" targetNamespace="http://schemas.microsoft.com/office/2006/metadata/properties" ma:root="true" ma:fieldsID="6a294201382b2e46e49e2c0fcf2ea21e" ns2:_="" ns3:_="">
    <xsd:import namespace="216be0e3-fb59-44d6-9a08-5c3bad261b2e"/>
    <xsd:import namespace="21e08795-e594-43a2-9ea7-16e3644ae68e"/>
    <xsd:element name="properties">
      <xsd:complexType>
        <xsd:sequence>
          <xsd:element name="documentManagement">
            <xsd:complexType>
              <xsd:all>
                <xsd:element ref="ns2:MediaServiceMetadata" minOccurs="0"/>
                <xsd:element ref="ns2:MediaServiceFastMetadata" minOccurs="0"/>
                <xsd:element ref="ns2:MediaLengthInSeconds" minOccurs="0"/>
                <xsd:element ref="ns2:MediaServiceDateTaken" minOccurs="0"/>
                <xsd:element ref="ns2:MediaServiceAutoKeyPoints" minOccurs="0"/>
                <xsd:element ref="ns2:MediaServiceKeyPoints" minOccurs="0"/>
                <xsd:element ref="ns2:MediaServiceAutoTags" minOccurs="0"/>
                <xsd:element ref="ns2:MediaServiceGenerationTime" minOccurs="0"/>
                <xsd:element ref="ns2:MediaServiceEventHashCode" minOccurs="0"/>
                <xsd:element ref="ns2:MediaServiceOCR" minOccurs="0"/>
                <xsd:element ref="ns2:MediaServiceLocation" minOccurs="0"/>
                <xsd:element ref="ns3:SharedWithUsers" minOccurs="0"/>
                <xsd:element ref="ns3:SharedWithDetails" minOccurs="0"/>
                <xsd:element ref="ns2:lcf76f155ced4ddcb4097134ff3c332f" minOccurs="0"/>
                <xsd:element ref="ns3:TaxCatchAll"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16be0e3-fb59-44d6-9a08-5c3bad261b2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LengthInSeconds" ma:index="10" nillable="true" ma:displayName="Length (seconds)" ma:internalName="MediaLengthInSeconds" ma:readOnly="true">
      <xsd:simpleType>
        <xsd:restriction base="dms:Unknown"/>
      </xsd:simpleType>
    </xsd:element>
    <xsd:element name="MediaServiceDateTaken" ma:index="11" nillable="true" ma:displayName="MediaServiceDateTaken" ma:hidden="true" ma:internalName="MediaServiceDateTaken" ma:readOnly="true">
      <xsd:simpleType>
        <xsd:restriction base="dms:Text"/>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Location" ma:index="18"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a8dd0c2b-1a8c-4259-a16d-a2e089d74237"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BillingMetadata" ma:index="26"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1e08795-e594-43a2-9ea7-16e3644ae68e" elementFormDefault="qualified">
    <xsd:import namespace="http://schemas.microsoft.com/office/2006/documentManagement/types"/>
    <xsd:import namespace="http://schemas.microsoft.com/office/infopath/2007/PartnerControls"/>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7d1ab1be-31be-48fd-9258-686dca0030c0}" ma:internalName="TaxCatchAll" ma:readOnly="false" ma:showField="CatchAllData" ma:web="21e08795-e594-43a2-9ea7-16e3644ae68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TaxCatchAll xmlns="21e08795-e594-43a2-9ea7-16e3644ae68e" xsi:nil="true"/>
    <lcf76f155ced4ddcb4097134ff3c332f xmlns="216be0e3-fb59-44d6-9a08-5c3bad261b2e">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EC92343-8E5A-4345-A0E5-763EF59A8A0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16be0e3-fb59-44d6-9a08-5c3bad261b2e"/>
    <ds:schemaRef ds:uri="21e08795-e594-43a2-9ea7-16e3644ae68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18783AF-CD8D-40A1-8176-92E8DAB2AB4B}">
  <ds:schemaRefs>
    <ds:schemaRef ds:uri="http://schemas.microsoft.com/office/2006/metadata/properties"/>
    <ds:schemaRef ds:uri="http://schemas.microsoft.com/office/infopath/2007/PartnerControls"/>
    <ds:schemaRef ds:uri="21e08795-e594-43a2-9ea7-16e3644ae68e"/>
    <ds:schemaRef ds:uri="216be0e3-fb59-44d6-9a08-5c3bad261b2e"/>
  </ds:schemaRefs>
</ds:datastoreItem>
</file>

<file path=customXml/itemProps3.xml><?xml version="1.0" encoding="utf-8"?>
<ds:datastoreItem xmlns:ds="http://schemas.openxmlformats.org/officeDocument/2006/customXml" ds:itemID="{251C4679-DF83-47B9-BEC7-4CA22309CEF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2732</TotalTime>
  <Words>1941</Words>
  <Application>Microsoft Office PowerPoint</Application>
  <PresentationFormat>Widescreen</PresentationFormat>
  <Paragraphs>178</Paragraphs>
  <Slides>11</Slides>
  <Notes>11</Notes>
  <HiddenSlides>0</HiddenSlides>
  <MMClips>1</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11</vt:i4>
      </vt:variant>
    </vt:vector>
  </HeadingPairs>
  <TitlesOfParts>
    <vt:vector size="21" baseType="lpstr">
      <vt:lpstr>Aptos</vt:lpstr>
      <vt:lpstr>Arial</vt:lpstr>
      <vt:lpstr>Calibri</vt:lpstr>
      <vt:lpstr>Calibri Light</vt:lpstr>
      <vt:lpstr>Poppins</vt:lpstr>
      <vt:lpstr>Tahoma</vt:lpstr>
      <vt:lpstr>Wingdings</vt:lpstr>
      <vt:lpstr>1_Office Theme</vt:lpstr>
      <vt:lpstr>Retrospect</vt:lpstr>
      <vt:lpstr>2_Office Theme</vt:lpstr>
      <vt:lpstr>Early Years Foundation Stage Nutrition Guidance</vt:lpstr>
      <vt:lpstr>Our 5 year olds in Torbay…</vt:lpstr>
      <vt:lpstr>Beyond EYFS…</vt:lpstr>
      <vt:lpstr>PowerPoint Presentation</vt:lpstr>
      <vt:lpstr>Changes</vt:lpstr>
      <vt:lpstr>PowerPoint Presentation</vt:lpstr>
      <vt:lpstr>What we know about diets of children 0-5</vt:lpstr>
      <vt:lpstr>How poor nutrition affects children’s health</vt:lpstr>
      <vt:lpstr>PowerPoint Presentation</vt:lpstr>
      <vt:lpstr>PowerPoint Presentation</vt:lpstr>
      <vt:lpstr>Bite Back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Glanville, Victoria</dc:creator>
  <cp:lastModifiedBy>Glanville, Victoria</cp:lastModifiedBy>
  <cp:revision>2</cp:revision>
  <dcterms:created xsi:type="dcterms:W3CDTF">2026-02-25T14:04:29Z</dcterms:created>
  <dcterms:modified xsi:type="dcterms:W3CDTF">2026-03-19T10:05:20Z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0x010100FAE2F9E21189074F9C2F026F08F36625</vt:lpwstr>
  </property>
  <property fmtid="{D5CDD505-2E9C-101B-9397-08002B2CF9AE}" pid="3" name="MediaServiceImageTags">
    <vt:lpwstr/>
  </property>
</Properties>
</file>